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4" r:id="rId3"/>
    <p:sldId id="279" r:id="rId4"/>
    <p:sldId id="275" r:id="rId5"/>
    <p:sldId id="276" r:id="rId6"/>
    <p:sldId id="277" r:id="rId7"/>
    <p:sldId id="278" r:id="rId8"/>
    <p:sldId id="280" r:id="rId9"/>
    <p:sldId id="281" r:id="rId10"/>
    <p:sldId id="282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isnawanugroho" initials="t" lastIdx="13" clrIdx="0">
    <p:extLst>
      <p:ext uri="{19B8F6BF-5375-455C-9EA6-DF929625EA0E}">
        <p15:presenceInfo xmlns="" xmlns:p15="http://schemas.microsoft.com/office/powerpoint/2012/main" userId="trisnawanugroh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8492"/>
    <a:srgbClr val="101935"/>
    <a:srgbClr val="564787"/>
    <a:srgbClr val="A53975"/>
    <a:srgbClr val="652D74"/>
    <a:srgbClr val="DBCBD8"/>
    <a:srgbClr val="F2FDFF"/>
    <a:srgbClr val="9AD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307" autoAdjust="0"/>
  </p:normalViewPr>
  <p:slideViewPr>
    <p:cSldViewPr snapToGrid="0">
      <p:cViewPr>
        <p:scale>
          <a:sx n="112" d="100"/>
          <a:sy n="112" d="100"/>
        </p:scale>
        <p:origin x="-510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Report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E30-456A-8F4E-D7DC05B4B8A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E30-456A-8F4E-D7DC05B4B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071104"/>
        <c:axId val="37072896"/>
      </c:barChart>
      <c:catAx>
        <c:axId val="37071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72896"/>
        <c:crosses val="autoZero"/>
        <c:auto val="1"/>
        <c:lblAlgn val="ctr"/>
        <c:lblOffset val="100"/>
        <c:noMultiLvlLbl val="0"/>
      </c:catAx>
      <c:valAx>
        <c:axId val="3707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71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80334-13B4-4816-BC0B-C9543A5DB747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25FB8-320C-4083-8A3A-856629D1A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30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25FB8-320C-4083-8A3A-856629D1AE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01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25FB8-320C-4083-8A3A-856629D1AE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46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25FB8-320C-4083-8A3A-856629D1AE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39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FC1A2541-C66C-4680-968E-4CFD21EFF5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7009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DCC127CB-45BF-4D09-B501-F4C759F6445D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/>
            <a:endParaRPr lang="en-US" sz="60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C5F3DBF-45AF-4497-B142-6B38DF4B36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38DDFBC-1843-4C12-9D5E-451430B716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0ADFB6B-EF4D-40B0-B7EB-BB5B7BCA65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285D75-D480-429C-B8A5-568CD5D6C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BA913B-0C70-402E-BF80-D38C98E02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4D2E29-67F4-44D8-B0E3-F54815B4F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57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DBA2064D-F3C3-4247-BB0E-3A8B9A2204D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576033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F16F16FD-2C53-403B-BF33-81984B8570A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/>
            <a:endParaRPr lang="en-US" sz="36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34B0F8-76FB-42F2-8E67-4517D27F0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75612"/>
          </a:xfrm>
        </p:spPr>
        <p:txBody>
          <a:bodyPr lIns="0" tIns="0" rIns="0" bIns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9F3021-AB9D-4B2B-987A-B25B40257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30859"/>
            <a:ext cx="10972800" cy="4846104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80FA5B47-A7C6-423B-AE9A-E40DCB65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65604" y="6470392"/>
            <a:ext cx="182742" cy="184666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84D2E29-67F4-44D8-B0E3-F54815B4F12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993749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840" userDrawn="1">
          <p15:clr>
            <a:srgbClr val="FBAE40"/>
          </p15:clr>
        </p15:guide>
        <p15:guide id="2" pos="7296" userDrawn="1">
          <p15:clr>
            <a:srgbClr val="FBAE40"/>
          </p15:clr>
        </p15:guide>
        <p15:guide id="3" pos="38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heme" Target="../theme/them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EC59F4C5-B0B1-4297-BAA0-7E0E72AFC75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01975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" name="think-cell Slide" r:id="rId7" imgW="383" imgH="384" progId="TCLayout.ActiveDocument.1">
                  <p:embed/>
                </p:oleObj>
              </mc:Choice>
              <mc:Fallback>
                <p:oleObj name="think-cell Slide" r:id="rId7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51C34D6F-D0F4-4534-8C4A-5CB0647CBE1B}"/>
              </a:ext>
            </a:extLst>
          </p:cNvPr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6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C15189CC-BB19-4580-9BD1-E60E21E8F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7561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FBED655-EDEF-4F48-8965-AC9A79BA0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330859"/>
            <a:ext cx="10972800" cy="4846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9201932-F016-4634-83E9-B726DBE3A173}"/>
              </a:ext>
            </a:extLst>
          </p:cNvPr>
          <p:cNvSpPr/>
          <p:nvPr userDrawn="1"/>
        </p:nvSpPr>
        <p:spPr>
          <a:xfrm flipH="1">
            <a:off x="11131550" y="6267450"/>
            <a:ext cx="450850" cy="590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6AC4CF72-3B1D-42D0-A397-3629DD6ABD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65604" y="6470392"/>
            <a:ext cx="182742" cy="184666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84D2E29-67F4-44D8-B0E3-F54815B4F12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9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7296" userDrawn="1">
          <p15:clr>
            <a:srgbClr val="F26B43"/>
          </p15:clr>
        </p15:guide>
        <p15:guide id="3" pos="3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e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A person standing in front of a computer&#10;&#10;Description automatically generated">
            <a:extLst>
              <a:ext uri="{FF2B5EF4-FFF2-40B4-BE49-F238E27FC236}">
                <a16:creationId xmlns="" xmlns:a16="http://schemas.microsoft.com/office/drawing/2014/main" id="{E314D959-444B-47D4-9A9C-E8DEA23DF87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34" b="3108"/>
          <a:stretch/>
        </p:blipFill>
        <p:spPr>
          <a:xfrm>
            <a:off x="0" y="-1"/>
            <a:ext cx="12192000" cy="39877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2C046E35-F57D-4288-B287-D3B9B1492719}"/>
              </a:ext>
            </a:extLst>
          </p:cNvPr>
          <p:cNvSpPr/>
          <p:nvPr/>
        </p:nvSpPr>
        <p:spPr>
          <a:xfrm>
            <a:off x="0" y="0"/>
            <a:ext cx="12192000" cy="398779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ct 3" hidden="1">
            <a:extLst>
              <a:ext uri="{FF2B5EF4-FFF2-40B4-BE49-F238E27FC236}">
                <a16:creationId xmlns="" xmlns:a16="http://schemas.microsoft.com/office/drawing/2014/main" id="{8C8FA7AC-B37F-4E1E-AFD9-DAA70D9E71C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238038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6A810F44-2B55-464B-BB8C-B14B9A679EA9}"/>
              </a:ext>
            </a:extLst>
          </p:cNvPr>
          <p:cNvCxnSpPr>
            <a:cxnSpLocks/>
          </p:cNvCxnSpPr>
          <p:nvPr/>
        </p:nvCxnSpPr>
        <p:spPr>
          <a:xfrm>
            <a:off x="802127" y="4694830"/>
            <a:ext cx="831508" cy="0"/>
          </a:xfrm>
          <a:prstGeom prst="line">
            <a:avLst/>
          </a:prstGeom>
          <a:ln w="127000"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E940B0CD-CDC3-4D1A-BED9-138021592740}"/>
              </a:ext>
            </a:extLst>
          </p:cNvPr>
          <p:cNvSpPr txBox="1"/>
          <p:nvPr/>
        </p:nvSpPr>
        <p:spPr>
          <a:xfrm>
            <a:off x="802127" y="4966745"/>
            <a:ext cx="5507836" cy="6814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400" b="1" dirty="0"/>
              <a:t>PROPOSAL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CB7E72AE-21F9-48A1-9B62-3C22913145E4}"/>
              </a:ext>
            </a:extLst>
          </p:cNvPr>
          <p:cNvSpPr txBox="1"/>
          <p:nvPr/>
        </p:nvSpPr>
        <p:spPr>
          <a:xfrm>
            <a:off x="802127" y="5684107"/>
            <a:ext cx="490549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Lorem ipsum dolor sit </a:t>
            </a:r>
            <a:r>
              <a:rPr lang="en-US" sz="1600" dirty="0" err="1"/>
              <a:t>amet</a:t>
            </a:r>
            <a:r>
              <a:rPr lang="en-US" sz="1600" dirty="0"/>
              <a:t>, </a:t>
            </a:r>
            <a:r>
              <a:rPr lang="en-US" sz="1600" dirty="0" err="1"/>
              <a:t>consectetur</a:t>
            </a:r>
            <a:r>
              <a:rPr lang="en-US" sz="1600" dirty="0"/>
              <a:t> </a:t>
            </a:r>
            <a:r>
              <a:rPr lang="en-US" sz="1600" dirty="0" err="1"/>
              <a:t>adipiscing</a:t>
            </a:r>
            <a:r>
              <a:rPr lang="en-US" sz="1600" dirty="0"/>
              <a:t> </a:t>
            </a:r>
            <a:r>
              <a:rPr lang="en-US" sz="1600" dirty="0" err="1"/>
              <a:t>elit</a:t>
            </a:r>
            <a:r>
              <a:rPr lang="en-US" sz="1600" dirty="0"/>
              <a:t>. </a:t>
            </a:r>
            <a:r>
              <a:rPr lang="en-US" sz="1600" dirty="0" err="1"/>
              <a:t>Fusce</a:t>
            </a:r>
            <a:r>
              <a:rPr lang="en-US" sz="1600" dirty="0"/>
              <a:t> semper </a:t>
            </a:r>
            <a:r>
              <a:rPr lang="en-US" sz="1600" dirty="0" err="1"/>
              <a:t>feugiat</a:t>
            </a:r>
            <a:r>
              <a:rPr lang="en-US" sz="1600" dirty="0"/>
              <a:t> </a:t>
            </a:r>
            <a:r>
              <a:rPr lang="en-US" sz="1600" dirty="0" err="1"/>
              <a:t>nulla</a:t>
            </a:r>
            <a:r>
              <a:rPr lang="en-US" sz="1600" dirty="0"/>
              <a:t>, et </a:t>
            </a:r>
            <a:r>
              <a:rPr lang="en-US" sz="1600" dirty="0" err="1"/>
              <a:t>blandit</a:t>
            </a:r>
            <a:r>
              <a:rPr lang="en-US" sz="1600" dirty="0"/>
              <a:t> </a:t>
            </a:r>
            <a:r>
              <a:rPr lang="en-US" sz="1600" dirty="0" err="1"/>
              <a:t>nibh</a:t>
            </a:r>
            <a:r>
              <a:rPr lang="en-US" sz="1600" dirty="0"/>
              <a:t> </a:t>
            </a:r>
            <a:r>
              <a:rPr lang="en-US" sz="1600" dirty="0" err="1"/>
              <a:t>imperdiet</a:t>
            </a:r>
            <a:r>
              <a:rPr lang="en-US" sz="1600" dirty="0"/>
              <a:t> vitae.</a:t>
            </a:r>
          </a:p>
        </p:txBody>
      </p:sp>
      <p:sp>
        <p:nvSpPr>
          <p:cNvPr id="42" name="Slide Number Placeholder 41">
            <a:extLst>
              <a:ext uri="{FF2B5EF4-FFF2-40B4-BE49-F238E27FC236}">
                <a16:creationId xmlns="" xmlns:a16="http://schemas.microsoft.com/office/drawing/2014/main" id="{7681E91A-08DB-47B4-A0B7-DCF410E8C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7845" y="6369817"/>
            <a:ext cx="367408" cy="276999"/>
          </a:xfrm>
        </p:spPr>
        <p:txBody>
          <a:bodyPr/>
          <a:lstStyle/>
          <a:p>
            <a:fld id="{B84D2E29-67F4-44D8-B0E3-F54815B4F12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B2A97AF-96F2-48FA-A894-4EF567512FE1}"/>
              </a:ext>
            </a:extLst>
          </p:cNvPr>
          <p:cNvSpPr/>
          <p:nvPr/>
        </p:nvSpPr>
        <p:spPr>
          <a:xfrm>
            <a:off x="0" y="6785496"/>
            <a:ext cx="12192000" cy="725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2FEA9262-DAC0-4080-BF38-03B762024B91}"/>
              </a:ext>
            </a:extLst>
          </p:cNvPr>
          <p:cNvGrpSpPr/>
          <p:nvPr/>
        </p:nvGrpSpPr>
        <p:grpSpPr>
          <a:xfrm>
            <a:off x="8021868" y="5891936"/>
            <a:ext cx="3644356" cy="284614"/>
            <a:chOff x="6745727" y="5684107"/>
            <a:chExt cx="3644356" cy="284614"/>
          </a:xfrm>
        </p:grpSpPr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8750A966-FC22-4371-8486-38ED6873446A}"/>
                </a:ext>
              </a:extLst>
            </p:cNvPr>
            <p:cNvSpPr txBox="1"/>
            <p:nvPr/>
          </p:nvSpPr>
          <p:spPr>
            <a:xfrm>
              <a:off x="6745727" y="5684107"/>
              <a:ext cx="1430533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Presenter Name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89A774F1-1F06-49C5-BBDA-60026BDC16A3}"/>
                </a:ext>
              </a:extLst>
            </p:cNvPr>
            <p:cNvSpPr txBox="1"/>
            <p:nvPr/>
          </p:nvSpPr>
          <p:spPr>
            <a:xfrm>
              <a:off x="8673587" y="5684107"/>
              <a:ext cx="171649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Date of Presentation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6EC8EEDD-9A60-4A78-9F25-186A7F5FE2CF}"/>
                </a:ext>
              </a:extLst>
            </p:cNvPr>
            <p:cNvCxnSpPr/>
            <p:nvPr/>
          </p:nvCxnSpPr>
          <p:spPr>
            <a:xfrm>
              <a:off x="8424924" y="5684107"/>
              <a:ext cx="0" cy="2846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5461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BFE4B37E-90B7-4FC6-8889-B4F6D65C56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46"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2C046E35-F57D-4288-B287-D3B9B1492719}"/>
              </a:ext>
            </a:extLst>
          </p:cNvPr>
          <p:cNvSpPr/>
          <p:nvPr/>
        </p:nvSpPr>
        <p:spPr>
          <a:xfrm>
            <a:off x="0" y="-12157"/>
            <a:ext cx="6096000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1C84F7E-F670-4D90-A693-8C050FE0F93C}"/>
              </a:ext>
            </a:extLst>
          </p:cNvPr>
          <p:cNvSpPr/>
          <p:nvPr/>
        </p:nvSpPr>
        <p:spPr>
          <a:xfrm>
            <a:off x="3924300" y="1828800"/>
            <a:ext cx="8267700" cy="381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ct 3" hidden="1">
            <a:extLst>
              <a:ext uri="{FF2B5EF4-FFF2-40B4-BE49-F238E27FC236}">
                <a16:creationId xmlns="" xmlns:a16="http://schemas.microsoft.com/office/drawing/2014/main" id="{8C8FA7AC-B37F-4E1E-AFD9-DAA70D9E71C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6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="" xmlns:a16="http://schemas.microsoft.com/office/drawing/2014/main" id="{8C8FA7AC-B37F-4E1E-AFD9-DAA70D9E71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BD08008C-D72B-459F-9247-99258982223F}"/>
              </a:ext>
            </a:extLst>
          </p:cNvPr>
          <p:cNvGrpSpPr/>
          <p:nvPr/>
        </p:nvGrpSpPr>
        <p:grpSpPr>
          <a:xfrm>
            <a:off x="5304232" y="3042594"/>
            <a:ext cx="5507836" cy="1382412"/>
            <a:chOff x="802127" y="4694830"/>
            <a:chExt cx="5507836" cy="1382412"/>
          </a:xfrm>
        </p:grpSpPr>
        <p:cxnSp>
          <p:nvCxnSpPr>
            <p:cNvPr id="24" name="Straight Connector 23">
              <a:extLst>
                <a:ext uri="{FF2B5EF4-FFF2-40B4-BE49-F238E27FC236}">
                  <a16:creationId xmlns="" xmlns:a16="http://schemas.microsoft.com/office/drawing/2014/main" id="{6A810F44-2B55-464B-BB8C-B14B9A679EA9}"/>
                </a:ext>
              </a:extLst>
            </p:cNvPr>
            <p:cNvCxnSpPr>
              <a:cxnSpLocks/>
            </p:cNvCxnSpPr>
            <p:nvPr/>
          </p:nvCxnSpPr>
          <p:spPr>
            <a:xfrm>
              <a:off x="802127" y="4694830"/>
              <a:ext cx="831508" cy="0"/>
            </a:xfrm>
            <a:prstGeom prst="line">
              <a:avLst/>
            </a:prstGeom>
            <a:ln w="1270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E940B0CD-CDC3-4D1A-BED9-138021592740}"/>
                </a:ext>
              </a:extLst>
            </p:cNvPr>
            <p:cNvSpPr txBox="1"/>
            <p:nvPr/>
          </p:nvSpPr>
          <p:spPr>
            <a:xfrm>
              <a:off x="802127" y="4966745"/>
              <a:ext cx="5507836" cy="1110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8800" b="1" dirty="0"/>
                <a:t>THANKYOU</a:t>
              </a:r>
            </a:p>
          </p:txBody>
        </p:sp>
      </p:grpSp>
      <p:sp>
        <p:nvSpPr>
          <p:cNvPr id="42" name="Slide Number Placeholder 41">
            <a:extLst>
              <a:ext uri="{FF2B5EF4-FFF2-40B4-BE49-F238E27FC236}">
                <a16:creationId xmlns="" xmlns:a16="http://schemas.microsoft.com/office/drawing/2014/main" id="{7681E91A-08DB-47B4-A0B7-DCF410E8C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7845" y="6369817"/>
            <a:ext cx="367408" cy="276999"/>
          </a:xfrm>
        </p:spPr>
        <p:txBody>
          <a:bodyPr/>
          <a:lstStyle/>
          <a:p>
            <a:fld id="{B84D2E29-67F4-44D8-B0E3-F54815B4F12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72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1DF48F2D-B37A-4366-BECD-278DF0197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921865"/>
            <a:ext cx="10972800" cy="775612"/>
          </a:xfrm>
        </p:spPr>
        <p:txBody>
          <a:bodyPr/>
          <a:lstStyle/>
          <a:p>
            <a:r>
              <a:rPr lang="en-US" dirty="0"/>
              <a:t>Executive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94AF170-7910-4CF7-86F6-ADDAB7B622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4FE4B2D-C59E-4BEB-B308-5D2BC0E167E5}"/>
              </a:ext>
            </a:extLst>
          </p:cNvPr>
          <p:cNvSpPr/>
          <p:nvPr/>
        </p:nvSpPr>
        <p:spPr>
          <a:xfrm>
            <a:off x="609600" y="-1"/>
            <a:ext cx="3865481" cy="582138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B9BD140-F251-44AB-AEAD-628BB96901D6}"/>
              </a:ext>
            </a:extLst>
          </p:cNvPr>
          <p:cNvSpPr/>
          <p:nvPr/>
        </p:nvSpPr>
        <p:spPr>
          <a:xfrm>
            <a:off x="4468060" y="-1"/>
            <a:ext cx="3865481" cy="5821381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C664D38A-DEDC-4E96-B463-0F3BCD579C84}"/>
              </a:ext>
            </a:extLst>
          </p:cNvPr>
          <p:cNvSpPr/>
          <p:nvPr/>
        </p:nvSpPr>
        <p:spPr>
          <a:xfrm>
            <a:off x="8326519" y="-1"/>
            <a:ext cx="3865481" cy="582138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50">
            <a:extLst>
              <a:ext uri="{FF2B5EF4-FFF2-40B4-BE49-F238E27FC236}">
                <a16:creationId xmlns="" xmlns:a16="http://schemas.microsoft.com/office/drawing/2014/main" id="{48DBA453-5088-443D-8F86-D8349EDCC0BF}"/>
              </a:ext>
            </a:extLst>
          </p:cNvPr>
          <p:cNvSpPr txBox="1"/>
          <p:nvPr/>
        </p:nvSpPr>
        <p:spPr>
          <a:xfrm>
            <a:off x="878227" y="1622397"/>
            <a:ext cx="17626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/>
              <a:t>LOREM IPSUM </a:t>
            </a:r>
          </a:p>
        </p:txBody>
      </p:sp>
      <p:sp>
        <p:nvSpPr>
          <p:cNvPr id="12" name="TextBox 48">
            <a:extLst>
              <a:ext uri="{FF2B5EF4-FFF2-40B4-BE49-F238E27FC236}">
                <a16:creationId xmlns="" xmlns:a16="http://schemas.microsoft.com/office/drawing/2014/main" id="{84A14D8C-C496-4943-A7CF-4DC6E81F8197}"/>
              </a:ext>
            </a:extLst>
          </p:cNvPr>
          <p:cNvSpPr txBox="1"/>
          <p:nvPr/>
        </p:nvSpPr>
        <p:spPr>
          <a:xfrm>
            <a:off x="878227" y="2162643"/>
            <a:ext cx="3328226" cy="3016210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id </a:t>
            </a:r>
            <a:r>
              <a:rPr lang="en-US" sz="1400" dirty="0" err="1"/>
              <a:t>tortor</a:t>
            </a:r>
            <a:r>
              <a:rPr lang="en-US" sz="1400" dirty="0"/>
              <a:t> magna. </a:t>
            </a:r>
            <a:r>
              <a:rPr lang="en-US" sz="1400" dirty="0" err="1"/>
              <a:t>Curabitur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 </a:t>
            </a:r>
            <a:r>
              <a:rPr lang="en-US" sz="1400" dirty="0" err="1"/>
              <a:t>ornare</a:t>
            </a:r>
            <a:r>
              <a:rPr lang="en-US" sz="1400" dirty="0"/>
              <a:t>. Duis </a:t>
            </a:r>
            <a:r>
              <a:rPr lang="en-US" sz="1400" dirty="0" err="1"/>
              <a:t>eget</a:t>
            </a:r>
            <a:r>
              <a:rPr lang="en-US" sz="1400" dirty="0"/>
              <a:t> </a:t>
            </a:r>
            <a:r>
              <a:rPr lang="en-US" sz="1400" dirty="0" err="1"/>
              <a:t>auctor</a:t>
            </a:r>
            <a:r>
              <a:rPr lang="en-US" sz="1400" dirty="0"/>
              <a:t> </a:t>
            </a:r>
            <a:r>
              <a:rPr lang="en-US" sz="1400" dirty="0" err="1"/>
              <a:t>metus</a:t>
            </a:r>
            <a:r>
              <a:rPr lang="en-US" sz="1400" dirty="0"/>
              <a:t>. Maecenas sed dolor </a:t>
            </a:r>
            <a:r>
              <a:rPr lang="en-US" sz="1400" dirty="0" err="1"/>
              <a:t>consequat</a:t>
            </a:r>
            <a:r>
              <a:rPr lang="en-US" sz="1400" dirty="0"/>
              <a:t> </a:t>
            </a:r>
            <a:r>
              <a:rPr lang="en-US" sz="1400" dirty="0" err="1"/>
              <a:t>justo</a:t>
            </a:r>
            <a:r>
              <a:rPr lang="en-US" sz="1400" dirty="0"/>
              <a:t> convallis </a:t>
            </a:r>
            <a:r>
              <a:rPr lang="en-US" sz="1400" dirty="0" err="1"/>
              <a:t>fringilla</a:t>
            </a:r>
            <a:r>
              <a:rPr lang="en-US" sz="1400" dirty="0"/>
              <a:t> vitae </a:t>
            </a:r>
            <a:r>
              <a:rPr lang="en-US" sz="1400" dirty="0" err="1"/>
              <a:t>pellentesque</a:t>
            </a:r>
            <a:r>
              <a:rPr lang="en-US" sz="1400" dirty="0"/>
              <a:t> dolor. In gravida ligula ac </a:t>
            </a:r>
            <a:r>
              <a:rPr lang="en-US" sz="1400" dirty="0" err="1"/>
              <a:t>risus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.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porttitor</a:t>
            </a:r>
            <a:r>
              <a:rPr lang="en-US" sz="1400" dirty="0"/>
              <a:t> </a:t>
            </a:r>
            <a:r>
              <a:rPr lang="en-US" sz="1400" dirty="0" err="1"/>
              <a:t>leo</a:t>
            </a:r>
            <a:r>
              <a:rPr lang="en-US" sz="1400" dirty="0"/>
              <a:t> non </a:t>
            </a:r>
            <a:r>
              <a:rPr lang="en-US" sz="1400" dirty="0" err="1"/>
              <a:t>pellentesque</a:t>
            </a:r>
            <a:r>
              <a:rPr lang="en-US" sz="1400" dirty="0"/>
              <a:t> </a:t>
            </a:r>
            <a:r>
              <a:rPr lang="en-US" sz="1400" dirty="0" err="1"/>
              <a:t>mollis</a:t>
            </a:r>
            <a:r>
              <a:rPr lang="en-US" sz="1400" dirty="0"/>
              <a:t>. Integer at </a:t>
            </a:r>
            <a:r>
              <a:rPr lang="en-US" sz="1400" dirty="0" err="1"/>
              <a:t>facilisis</a:t>
            </a:r>
            <a:r>
              <a:rPr lang="en-US" sz="1400" dirty="0"/>
              <a:t> nisi. </a:t>
            </a:r>
            <a:r>
              <a:rPr lang="en-US" sz="1400" dirty="0" err="1"/>
              <a:t>Fusce</a:t>
            </a:r>
            <a:r>
              <a:rPr lang="en-US" sz="1400" dirty="0"/>
              <a:t> </a:t>
            </a:r>
            <a:r>
              <a:rPr lang="en-US" sz="1400" dirty="0" err="1"/>
              <a:t>lectus</a:t>
            </a:r>
            <a:r>
              <a:rPr lang="en-US" sz="1400" dirty="0"/>
              <a:t> ligula, porta vel </a:t>
            </a:r>
            <a:r>
              <a:rPr lang="en-US" sz="1400" dirty="0" err="1"/>
              <a:t>commodo</a:t>
            </a:r>
            <a:r>
              <a:rPr lang="en-US" sz="1400" dirty="0"/>
              <a:t> ac, dictum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felis</a:t>
            </a:r>
            <a:r>
              <a:rPr lang="en-US" sz="1400" dirty="0"/>
              <a:t>. Nam vel </a:t>
            </a:r>
            <a:r>
              <a:rPr lang="en-US" sz="1400" dirty="0" err="1"/>
              <a:t>faucibus</a:t>
            </a:r>
            <a:r>
              <a:rPr lang="en-US" sz="1400" dirty="0"/>
              <a:t> magna,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 </a:t>
            </a:r>
            <a:r>
              <a:rPr lang="en-US" sz="1400" dirty="0" err="1"/>
              <a:t>nunc</a:t>
            </a:r>
            <a:r>
              <a:rPr lang="en-US" sz="1400" dirty="0"/>
              <a:t>. </a:t>
            </a:r>
            <a:r>
              <a:rPr lang="en-US" sz="1400" dirty="0" err="1"/>
              <a:t>Nullam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 </a:t>
            </a:r>
            <a:r>
              <a:rPr lang="en-US" sz="1400" dirty="0" err="1"/>
              <a:t>quam</a:t>
            </a:r>
            <a:r>
              <a:rPr lang="en-US" sz="1400" dirty="0"/>
              <a:t> ac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viverra</a:t>
            </a:r>
            <a:r>
              <a:rPr lang="en-US" sz="1400" dirty="0"/>
              <a:t>. </a:t>
            </a:r>
            <a:r>
              <a:rPr lang="en-US" sz="1400" dirty="0" err="1"/>
              <a:t>Vivamus</a:t>
            </a:r>
            <a:r>
              <a:rPr lang="en-US" sz="1400" dirty="0"/>
              <a:t> non </a:t>
            </a:r>
            <a:r>
              <a:rPr lang="en-US" sz="1400" dirty="0" err="1"/>
              <a:t>laoreet</a:t>
            </a:r>
            <a:r>
              <a:rPr lang="en-US" sz="1400" dirty="0"/>
              <a:t> dolor, </a:t>
            </a:r>
            <a:r>
              <a:rPr lang="en-US" sz="1400" dirty="0" err="1"/>
              <a:t>nec</a:t>
            </a:r>
            <a:r>
              <a:rPr lang="en-US" sz="1400" dirty="0"/>
              <a:t> maximus dolor. Morbi tempus </a:t>
            </a:r>
            <a:r>
              <a:rPr lang="en-US" sz="1400" dirty="0" err="1"/>
              <a:t>mattis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, vel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sem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 non. </a:t>
            </a:r>
          </a:p>
        </p:txBody>
      </p:sp>
      <p:sp>
        <p:nvSpPr>
          <p:cNvPr id="15" name="TextBox 50">
            <a:extLst>
              <a:ext uri="{FF2B5EF4-FFF2-40B4-BE49-F238E27FC236}">
                <a16:creationId xmlns="" xmlns:a16="http://schemas.microsoft.com/office/drawing/2014/main" id="{1825531C-B687-432C-BF0A-E1D29772F508}"/>
              </a:ext>
            </a:extLst>
          </p:cNvPr>
          <p:cNvSpPr txBox="1"/>
          <p:nvPr/>
        </p:nvSpPr>
        <p:spPr>
          <a:xfrm>
            <a:off x="4736688" y="1622397"/>
            <a:ext cx="17626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/>
              <a:t>LOREM IPSUM </a:t>
            </a:r>
          </a:p>
        </p:txBody>
      </p:sp>
      <p:sp>
        <p:nvSpPr>
          <p:cNvPr id="16" name="TextBox 48">
            <a:extLst>
              <a:ext uri="{FF2B5EF4-FFF2-40B4-BE49-F238E27FC236}">
                <a16:creationId xmlns="" xmlns:a16="http://schemas.microsoft.com/office/drawing/2014/main" id="{85AA04E4-A901-4EC5-9659-3E24B24FD64D}"/>
              </a:ext>
            </a:extLst>
          </p:cNvPr>
          <p:cNvSpPr txBox="1"/>
          <p:nvPr/>
        </p:nvSpPr>
        <p:spPr>
          <a:xfrm>
            <a:off x="4736687" y="2162643"/>
            <a:ext cx="3328226" cy="3016210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id </a:t>
            </a:r>
            <a:r>
              <a:rPr lang="en-US" sz="1400" dirty="0" err="1"/>
              <a:t>tortor</a:t>
            </a:r>
            <a:r>
              <a:rPr lang="en-US" sz="1400" dirty="0"/>
              <a:t> magna. </a:t>
            </a:r>
            <a:r>
              <a:rPr lang="en-US" sz="1400" dirty="0" err="1"/>
              <a:t>Curabitur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 </a:t>
            </a:r>
            <a:r>
              <a:rPr lang="en-US" sz="1400" dirty="0" err="1"/>
              <a:t>ornare</a:t>
            </a:r>
            <a:r>
              <a:rPr lang="en-US" sz="1400" dirty="0"/>
              <a:t>. Duis </a:t>
            </a:r>
            <a:r>
              <a:rPr lang="en-US" sz="1400" dirty="0" err="1"/>
              <a:t>eget</a:t>
            </a:r>
            <a:r>
              <a:rPr lang="en-US" sz="1400" dirty="0"/>
              <a:t> </a:t>
            </a:r>
            <a:r>
              <a:rPr lang="en-US" sz="1400" dirty="0" err="1"/>
              <a:t>auctor</a:t>
            </a:r>
            <a:r>
              <a:rPr lang="en-US" sz="1400" dirty="0"/>
              <a:t> </a:t>
            </a:r>
            <a:r>
              <a:rPr lang="en-US" sz="1400" dirty="0" err="1"/>
              <a:t>metus</a:t>
            </a:r>
            <a:r>
              <a:rPr lang="en-US" sz="1400" dirty="0"/>
              <a:t>. Maecenas sed dolor </a:t>
            </a:r>
            <a:r>
              <a:rPr lang="en-US" sz="1400" dirty="0" err="1"/>
              <a:t>consequat</a:t>
            </a:r>
            <a:r>
              <a:rPr lang="en-US" sz="1400" dirty="0"/>
              <a:t> </a:t>
            </a:r>
            <a:r>
              <a:rPr lang="en-US" sz="1400" dirty="0" err="1"/>
              <a:t>justo</a:t>
            </a:r>
            <a:r>
              <a:rPr lang="en-US" sz="1400" dirty="0"/>
              <a:t> convallis </a:t>
            </a:r>
            <a:r>
              <a:rPr lang="en-US" sz="1400" dirty="0" err="1"/>
              <a:t>fringilla</a:t>
            </a:r>
            <a:r>
              <a:rPr lang="en-US" sz="1400" dirty="0"/>
              <a:t> vitae </a:t>
            </a:r>
            <a:r>
              <a:rPr lang="en-US" sz="1400" dirty="0" err="1"/>
              <a:t>pellentesque</a:t>
            </a:r>
            <a:r>
              <a:rPr lang="en-US" sz="1400" dirty="0"/>
              <a:t> dolor. In gravida ligula ac </a:t>
            </a:r>
            <a:r>
              <a:rPr lang="en-US" sz="1400" dirty="0" err="1"/>
              <a:t>risus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.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porttitor</a:t>
            </a:r>
            <a:r>
              <a:rPr lang="en-US" sz="1400" dirty="0"/>
              <a:t> </a:t>
            </a:r>
            <a:r>
              <a:rPr lang="en-US" sz="1400" dirty="0" err="1"/>
              <a:t>leo</a:t>
            </a:r>
            <a:r>
              <a:rPr lang="en-US" sz="1400" dirty="0"/>
              <a:t> non </a:t>
            </a:r>
            <a:r>
              <a:rPr lang="en-US" sz="1400" dirty="0" err="1"/>
              <a:t>pellentesque</a:t>
            </a:r>
            <a:r>
              <a:rPr lang="en-US" sz="1400" dirty="0"/>
              <a:t> </a:t>
            </a:r>
            <a:r>
              <a:rPr lang="en-US" sz="1400" dirty="0" err="1"/>
              <a:t>mollis</a:t>
            </a:r>
            <a:r>
              <a:rPr lang="en-US" sz="1400" dirty="0"/>
              <a:t>. Integer at </a:t>
            </a:r>
            <a:r>
              <a:rPr lang="en-US" sz="1400" dirty="0" err="1"/>
              <a:t>facilisis</a:t>
            </a:r>
            <a:r>
              <a:rPr lang="en-US" sz="1400" dirty="0"/>
              <a:t> nisi. </a:t>
            </a:r>
            <a:r>
              <a:rPr lang="en-US" sz="1400" dirty="0" err="1"/>
              <a:t>Fusce</a:t>
            </a:r>
            <a:r>
              <a:rPr lang="en-US" sz="1400" dirty="0"/>
              <a:t> </a:t>
            </a:r>
            <a:r>
              <a:rPr lang="en-US" sz="1400" dirty="0" err="1"/>
              <a:t>lectus</a:t>
            </a:r>
            <a:r>
              <a:rPr lang="en-US" sz="1400" dirty="0"/>
              <a:t> ligula, porta vel </a:t>
            </a:r>
            <a:r>
              <a:rPr lang="en-US" sz="1400" dirty="0" err="1"/>
              <a:t>commodo</a:t>
            </a:r>
            <a:r>
              <a:rPr lang="en-US" sz="1400" dirty="0"/>
              <a:t> ac, dictum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felis</a:t>
            </a:r>
            <a:r>
              <a:rPr lang="en-US" sz="1400" dirty="0"/>
              <a:t>. Nam vel </a:t>
            </a:r>
            <a:r>
              <a:rPr lang="en-US" sz="1400" dirty="0" err="1"/>
              <a:t>faucibus</a:t>
            </a:r>
            <a:r>
              <a:rPr lang="en-US" sz="1400" dirty="0"/>
              <a:t> magna,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 </a:t>
            </a:r>
            <a:r>
              <a:rPr lang="en-US" sz="1400" dirty="0" err="1"/>
              <a:t>nunc</a:t>
            </a:r>
            <a:r>
              <a:rPr lang="en-US" sz="1400" dirty="0"/>
              <a:t>. </a:t>
            </a:r>
            <a:r>
              <a:rPr lang="en-US" sz="1400" dirty="0" err="1"/>
              <a:t>Nullam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 </a:t>
            </a:r>
            <a:r>
              <a:rPr lang="en-US" sz="1400" dirty="0" err="1"/>
              <a:t>quam</a:t>
            </a:r>
            <a:r>
              <a:rPr lang="en-US" sz="1400" dirty="0"/>
              <a:t> ac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viverra</a:t>
            </a:r>
            <a:r>
              <a:rPr lang="en-US" sz="1400" dirty="0"/>
              <a:t>. </a:t>
            </a:r>
            <a:r>
              <a:rPr lang="en-US" sz="1400" dirty="0" err="1"/>
              <a:t>Vivamus</a:t>
            </a:r>
            <a:r>
              <a:rPr lang="en-US" sz="1400" dirty="0"/>
              <a:t> non </a:t>
            </a:r>
            <a:r>
              <a:rPr lang="en-US" sz="1400" dirty="0" err="1"/>
              <a:t>laoreet</a:t>
            </a:r>
            <a:r>
              <a:rPr lang="en-US" sz="1400" dirty="0"/>
              <a:t> dolor, </a:t>
            </a:r>
            <a:r>
              <a:rPr lang="en-US" sz="1400" dirty="0" err="1"/>
              <a:t>nec</a:t>
            </a:r>
            <a:r>
              <a:rPr lang="en-US" sz="1400" dirty="0"/>
              <a:t> maximus dolor. Morbi tempus </a:t>
            </a:r>
            <a:r>
              <a:rPr lang="en-US" sz="1400" dirty="0" err="1"/>
              <a:t>mattis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, vel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sem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 non. </a:t>
            </a:r>
          </a:p>
        </p:txBody>
      </p:sp>
      <p:sp>
        <p:nvSpPr>
          <p:cNvPr id="18" name="TextBox 50">
            <a:extLst>
              <a:ext uri="{FF2B5EF4-FFF2-40B4-BE49-F238E27FC236}">
                <a16:creationId xmlns="" xmlns:a16="http://schemas.microsoft.com/office/drawing/2014/main" id="{ACA9A110-8D74-4BC0-97D1-632C3C6B346C}"/>
              </a:ext>
            </a:extLst>
          </p:cNvPr>
          <p:cNvSpPr txBox="1"/>
          <p:nvPr/>
        </p:nvSpPr>
        <p:spPr>
          <a:xfrm>
            <a:off x="8595147" y="1622397"/>
            <a:ext cx="17626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/>
              <a:t>LOREM IPSUM </a:t>
            </a:r>
          </a:p>
        </p:txBody>
      </p:sp>
      <p:sp>
        <p:nvSpPr>
          <p:cNvPr id="19" name="TextBox 48">
            <a:extLst>
              <a:ext uri="{FF2B5EF4-FFF2-40B4-BE49-F238E27FC236}">
                <a16:creationId xmlns="" xmlns:a16="http://schemas.microsoft.com/office/drawing/2014/main" id="{4BDC9BB2-A895-456D-A5B0-922E2C3428CD}"/>
              </a:ext>
            </a:extLst>
          </p:cNvPr>
          <p:cNvSpPr txBox="1"/>
          <p:nvPr/>
        </p:nvSpPr>
        <p:spPr>
          <a:xfrm>
            <a:off x="8595146" y="2162643"/>
            <a:ext cx="3328226" cy="3016210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id </a:t>
            </a:r>
            <a:r>
              <a:rPr lang="en-US" sz="1400" dirty="0" err="1"/>
              <a:t>tortor</a:t>
            </a:r>
            <a:r>
              <a:rPr lang="en-US" sz="1400" dirty="0"/>
              <a:t> magna. </a:t>
            </a:r>
            <a:r>
              <a:rPr lang="en-US" sz="1400" dirty="0" err="1"/>
              <a:t>Curabitur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 </a:t>
            </a:r>
            <a:r>
              <a:rPr lang="en-US" sz="1400" dirty="0" err="1"/>
              <a:t>ornare</a:t>
            </a:r>
            <a:r>
              <a:rPr lang="en-US" sz="1400" dirty="0"/>
              <a:t>. Duis </a:t>
            </a:r>
            <a:r>
              <a:rPr lang="en-US" sz="1400" dirty="0" err="1"/>
              <a:t>eget</a:t>
            </a:r>
            <a:r>
              <a:rPr lang="en-US" sz="1400" dirty="0"/>
              <a:t> </a:t>
            </a:r>
            <a:r>
              <a:rPr lang="en-US" sz="1400" dirty="0" err="1"/>
              <a:t>auctor</a:t>
            </a:r>
            <a:r>
              <a:rPr lang="en-US" sz="1400" dirty="0"/>
              <a:t> </a:t>
            </a:r>
            <a:r>
              <a:rPr lang="en-US" sz="1400" dirty="0" err="1"/>
              <a:t>metus</a:t>
            </a:r>
            <a:r>
              <a:rPr lang="en-US" sz="1400" dirty="0"/>
              <a:t>. Maecenas sed dolor </a:t>
            </a:r>
            <a:r>
              <a:rPr lang="en-US" sz="1400" dirty="0" err="1"/>
              <a:t>consequat</a:t>
            </a:r>
            <a:r>
              <a:rPr lang="en-US" sz="1400" dirty="0"/>
              <a:t> </a:t>
            </a:r>
            <a:r>
              <a:rPr lang="en-US" sz="1400" dirty="0" err="1"/>
              <a:t>justo</a:t>
            </a:r>
            <a:r>
              <a:rPr lang="en-US" sz="1400" dirty="0"/>
              <a:t> convallis </a:t>
            </a:r>
            <a:r>
              <a:rPr lang="en-US" sz="1400" dirty="0" err="1"/>
              <a:t>fringilla</a:t>
            </a:r>
            <a:r>
              <a:rPr lang="en-US" sz="1400" dirty="0"/>
              <a:t> vitae </a:t>
            </a:r>
            <a:r>
              <a:rPr lang="en-US" sz="1400" dirty="0" err="1"/>
              <a:t>pellentesque</a:t>
            </a:r>
            <a:r>
              <a:rPr lang="en-US" sz="1400" dirty="0"/>
              <a:t> dolor. In gravida ligula ac </a:t>
            </a:r>
            <a:r>
              <a:rPr lang="en-US" sz="1400" dirty="0" err="1"/>
              <a:t>risus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.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porttitor</a:t>
            </a:r>
            <a:r>
              <a:rPr lang="en-US" sz="1400" dirty="0"/>
              <a:t> </a:t>
            </a:r>
            <a:r>
              <a:rPr lang="en-US" sz="1400" dirty="0" err="1"/>
              <a:t>leo</a:t>
            </a:r>
            <a:r>
              <a:rPr lang="en-US" sz="1400" dirty="0"/>
              <a:t> non </a:t>
            </a:r>
            <a:r>
              <a:rPr lang="en-US" sz="1400" dirty="0" err="1"/>
              <a:t>pellentesque</a:t>
            </a:r>
            <a:r>
              <a:rPr lang="en-US" sz="1400" dirty="0"/>
              <a:t> </a:t>
            </a:r>
            <a:r>
              <a:rPr lang="en-US" sz="1400" dirty="0" err="1"/>
              <a:t>mollis</a:t>
            </a:r>
            <a:r>
              <a:rPr lang="en-US" sz="1400" dirty="0"/>
              <a:t>. Integer at </a:t>
            </a:r>
            <a:r>
              <a:rPr lang="en-US" sz="1400" dirty="0" err="1"/>
              <a:t>facilisis</a:t>
            </a:r>
            <a:r>
              <a:rPr lang="en-US" sz="1400" dirty="0"/>
              <a:t> nisi. </a:t>
            </a:r>
            <a:r>
              <a:rPr lang="en-US" sz="1400" dirty="0" err="1"/>
              <a:t>Fusce</a:t>
            </a:r>
            <a:r>
              <a:rPr lang="en-US" sz="1400" dirty="0"/>
              <a:t> </a:t>
            </a:r>
            <a:r>
              <a:rPr lang="en-US" sz="1400" dirty="0" err="1"/>
              <a:t>lectus</a:t>
            </a:r>
            <a:r>
              <a:rPr lang="en-US" sz="1400" dirty="0"/>
              <a:t> ligula, porta vel </a:t>
            </a:r>
            <a:r>
              <a:rPr lang="en-US" sz="1400" dirty="0" err="1"/>
              <a:t>commodo</a:t>
            </a:r>
            <a:r>
              <a:rPr lang="en-US" sz="1400" dirty="0"/>
              <a:t> ac, dictum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felis</a:t>
            </a:r>
            <a:r>
              <a:rPr lang="en-US" sz="1400" dirty="0"/>
              <a:t>. Nam vel </a:t>
            </a:r>
            <a:r>
              <a:rPr lang="en-US" sz="1400" dirty="0" err="1"/>
              <a:t>faucibus</a:t>
            </a:r>
            <a:r>
              <a:rPr lang="en-US" sz="1400" dirty="0"/>
              <a:t> magna,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 </a:t>
            </a:r>
            <a:r>
              <a:rPr lang="en-US" sz="1400" dirty="0" err="1"/>
              <a:t>nunc</a:t>
            </a:r>
            <a:r>
              <a:rPr lang="en-US" sz="1400" dirty="0"/>
              <a:t>. </a:t>
            </a:r>
            <a:r>
              <a:rPr lang="en-US" sz="1400" dirty="0" err="1"/>
              <a:t>Nullam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 </a:t>
            </a:r>
            <a:r>
              <a:rPr lang="en-US" sz="1400" dirty="0" err="1"/>
              <a:t>quam</a:t>
            </a:r>
            <a:r>
              <a:rPr lang="en-US" sz="1400" dirty="0"/>
              <a:t> ac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viverra</a:t>
            </a:r>
            <a:r>
              <a:rPr lang="en-US" sz="1400" dirty="0"/>
              <a:t>. </a:t>
            </a:r>
            <a:r>
              <a:rPr lang="en-US" sz="1400" dirty="0" err="1"/>
              <a:t>Vivamus</a:t>
            </a:r>
            <a:r>
              <a:rPr lang="en-US" sz="1400" dirty="0"/>
              <a:t> non </a:t>
            </a:r>
            <a:r>
              <a:rPr lang="en-US" sz="1400" dirty="0" err="1"/>
              <a:t>laoreet</a:t>
            </a:r>
            <a:r>
              <a:rPr lang="en-US" sz="1400" dirty="0"/>
              <a:t> dolor, </a:t>
            </a:r>
            <a:r>
              <a:rPr lang="en-US" sz="1400" dirty="0" err="1"/>
              <a:t>nec</a:t>
            </a:r>
            <a:r>
              <a:rPr lang="en-US" sz="1400" dirty="0"/>
              <a:t> maximus dolor. Morbi tempus </a:t>
            </a:r>
            <a:r>
              <a:rPr lang="en-US" sz="1400" dirty="0" err="1"/>
              <a:t>mattis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, vel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sem</a:t>
            </a:r>
            <a:r>
              <a:rPr lang="en-US" sz="1400" dirty="0"/>
              <a:t> </a:t>
            </a:r>
            <a:r>
              <a:rPr lang="en-US" sz="1400" dirty="0" err="1"/>
              <a:t>vehicula</a:t>
            </a:r>
            <a:r>
              <a:rPr lang="en-US" sz="1400" dirty="0"/>
              <a:t> non.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EE8EC02D-957F-4B0B-98B3-B37F7ABF2175}"/>
              </a:ext>
            </a:extLst>
          </p:cNvPr>
          <p:cNvGrpSpPr/>
          <p:nvPr/>
        </p:nvGrpSpPr>
        <p:grpSpPr>
          <a:xfrm>
            <a:off x="4736688" y="711912"/>
            <a:ext cx="682625" cy="685770"/>
            <a:chOff x="4841875" y="2895601"/>
            <a:chExt cx="344488" cy="346075"/>
          </a:xfrm>
        </p:grpSpPr>
        <p:sp>
          <p:nvSpPr>
            <p:cNvPr id="39" name="Freeform 258">
              <a:extLst>
                <a:ext uri="{FF2B5EF4-FFF2-40B4-BE49-F238E27FC236}">
                  <a16:creationId xmlns="" xmlns:a16="http://schemas.microsoft.com/office/drawing/2014/main" id="{A5950496-EEE5-485F-8D20-BA3B771EE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488" y="2895601"/>
              <a:ext cx="195263" cy="195263"/>
            </a:xfrm>
            <a:custGeom>
              <a:avLst/>
              <a:gdLst>
                <a:gd name="T0" fmla="*/ 52 w 52"/>
                <a:gd name="T1" fmla="*/ 26 h 52"/>
                <a:gd name="T2" fmla="*/ 26 w 52"/>
                <a:gd name="T3" fmla="*/ 52 h 52"/>
                <a:gd name="T4" fmla="*/ 0 w 52"/>
                <a:gd name="T5" fmla="*/ 25 h 52"/>
                <a:gd name="T6" fmla="*/ 25 w 52"/>
                <a:gd name="T7" fmla="*/ 0 h 52"/>
                <a:gd name="T8" fmla="*/ 26 w 52"/>
                <a:gd name="T9" fmla="*/ 0 h 52"/>
                <a:gd name="T10" fmla="*/ 52 w 52"/>
                <a:gd name="T11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52">
                  <a:moveTo>
                    <a:pt x="52" y="26"/>
                  </a:moveTo>
                  <a:cubicBezTo>
                    <a:pt x="52" y="40"/>
                    <a:pt x="40" y="52"/>
                    <a:pt x="26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1"/>
                    <a:pt x="11" y="1"/>
                    <a:pt x="25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40" y="0"/>
                    <a:pt x="52" y="11"/>
                    <a:pt x="52" y="26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59">
              <a:extLst>
                <a:ext uri="{FF2B5EF4-FFF2-40B4-BE49-F238E27FC236}">
                  <a16:creationId xmlns="" xmlns:a16="http://schemas.microsoft.com/office/drawing/2014/main" id="{334C3A39-33D3-4D23-AE5D-B650E683E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3" y="2895601"/>
              <a:ext cx="52388" cy="195263"/>
            </a:xfrm>
            <a:custGeom>
              <a:avLst/>
              <a:gdLst>
                <a:gd name="T0" fmla="*/ 14 w 14"/>
                <a:gd name="T1" fmla="*/ 0 h 52"/>
                <a:gd name="T2" fmla="*/ 14 w 14"/>
                <a:gd name="T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52">
                  <a:moveTo>
                    <a:pt x="14" y="0"/>
                  </a:moveTo>
                  <a:cubicBezTo>
                    <a:pt x="0" y="15"/>
                    <a:pt x="0" y="34"/>
                    <a:pt x="14" y="5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60">
              <a:extLst>
                <a:ext uri="{FF2B5EF4-FFF2-40B4-BE49-F238E27FC236}">
                  <a16:creationId xmlns="" xmlns:a16="http://schemas.microsoft.com/office/drawing/2014/main" id="{4A135FD3-7B6A-49F6-9C79-60271832A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8088" y="2895601"/>
              <a:ext cx="52388" cy="195263"/>
            </a:xfrm>
            <a:custGeom>
              <a:avLst/>
              <a:gdLst>
                <a:gd name="T0" fmla="*/ 0 w 14"/>
                <a:gd name="T1" fmla="*/ 0 h 52"/>
                <a:gd name="T2" fmla="*/ 0 w 14"/>
                <a:gd name="T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52">
                  <a:moveTo>
                    <a:pt x="0" y="0"/>
                  </a:moveTo>
                  <a:cubicBezTo>
                    <a:pt x="14" y="15"/>
                    <a:pt x="14" y="34"/>
                    <a:pt x="0" y="5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Line 261">
              <a:extLst>
                <a:ext uri="{FF2B5EF4-FFF2-40B4-BE49-F238E27FC236}">
                  <a16:creationId xmlns="" xmlns:a16="http://schemas.microsoft.com/office/drawing/2014/main" id="{08914E4F-EB5E-4624-8A0E-ED5414122F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2363" y="3044826"/>
              <a:ext cx="16510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Line 262">
              <a:extLst>
                <a:ext uri="{FF2B5EF4-FFF2-40B4-BE49-F238E27FC236}">
                  <a16:creationId xmlns="" xmlns:a16="http://schemas.microsoft.com/office/drawing/2014/main" id="{A8EF9698-D05C-4B0B-B750-C3C38A302E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2363" y="2940051"/>
              <a:ext cx="16510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Line 263">
              <a:extLst>
                <a:ext uri="{FF2B5EF4-FFF2-40B4-BE49-F238E27FC236}">
                  <a16:creationId xmlns="" xmlns:a16="http://schemas.microsoft.com/office/drawing/2014/main" id="{3647D5CB-9161-42B4-938E-B149E6A7EB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6488" y="2992438"/>
              <a:ext cx="195263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Oval 264">
              <a:extLst>
                <a:ext uri="{FF2B5EF4-FFF2-40B4-BE49-F238E27FC236}">
                  <a16:creationId xmlns="" xmlns:a16="http://schemas.microsoft.com/office/drawing/2014/main" id="{5AF8B48F-C542-49BE-81EE-DFD379733F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4100" y="3105151"/>
              <a:ext cx="74613" cy="76200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65">
              <a:extLst>
                <a:ext uri="{FF2B5EF4-FFF2-40B4-BE49-F238E27FC236}">
                  <a16:creationId xmlns="" xmlns:a16="http://schemas.microsoft.com/office/drawing/2014/main" id="{DBACB7D5-3D7B-44E0-BB49-AE4947782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6813" y="3105151"/>
              <a:ext cx="74613" cy="76200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266">
              <a:extLst>
                <a:ext uri="{FF2B5EF4-FFF2-40B4-BE49-F238E27FC236}">
                  <a16:creationId xmlns="" xmlns:a16="http://schemas.microsoft.com/office/drawing/2014/main" id="{BCC1F43D-6375-4AA9-9FA8-D930B1F4D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9525" y="3105151"/>
              <a:ext cx="74613" cy="76200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267">
              <a:extLst>
                <a:ext uri="{FF2B5EF4-FFF2-40B4-BE49-F238E27FC236}">
                  <a16:creationId xmlns="" xmlns:a16="http://schemas.microsoft.com/office/drawing/2014/main" id="{E0997D10-5568-4550-B9CB-83E2AF6AC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5" y="3181351"/>
              <a:ext cx="344488" cy="60325"/>
            </a:xfrm>
            <a:custGeom>
              <a:avLst/>
              <a:gdLst>
                <a:gd name="T0" fmla="*/ 76 w 92"/>
                <a:gd name="T1" fmla="*/ 0 h 16"/>
                <a:gd name="T2" fmla="*/ 61 w 92"/>
                <a:gd name="T3" fmla="*/ 11 h 16"/>
                <a:gd name="T4" fmla="*/ 46 w 92"/>
                <a:gd name="T5" fmla="*/ 0 h 16"/>
                <a:gd name="T6" fmla="*/ 31 w 92"/>
                <a:gd name="T7" fmla="*/ 11 h 16"/>
                <a:gd name="T8" fmla="*/ 16 w 92"/>
                <a:gd name="T9" fmla="*/ 0 h 16"/>
                <a:gd name="T10" fmla="*/ 0 w 92"/>
                <a:gd name="T11" fmla="*/ 16 h 16"/>
                <a:gd name="T12" fmla="*/ 92 w 92"/>
                <a:gd name="T13" fmla="*/ 16 h 16"/>
                <a:gd name="T14" fmla="*/ 76 w 92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16">
                  <a:moveTo>
                    <a:pt x="76" y="0"/>
                  </a:moveTo>
                  <a:cubicBezTo>
                    <a:pt x="69" y="0"/>
                    <a:pt x="63" y="4"/>
                    <a:pt x="61" y="11"/>
                  </a:cubicBezTo>
                  <a:cubicBezTo>
                    <a:pt x="59" y="4"/>
                    <a:pt x="53" y="0"/>
                    <a:pt x="46" y="0"/>
                  </a:cubicBezTo>
                  <a:cubicBezTo>
                    <a:pt x="39" y="0"/>
                    <a:pt x="33" y="4"/>
                    <a:pt x="31" y="11"/>
                  </a:cubicBezTo>
                  <a:cubicBezTo>
                    <a:pt x="29" y="4"/>
                    <a:pt x="23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8"/>
                    <a:pt x="85" y="0"/>
                    <a:pt x="76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E0497C2F-1AE2-44C6-BB6A-B0DADDC78560}"/>
              </a:ext>
            </a:extLst>
          </p:cNvPr>
          <p:cNvGrpSpPr/>
          <p:nvPr/>
        </p:nvGrpSpPr>
        <p:grpSpPr>
          <a:xfrm>
            <a:off x="878227" y="711912"/>
            <a:ext cx="685770" cy="685770"/>
            <a:chOff x="6283326" y="3255963"/>
            <a:chExt cx="346075" cy="346075"/>
          </a:xfrm>
        </p:grpSpPr>
        <p:sp>
          <p:nvSpPr>
            <p:cNvPr id="50" name="Freeform 98">
              <a:extLst>
                <a:ext uri="{FF2B5EF4-FFF2-40B4-BE49-F238E27FC236}">
                  <a16:creationId xmlns="" xmlns:a16="http://schemas.microsoft.com/office/drawing/2014/main" id="{19B18382-5BEE-408F-85A4-3CA0131C7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384550"/>
              <a:ext cx="30163" cy="6350"/>
            </a:xfrm>
            <a:custGeom>
              <a:avLst/>
              <a:gdLst>
                <a:gd name="T0" fmla="*/ 0 w 8"/>
                <a:gd name="T1" fmla="*/ 2 h 2"/>
                <a:gd name="T2" fmla="*/ 4 w 8"/>
                <a:gd name="T3" fmla="*/ 0 h 2"/>
                <a:gd name="T4" fmla="*/ 8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99">
              <a:extLst>
                <a:ext uri="{FF2B5EF4-FFF2-40B4-BE49-F238E27FC236}">
                  <a16:creationId xmlns="" xmlns:a16="http://schemas.microsoft.com/office/drawing/2014/main" id="{A7F87DD3-D56B-4165-8000-961561777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2238" y="3384550"/>
              <a:ext cx="30163" cy="6350"/>
            </a:xfrm>
            <a:custGeom>
              <a:avLst/>
              <a:gdLst>
                <a:gd name="T0" fmla="*/ 0 w 8"/>
                <a:gd name="T1" fmla="*/ 2 h 2"/>
                <a:gd name="T2" fmla="*/ 4 w 8"/>
                <a:gd name="T3" fmla="*/ 0 h 2"/>
                <a:gd name="T4" fmla="*/ 8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00">
              <a:extLst>
                <a:ext uri="{FF2B5EF4-FFF2-40B4-BE49-F238E27FC236}">
                  <a16:creationId xmlns="" xmlns:a16="http://schemas.microsoft.com/office/drawing/2014/main" id="{0095677C-1DD6-46E1-8657-547EF25A4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326" y="3481388"/>
              <a:ext cx="346075" cy="120650"/>
            </a:xfrm>
            <a:custGeom>
              <a:avLst/>
              <a:gdLst>
                <a:gd name="T0" fmla="*/ 36 w 92"/>
                <a:gd name="T1" fmla="*/ 0 h 32"/>
                <a:gd name="T2" fmla="*/ 0 w 92"/>
                <a:gd name="T3" fmla="*/ 19 h 32"/>
                <a:gd name="T4" fmla="*/ 0 w 92"/>
                <a:gd name="T5" fmla="*/ 32 h 32"/>
                <a:gd name="T6" fmla="*/ 92 w 92"/>
                <a:gd name="T7" fmla="*/ 32 h 32"/>
                <a:gd name="T8" fmla="*/ 92 w 92"/>
                <a:gd name="T9" fmla="*/ 19 h 32"/>
                <a:gd name="T10" fmla="*/ 56 w 92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2">
                  <a:moveTo>
                    <a:pt x="36" y="0"/>
                  </a:moveTo>
                  <a:cubicBezTo>
                    <a:pt x="19" y="3"/>
                    <a:pt x="0" y="2"/>
                    <a:pt x="0" y="1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2"/>
                    <a:pt x="74" y="3"/>
                    <a:pt x="56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01">
              <a:extLst>
                <a:ext uri="{FF2B5EF4-FFF2-40B4-BE49-F238E27FC236}">
                  <a16:creationId xmlns="" xmlns:a16="http://schemas.microsoft.com/office/drawing/2014/main" id="{F4EBA4FB-325D-4093-A733-62FFFFD15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3255963"/>
              <a:ext cx="209550" cy="123825"/>
            </a:xfrm>
            <a:custGeom>
              <a:avLst/>
              <a:gdLst>
                <a:gd name="T0" fmla="*/ 52 w 56"/>
                <a:gd name="T1" fmla="*/ 33 h 33"/>
                <a:gd name="T2" fmla="*/ 54 w 56"/>
                <a:gd name="T3" fmla="*/ 20 h 33"/>
                <a:gd name="T4" fmla="*/ 28 w 56"/>
                <a:gd name="T5" fmla="*/ 0 h 33"/>
                <a:gd name="T6" fmla="*/ 2 w 56"/>
                <a:gd name="T7" fmla="*/ 20 h 33"/>
                <a:gd name="T8" fmla="*/ 4 w 56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3">
                  <a:moveTo>
                    <a:pt x="52" y="33"/>
                  </a:move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6" y="0"/>
                    <a:pt x="28" y="0"/>
                  </a:cubicBezTo>
                  <a:cubicBezTo>
                    <a:pt x="0" y="0"/>
                    <a:pt x="2" y="20"/>
                    <a:pt x="2" y="20"/>
                  </a:cubicBezTo>
                  <a:cubicBezTo>
                    <a:pt x="4" y="32"/>
                    <a:pt x="4" y="32"/>
                    <a:pt x="4" y="32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02">
              <a:extLst>
                <a:ext uri="{FF2B5EF4-FFF2-40B4-BE49-F238E27FC236}">
                  <a16:creationId xmlns="" xmlns:a16="http://schemas.microsoft.com/office/drawing/2014/main" id="{2845D4C9-87E7-40FD-AA2E-41AF75591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851" y="3535363"/>
              <a:ext cx="74613" cy="44450"/>
            </a:xfrm>
            <a:custGeom>
              <a:avLst/>
              <a:gdLst>
                <a:gd name="T0" fmla="*/ 47 w 47"/>
                <a:gd name="T1" fmla="*/ 28 h 28"/>
                <a:gd name="T2" fmla="*/ 23 w 47"/>
                <a:gd name="T3" fmla="*/ 0 h 28"/>
                <a:gd name="T4" fmla="*/ 0 w 47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47" y="28"/>
                  </a:moveTo>
                  <a:lnTo>
                    <a:pt x="23" y="0"/>
                  </a:lnTo>
                  <a:lnTo>
                    <a:pt x="0" y="28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03">
              <a:extLst>
                <a:ext uri="{FF2B5EF4-FFF2-40B4-BE49-F238E27FC236}">
                  <a16:creationId xmlns="" xmlns:a16="http://schemas.microsoft.com/office/drawing/2014/main" id="{89E52A0D-044C-45EE-91E6-3F81723E6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138" y="3489325"/>
              <a:ext cx="44450" cy="46038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12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04">
              <a:extLst>
                <a:ext uri="{FF2B5EF4-FFF2-40B4-BE49-F238E27FC236}">
                  <a16:creationId xmlns="" xmlns:a16="http://schemas.microsoft.com/office/drawing/2014/main" id="{6B8371F9-1E1B-4AE4-B9D0-883F9CF33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6" y="3300413"/>
              <a:ext cx="184150" cy="76200"/>
            </a:xfrm>
            <a:custGeom>
              <a:avLst/>
              <a:gdLst>
                <a:gd name="T0" fmla="*/ 0 w 49"/>
                <a:gd name="T1" fmla="*/ 20 h 20"/>
                <a:gd name="T2" fmla="*/ 12 w 49"/>
                <a:gd name="T3" fmla="*/ 0 h 20"/>
                <a:gd name="T4" fmla="*/ 49 w 49"/>
                <a:gd name="T5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0">
                  <a:moveTo>
                    <a:pt x="0" y="20"/>
                  </a:moveTo>
                  <a:cubicBezTo>
                    <a:pt x="8" y="20"/>
                    <a:pt x="12" y="6"/>
                    <a:pt x="12" y="0"/>
                  </a:cubicBezTo>
                  <a:cubicBezTo>
                    <a:pt x="12" y="14"/>
                    <a:pt x="19" y="16"/>
                    <a:pt x="49" y="16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Line 105">
              <a:extLst>
                <a:ext uri="{FF2B5EF4-FFF2-40B4-BE49-F238E27FC236}">
                  <a16:creationId xmlns="" xmlns:a16="http://schemas.microsoft.com/office/drawing/2014/main" id="{4CFAB2F1-9810-4C79-9E69-70D370428F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396038" y="3486150"/>
              <a:ext cx="30163" cy="115888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106">
              <a:extLst>
                <a:ext uri="{FF2B5EF4-FFF2-40B4-BE49-F238E27FC236}">
                  <a16:creationId xmlns="" xmlns:a16="http://schemas.microsoft.com/office/drawing/2014/main" id="{AFB0CF48-F92A-438E-AD33-69DE38D65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1" y="3489325"/>
              <a:ext cx="38100" cy="112713"/>
            </a:xfrm>
            <a:custGeom>
              <a:avLst/>
              <a:gdLst>
                <a:gd name="T0" fmla="*/ 14 w 24"/>
                <a:gd name="T1" fmla="*/ 0 h 71"/>
                <a:gd name="T2" fmla="*/ 0 w 24"/>
                <a:gd name="T3" fmla="*/ 33 h 71"/>
                <a:gd name="T4" fmla="*/ 24 w 24"/>
                <a:gd name="T5" fmla="*/ 33 h 71"/>
                <a:gd name="T6" fmla="*/ 5 w 24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71">
                  <a:moveTo>
                    <a:pt x="14" y="0"/>
                  </a:moveTo>
                  <a:lnTo>
                    <a:pt x="0" y="33"/>
                  </a:lnTo>
                  <a:lnTo>
                    <a:pt x="24" y="33"/>
                  </a:lnTo>
                  <a:lnTo>
                    <a:pt x="5" y="71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Line 107">
              <a:extLst>
                <a:ext uri="{FF2B5EF4-FFF2-40B4-BE49-F238E27FC236}">
                  <a16:creationId xmlns="" xmlns:a16="http://schemas.microsoft.com/office/drawing/2014/main" id="{72224CB5-EA81-4220-AFFB-CB4107669E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86526" y="3486150"/>
              <a:ext cx="30163" cy="115888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108">
              <a:extLst>
                <a:ext uri="{FF2B5EF4-FFF2-40B4-BE49-F238E27FC236}">
                  <a16:creationId xmlns="" xmlns:a16="http://schemas.microsoft.com/office/drawing/2014/main" id="{E15F9EC8-72AB-486D-A44B-EA58FE67E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563" y="3489325"/>
              <a:ext cx="36513" cy="112713"/>
            </a:xfrm>
            <a:custGeom>
              <a:avLst/>
              <a:gdLst>
                <a:gd name="T0" fmla="*/ 9 w 23"/>
                <a:gd name="T1" fmla="*/ 0 h 71"/>
                <a:gd name="T2" fmla="*/ 23 w 23"/>
                <a:gd name="T3" fmla="*/ 33 h 71"/>
                <a:gd name="T4" fmla="*/ 0 w 23"/>
                <a:gd name="T5" fmla="*/ 33 h 71"/>
                <a:gd name="T6" fmla="*/ 18 w 23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71">
                  <a:moveTo>
                    <a:pt x="9" y="0"/>
                  </a:moveTo>
                  <a:lnTo>
                    <a:pt x="23" y="33"/>
                  </a:lnTo>
                  <a:lnTo>
                    <a:pt x="0" y="33"/>
                  </a:lnTo>
                  <a:lnTo>
                    <a:pt x="18" y="71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109">
              <a:extLst>
                <a:ext uri="{FF2B5EF4-FFF2-40B4-BE49-F238E27FC236}">
                  <a16:creationId xmlns="" xmlns:a16="http://schemas.microsoft.com/office/drawing/2014/main" id="{C32B71A0-1CF8-4FF4-940C-5BAA40D8C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3376613"/>
              <a:ext cx="206375" cy="120650"/>
            </a:xfrm>
            <a:custGeom>
              <a:avLst/>
              <a:gdLst>
                <a:gd name="T0" fmla="*/ 6 w 55"/>
                <a:gd name="T1" fmla="*/ 0 h 32"/>
                <a:gd name="T2" fmla="*/ 8 w 55"/>
                <a:gd name="T3" fmla="*/ 12 h 32"/>
                <a:gd name="T4" fmla="*/ 28 w 55"/>
                <a:gd name="T5" fmla="*/ 32 h 32"/>
                <a:gd name="T6" fmla="*/ 48 w 55"/>
                <a:gd name="T7" fmla="*/ 12 h 32"/>
                <a:gd name="T8" fmla="*/ 52 w 55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6" y="0"/>
                  </a:moveTo>
                  <a:cubicBezTo>
                    <a:pt x="0" y="0"/>
                    <a:pt x="2" y="12"/>
                    <a:pt x="8" y="12"/>
                  </a:cubicBezTo>
                  <a:cubicBezTo>
                    <a:pt x="8" y="24"/>
                    <a:pt x="22" y="32"/>
                    <a:pt x="28" y="32"/>
                  </a:cubicBezTo>
                  <a:cubicBezTo>
                    <a:pt x="34" y="32"/>
                    <a:pt x="48" y="24"/>
                    <a:pt x="48" y="12"/>
                  </a:cubicBezTo>
                  <a:cubicBezTo>
                    <a:pt x="53" y="12"/>
                    <a:pt x="55" y="3"/>
                    <a:pt x="52" y="1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7D5F8997-C98A-4899-BA50-04EAAE11A0AC}"/>
              </a:ext>
            </a:extLst>
          </p:cNvPr>
          <p:cNvGrpSpPr/>
          <p:nvPr/>
        </p:nvGrpSpPr>
        <p:grpSpPr>
          <a:xfrm>
            <a:off x="8595147" y="683600"/>
            <a:ext cx="714082" cy="714082"/>
            <a:chOff x="9161463" y="3609975"/>
            <a:chExt cx="360363" cy="360363"/>
          </a:xfrm>
        </p:grpSpPr>
        <p:sp>
          <p:nvSpPr>
            <p:cNvPr id="63" name="Freeform 1209">
              <a:extLst>
                <a:ext uri="{FF2B5EF4-FFF2-40B4-BE49-F238E27FC236}">
                  <a16:creationId xmlns="" xmlns:a16="http://schemas.microsoft.com/office/drawing/2014/main" id="{F21C985C-6ABA-494D-8A34-E933205CD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3954463"/>
              <a:ext cx="360363" cy="15875"/>
            </a:xfrm>
            <a:custGeom>
              <a:avLst/>
              <a:gdLst>
                <a:gd name="T0" fmla="*/ 94 w 96"/>
                <a:gd name="T1" fmla="*/ 4 h 4"/>
                <a:gd name="T2" fmla="*/ 2 w 96"/>
                <a:gd name="T3" fmla="*/ 4 h 4"/>
                <a:gd name="T4" fmla="*/ 0 w 96"/>
                <a:gd name="T5" fmla="*/ 2 h 4"/>
                <a:gd name="T6" fmla="*/ 2 w 96"/>
                <a:gd name="T7" fmla="*/ 0 h 4"/>
                <a:gd name="T8" fmla="*/ 94 w 96"/>
                <a:gd name="T9" fmla="*/ 0 h 4"/>
                <a:gd name="T10" fmla="*/ 96 w 96"/>
                <a:gd name="T11" fmla="*/ 2 h 4"/>
                <a:gd name="T12" fmla="*/ 94 w 9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1"/>
                    <a:pt x="96" y="2"/>
                  </a:cubicBezTo>
                  <a:cubicBezTo>
                    <a:pt x="96" y="3"/>
                    <a:pt x="95" y="4"/>
                    <a:pt x="94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210">
              <a:extLst>
                <a:ext uri="{FF2B5EF4-FFF2-40B4-BE49-F238E27FC236}">
                  <a16:creationId xmlns="" xmlns:a16="http://schemas.microsoft.com/office/drawing/2014/main" id="{AC596997-4DCE-4F6A-BB6D-293B711739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75750" y="3879850"/>
              <a:ext cx="60325" cy="90488"/>
            </a:xfrm>
            <a:custGeom>
              <a:avLst/>
              <a:gdLst>
                <a:gd name="T0" fmla="*/ 14 w 16"/>
                <a:gd name="T1" fmla="*/ 24 h 24"/>
                <a:gd name="T2" fmla="*/ 2 w 16"/>
                <a:gd name="T3" fmla="*/ 24 h 24"/>
                <a:gd name="T4" fmla="*/ 0 w 16"/>
                <a:gd name="T5" fmla="*/ 22 h 24"/>
                <a:gd name="T6" fmla="*/ 0 w 16"/>
                <a:gd name="T7" fmla="*/ 2 h 24"/>
                <a:gd name="T8" fmla="*/ 2 w 16"/>
                <a:gd name="T9" fmla="*/ 0 h 24"/>
                <a:gd name="T10" fmla="*/ 14 w 16"/>
                <a:gd name="T11" fmla="*/ 0 h 24"/>
                <a:gd name="T12" fmla="*/ 16 w 16"/>
                <a:gd name="T13" fmla="*/ 2 h 24"/>
                <a:gd name="T14" fmla="*/ 16 w 16"/>
                <a:gd name="T15" fmla="*/ 22 h 24"/>
                <a:gd name="T16" fmla="*/ 14 w 16"/>
                <a:gd name="T17" fmla="*/ 24 h 24"/>
                <a:gd name="T18" fmla="*/ 4 w 16"/>
                <a:gd name="T19" fmla="*/ 20 h 24"/>
                <a:gd name="T20" fmla="*/ 12 w 16"/>
                <a:gd name="T21" fmla="*/ 20 h 24"/>
                <a:gd name="T22" fmla="*/ 12 w 16"/>
                <a:gd name="T23" fmla="*/ 4 h 24"/>
                <a:gd name="T24" fmla="*/ 4 w 16"/>
                <a:gd name="T25" fmla="*/ 4 h 24"/>
                <a:gd name="T26" fmla="*/ 4 w 16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4">
                  <a:moveTo>
                    <a:pt x="14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5" y="24"/>
                    <a:pt x="14" y="24"/>
                  </a:cubicBezTo>
                  <a:close/>
                  <a:moveTo>
                    <a:pt x="4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211">
              <a:extLst>
                <a:ext uri="{FF2B5EF4-FFF2-40B4-BE49-F238E27FC236}">
                  <a16:creationId xmlns="" xmlns:a16="http://schemas.microsoft.com/office/drawing/2014/main" id="{5F6ABE45-3B7C-4144-BD1D-F384900D5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6238" y="3805238"/>
              <a:ext cx="60325" cy="165100"/>
            </a:xfrm>
            <a:custGeom>
              <a:avLst/>
              <a:gdLst>
                <a:gd name="T0" fmla="*/ 14 w 16"/>
                <a:gd name="T1" fmla="*/ 44 h 44"/>
                <a:gd name="T2" fmla="*/ 2 w 16"/>
                <a:gd name="T3" fmla="*/ 44 h 44"/>
                <a:gd name="T4" fmla="*/ 0 w 16"/>
                <a:gd name="T5" fmla="*/ 42 h 44"/>
                <a:gd name="T6" fmla="*/ 0 w 16"/>
                <a:gd name="T7" fmla="*/ 2 h 44"/>
                <a:gd name="T8" fmla="*/ 2 w 16"/>
                <a:gd name="T9" fmla="*/ 0 h 44"/>
                <a:gd name="T10" fmla="*/ 14 w 16"/>
                <a:gd name="T11" fmla="*/ 0 h 44"/>
                <a:gd name="T12" fmla="*/ 16 w 16"/>
                <a:gd name="T13" fmla="*/ 2 h 44"/>
                <a:gd name="T14" fmla="*/ 16 w 16"/>
                <a:gd name="T15" fmla="*/ 42 h 44"/>
                <a:gd name="T16" fmla="*/ 14 w 16"/>
                <a:gd name="T17" fmla="*/ 44 h 44"/>
                <a:gd name="T18" fmla="*/ 4 w 16"/>
                <a:gd name="T19" fmla="*/ 40 h 44"/>
                <a:gd name="T20" fmla="*/ 12 w 16"/>
                <a:gd name="T21" fmla="*/ 40 h 44"/>
                <a:gd name="T22" fmla="*/ 12 w 16"/>
                <a:gd name="T23" fmla="*/ 4 h 44"/>
                <a:gd name="T24" fmla="*/ 4 w 16"/>
                <a:gd name="T25" fmla="*/ 4 h 44"/>
                <a:gd name="T26" fmla="*/ 4 w 16"/>
                <a:gd name="T2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44">
                  <a:moveTo>
                    <a:pt x="14" y="44"/>
                  </a:move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3"/>
                    <a:pt x="0" y="4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lose/>
                  <a:moveTo>
                    <a:pt x="4" y="40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212">
              <a:extLst>
                <a:ext uri="{FF2B5EF4-FFF2-40B4-BE49-F238E27FC236}">
                  <a16:creationId xmlns="" xmlns:a16="http://schemas.microsoft.com/office/drawing/2014/main" id="{80D47136-C684-446C-AB7E-720A4C9D24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6725" y="3835400"/>
              <a:ext cx="60325" cy="134938"/>
            </a:xfrm>
            <a:custGeom>
              <a:avLst/>
              <a:gdLst>
                <a:gd name="T0" fmla="*/ 14 w 16"/>
                <a:gd name="T1" fmla="*/ 36 h 36"/>
                <a:gd name="T2" fmla="*/ 2 w 16"/>
                <a:gd name="T3" fmla="*/ 36 h 36"/>
                <a:gd name="T4" fmla="*/ 0 w 16"/>
                <a:gd name="T5" fmla="*/ 34 h 36"/>
                <a:gd name="T6" fmla="*/ 0 w 16"/>
                <a:gd name="T7" fmla="*/ 2 h 36"/>
                <a:gd name="T8" fmla="*/ 2 w 16"/>
                <a:gd name="T9" fmla="*/ 0 h 36"/>
                <a:gd name="T10" fmla="*/ 14 w 16"/>
                <a:gd name="T11" fmla="*/ 0 h 36"/>
                <a:gd name="T12" fmla="*/ 16 w 16"/>
                <a:gd name="T13" fmla="*/ 2 h 36"/>
                <a:gd name="T14" fmla="*/ 16 w 16"/>
                <a:gd name="T15" fmla="*/ 34 h 36"/>
                <a:gd name="T16" fmla="*/ 14 w 16"/>
                <a:gd name="T17" fmla="*/ 36 h 36"/>
                <a:gd name="T18" fmla="*/ 4 w 16"/>
                <a:gd name="T19" fmla="*/ 32 h 36"/>
                <a:gd name="T20" fmla="*/ 12 w 16"/>
                <a:gd name="T21" fmla="*/ 32 h 36"/>
                <a:gd name="T22" fmla="*/ 12 w 16"/>
                <a:gd name="T23" fmla="*/ 4 h 36"/>
                <a:gd name="T24" fmla="*/ 4 w 16"/>
                <a:gd name="T25" fmla="*/ 4 h 36"/>
                <a:gd name="T26" fmla="*/ 4 w 16"/>
                <a:gd name="T27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6">
                  <a:moveTo>
                    <a:pt x="14" y="36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5" y="36"/>
                    <a:pt x="14" y="36"/>
                  </a:cubicBezTo>
                  <a:close/>
                  <a:moveTo>
                    <a:pt x="4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213">
              <a:extLst>
                <a:ext uri="{FF2B5EF4-FFF2-40B4-BE49-F238E27FC236}">
                  <a16:creationId xmlns="" xmlns:a16="http://schemas.microsoft.com/office/drawing/2014/main" id="{11B56103-E5CA-45E4-9946-4A2C8B953F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7213" y="3729038"/>
              <a:ext cx="60325" cy="241300"/>
            </a:xfrm>
            <a:custGeom>
              <a:avLst/>
              <a:gdLst>
                <a:gd name="T0" fmla="*/ 14 w 16"/>
                <a:gd name="T1" fmla="*/ 64 h 64"/>
                <a:gd name="T2" fmla="*/ 2 w 16"/>
                <a:gd name="T3" fmla="*/ 64 h 64"/>
                <a:gd name="T4" fmla="*/ 0 w 16"/>
                <a:gd name="T5" fmla="*/ 62 h 64"/>
                <a:gd name="T6" fmla="*/ 0 w 16"/>
                <a:gd name="T7" fmla="*/ 2 h 64"/>
                <a:gd name="T8" fmla="*/ 2 w 16"/>
                <a:gd name="T9" fmla="*/ 0 h 64"/>
                <a:gd name="T10" fmla="*/ 14 w 16"/>
                <a:gd name="T11" fmla="*/ 0 h 64"/>
                <a:gd name="T12" fmla="*/ 16 w 16"/>
                <a:gd name="T13" fmla="*/ 2 h 64"/>
                <a:gd name="T14" fmla="*/ 16 w 16"/>
                <a:gd name="T15" fmla="*/ 62 h 64"/>
                <a:gd name="T16" fmla="*/ 14 w 16"/>
                <a:gd name="T17" fmla="*/ 64 h 64"/>
                <a:gd name="T18" fmla="*/ 4 w 16"/>
                <a:gd name="T19" fmla="*/ 60 h 64"/>
                <a:gd name="T20" fmla="*/ 12 w 16"/>
                <a:gd name="T21" fmla="*/ 60 h 64"/>
                <a:gd name="T22" fmla="*/ 12 w 16"/>
                <a:gd name="T23" fmla="*/ 4 h 64"/>
                <a:gd name="T24" fmla="*/ 4 w 16"/>
                <a:gd name="T25" fmla="*/ 4 h 64"/>
                <a:gd name="T26" fmla="*/ 4 w 1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4">
                  <a:moveTo>
                    <a:pt x="14" y="64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3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3"/>
                    <a:pt x="15" y="64"/>
                    <a:pt x="14" y="64"/>
                  </a:cubicBezTo>
                  <a:close/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214">
              <a:extLst>
                <a:ext uri="{FF2B5EF4-FFF2-40B4-BE49-F238E27FC236}">
                  <a16:creationId xmlns="" xmlns:a16="http://schemas.microsoft.com/office/drawing/2014/main" id="{1FF4D6E2-A871-4610-9674-ACA14CB46E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3688" y="3759200"/>
              <a:ext cx="46038" cy="46038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215">
              <a:extLst>
                <a:ext uri="{FF2B5EF4-FFF2-40B4-BE49-F238E27FC236}">
                  <a16:creationId xmlns="" xmlns:a16="http://schemas.microsoft.com/office/drawing/2014/main" id="{24F6F999-A548-4C02-9EE3-A0D2AA5F1A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3684588"/>
              <a:ext cx="44450" cy="444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1216">
              <a:extLst>
                <a:ext uri="{FF2B5EF4-FFF2-40B4-BE49-F238E27FC236}">
                  <a16:creationId xmlns="" xmlns:a16="http://schemas.microsoft.com/office/drawing/2014/main" id="{1315A5C9-E386-4DB2-8906-3DB81C343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64663" y="3714750"/>
              <a:ext cx="44450" cy="444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1217">
              <a:extLst>
                <a:ext uri="{FF2B5EF4-FFF2-40B4-BE49-F238E27FC236}">
                  <a16:creationId xmlns="" xmlns:a16="http://schemas.microsoft.com/office/drawing/2014/main" id="{F332C48B-95EF-4C5D-9E58-8006FF1CC4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53563" y="3609975"/>
              <a:ext cx="46038" cy="444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1218">
              <a:extLst>
                <a:ext uri="{FF2B5EF4-FFF2-40B4-BE49-F238E27FC236}">
                  <a16:creationId xmlns="" xmlns:a16="http://schemas.microsoft.com/office/drawing/2014/main" id="{37BF73F4-A9A8-4C6A-93CB-8C55347A4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0675" y="3706813"/>
              <a:ext cx="82550" cy="71438"/>
            </a:xfrm>
            <a:custGeom>
              <a:avLst/>
              <a:gdLst>
                <a:gd name="T0" fmla="*/ 2 w 22"/>
                <a:gd name="T1" fmla="*/ 19 h 19"/>
                <a:gd name="T2" fmla="*/ 1 w 22"/>
                <a:gd name="T3" fmla="*/ 19 h 19"/>
                <a:gd name="T4" fmla="*/ 1 w 22"/>
                <a:gd name="T5" fmla="*/ 16 h 19"/>
                <a:gd name="T6" fmla="*/ 19 w 22"/>
                <a:gd name="T7" fmla="*/ 1 h 19"/>
                <a:gd name="T8" fmla="*/ 21 w 22"/>
                <a:gd name="T9" fmla="*/ 1 h 19"/>
                <a:gd name="T10" fmla="*/ 21 w 22"/>
                <a:gd name="T11" fmla="*/ 4 h 19"/>
                <a:gd name="T12" fmla="*/ 3 w 22"/>
                <a:gd name="T13" fmla="*/ 19 h 19"/>
                <a:gd name="T14" fmla="*/ 2 w 22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9">
                  <a:moveTo>
                    <a:pt x="2" y="19"/>
                  </a:moveTo>
                  <a:cubicBezTo>
                    <a:pt x="2" y="19"/>
                    <a:pt x="1" y="19"/>
                    <a:pt x="1" y="19"/>
                  </a:cubicBezTo>
                  <a:cubicBezTo>
                    <a:pt x="0" y="18"/>
                    <a:pt x="0" y="17"/>
                    <a:pt x="1" y="16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21" y="0"/>
                    <a:pt x="21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1219">
              <a:extLst>
                <a:ext uri="{FF2B5EF4-FFF2-40B4-BE49-F238E27FC236}">
                  <a16:creationId xmlns="" xmlns:a16="http://schemas.microsoft.com/office/drawing/2014/main" id="{4091FF2E-1302-40EA-9D73-E0A132C3A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3703638"/>
              <a:ext cx="79375" cy="38100"/>
            </a:xfrm>
            <a:custGeom>
              <a:avLst/>
              <a:gdLst>
                <a:gd name="T0" fmla="*/ 18 w 21"/>
                <a:gd name="T1" fmla="*/ 10 h 10"/>
                <a:gd name="T2" fmla="*/ 18 w 21"/>
                <a:gd name="T3" fmla="*/ 10 h 10"/>
                <a:gd name="T4" fmla="*/ 1 w 21"/>
                <a:gd name="T5" fmla="*/ 4 h 10"/>
                <a:gd name="T6" fmla="*/ 0 w 21"/>
                <a:gd name="T7" fmla="*/ 2 h 10"/>
                <a:gd name="T8" fmla="*/ 2 w 21"/>
                <a:gd name="T9" fmla="*/ 0 h 10"/>
                <a:gd name="T10" fmla="*/ 19 w 21"/>
                <a:gd name="T11" fmla="*/ 6 h 10"/>
                <a:gd name="T12" fmla="*/ 20 w 21"/>
                <a:gd name="T13" fmla="*/ 8 h 10"/>
                <a:gd name="T14" fmla="*/ 18 w 2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7"/>
                    <a:pt x="20" y="8"/>
                  </a:cubicBezTo>
                  <a:cubicBezTo>
                    <a:pt x="20" y="9"/>
                    <a:pt x="19" y="10"/>
                    <a:pt x="18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1220">
              <a:extLst>
                <a:ext uri="{FF2B5EF4-FFF2-40B4-BE49-F238E27FC236}">
                  <a16:creationId xmlns="" xmlns:a16="http://schemas.microsoft.com/office/drawing/2014/main" id="{B236E14F-9EFD-47B1-80E5-04F24CFC1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6888" y="3635375"/>
              <a:ext cx="90488" cy="98425"/>
            </a:xfrm>
            <a:custGeom>
              <a:avLst/>
              <a:gdLst>
                <a:gd name="T0" fmla="*/ 3 w 24"/>
                <a:gd name="T1" fmla="*/ 26 h 26"/>
                <a:gd name="T2" fmla="*/ 1 w 24"/>
                <a:gd name="T3" fmla="*/ 25 h 26"/>
                <a:gd name="T4" fmla="*/ 1 w 24"/>
                <a:gd name="T5" fmla="*/ 23 h 26"/>
                <a:gd name="T6" fmla="*/ 20 w 24"/>
                <a:gd name="T7" fmla="*/ 1 h 26"/>
                <a:gd name="T8" fmla="*/ 23 w 24"/>
                <a:gd name="T9" fmla="*/ 1 h 26"/>
                <a:gd name="T10" fmla="*/ 23 w 24"/>
                <a:gd name="T11" fmla="*/ 3 h 26"/>
                <a:gd name="T12" fmla="*/ 4 w 24"/>
                <a:gd name="T13" fmla="*/ 25 h 26"/>
                <a:gd name="T14" fmla="*/ 3 w 24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6">
                  <a:moveTo>
                    <a:pt x="3" y="26"/>
                  </a:moveTo>
                  <a:cubicBezTo>
                    <a:pt x="2" y="26"/>
                    <a:pt x="2" y="26"/>
                    <a:pt x="1" y="25"/>
                  </a:cubicBezTo>
                  <a:cubicBezTo>
                    <a:pt x="0" y="25"/>
                    <a:pt x="0" y="23"/>
                    <a:pt x="1" y="2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2" y="0"/>
                    <a:pt x="23" y="1"/>
                  </a:cubicBezTo>
                  <a:cubicBezTo>
                    <a:pt x="24" y="1"/>
                    <a:pt x="24" y="2"/>
                    <a:pt x="23" y="3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21452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69A0F2E-91FE-4FFD-9B81-B3F1E89E9024}"/>
              </a:ext>
            </a:extLst>
          </p:cNvPr>
          <p:cNvSpPr/>
          <p:nvPr/>
        </p:nvSpPr>
        <p:spPr>
          <a:xfrm>
            <a:off x="609600" y="457200"/>
            <a:ext cx="10998200" cy="5740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7EF309E-5499-4D87-875C-BA88DCF34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1283CE5-37CF-4B06-8888-797A51120269}"/>
              </a:ext>
            </a:extLst>
          </p:cNvPr>
          <p:cNvSpPr/>
          <p:nvPr/>
        </p:nvSpPr>
        <p:spPr>
          <a:xfrm>
            <a:off x="0" y="825500"/>
            <a:ext cx="12192000" cy="2362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="" xmlns:a16="http://schemas.microsoft.com/office/drawing/2014/main" id="{67DAB8B8-A2D8-4FA5-98B5-BDB854B5F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39826"/>
            <a:ext cx="10972800" cy="77561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ISSUES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0993E61B-425C-49D0-90DF-6F124A1DB675}"/>
              </a:ext>
            </a:extLst>
          </p:cNvPr>
          <p:cNvCxnSpPr/>
          <p:nvPr/>
        </p:nvCxnSpPr>
        <p:spPr>
          <a:xfrm>
            <a:off x="-12700" y="1447800"/>
            <a:ext cx="3898900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5F756A1F-CED7-4F90-BA35-2E8121F3D105}"/>
              </a:ext>
            </a:extLst>
          </p:cNvPr>
          <p:cNvCxnSpPr/>
          <p:nvPr/>
        </p:nvCxnSpPr>
        <p:spPr>
          <a:xfrm>
            <a:off x="8293100" y="1447800"/>
            <a:ext cx="3898900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B594189-EB93-418F-BFBD-A242E3CA83B7}"/>
              </a:ext>
            </a:extLst>
          </p:cNvPr>
          <p:cNvGrpSpPr/>
          <p:nvPr/>
        </p:nvGrpSpPr>
        <p:grpSpPr>
          <a:xfrm>
            <a:off x="1162050" y="2546608"/>
            <a:ext cx="9867900" cy="2346156"/>
            <a:chOff x="1162050" y="2546608"/>
            <a:chExt cx="9867900" cy="2346156"/>
          </a:xfrm>
        </p:grpSpPr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CDFE456-0BBA-4914-B8DE-0F63C8E681A0}"/>
                </a:ext>
              </a:extLst>
            </p:cNvPr>
            <p:cNvSpPr/>
            <p:nvPr/>
          </p:nvSpPr>
          <p:spPr>
            <a:xfrm>
              <a:off x="1162050" y="4030990"/>
              <a:ext cx="2908300" cy="86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Lorem ipsum dolor sit </a:t>
              </a:r>
              <a:r>
                <a:rPr lang="en-US" sz="1400" dirty="0" err="1">
                  <a:solidFill>
                    <a:prstClr val="black"/>
                  </a:solidFill>
                </a:rPr>
                <a:t>amet</a:t>
              </a:r>
              <a:r>
                <a:rPr lang="en-US" sz="1400" dirty="0">
                  <a:solidFill>
                    <a:prstClr val="black"/>
                  </a:solidFill>
                </a:rPr>
                <a:t>, </a:t>
              </a:r>
              <a:r>
                <a:rPr lang="en-US" sz="1400" dirty="0" err="1">
                  <a:solidFill>
                    <a:prstClr val="black"/>
                  </a:solidFill>
                </a:rPr>
                <a:t>consectetur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adipiscing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elit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  <a:r>
                <a:rPr lang="en-US" sz="1400" dirty="0" err="1">
                  <a:solidFill>
                    <a:prstClr val="black"/>
                  </a:solidFill>
                </a:rPr>
                <a:t>Donec</a:t>
              </a:r>
              <a:r>
                <a:rPr lang="en-US" sz="1400" dirty="0">
                  <a:solidFill>
                    <a:prstClr val="black"/>
                  </a:solidFill>
                </a:rPr>
                <a:t> id </a:t>
              </a:r>
              <a:r>
                <a:rPr lang="en-US" sz="1400" dirty="0" err="1">
                  <a:solidFill>
                    <a:prstClr val="black"/>
                  </a:solidFill>
                </a:rPr>
                <a:t>tortor</a:t>
              </a:r>
              <a:r>
                <a:rPr lang="en-US" sz="1400" dirty="0">
                  <a:solidFill>
                    <a:prstClr val="black"/>
                  </a:solidFill>
                </a:rPr>
                <a:t> magna. </a:t>
              </a:r>
              <a:r>
                <a:rPr lang="en-US" sz="1400" dirty="0" err="1">
                  <a:solidFill>
                    <a:prstClr val="black"/>
                  </a:solidFill>
                </a:rPr>
                <a:t>Curabitur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lobortis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ultrices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ornare</a:t>
              </a:r>
              <a:r>
                <a:rPr lang="en-US" sz="1400" dirty="0">
                  <a:solidFill>
                    <a:prstClr val="black"/>
                  </a:solidFill>
                </a:rPr>
                <a:t>. Duis </a:t>
              </a:r>
              <a:r>
                <a:rPr lang="en-US" sz="1400" dirty="0" err="1">
                  <a:solidFill>
                    <a:prstClr val="black"/>
                  </a:solidFill>
                </a:rPr>
                <a:t>eget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auctor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metus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8B64030C-C9C6-460F-850A-0C8DC2B67052}"/>
                </a:ext>
              </a:extLst>
            </p:cNvPr>
            <p:cNvSpPr/>
            <p:nvPr/>
          </p:nvSpPr>
          <p:spPr>
            <a:xfrm>
              <a:off x="4641850" y="4030990"/>
              <a:ext cx="2908300" cy="86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Lorem ipsum dolor sit </a:t>
              </a:r>
              <a:r>
                <a:rPr lang="en-US" sz="1400" dirty="0" err="1">
                  <a:solidFill>
                    <a:prstClr val="black"/>
                  </a:solidFill>
                </a:rPr>
                <a:t>amet</a:t>
              </a:r>
              <a:r>
                <a:rPr lang="en-US" sz="1400" dirty="0">
                  <a:solidFill>
                    <a:prstClr val="black"/>
                  </a:solidFill>
                </a:rPr>
                <a:t>, </a:t>
              </a:r>
              <a:r>
                <a:rPr lang="en-US" sz="1400" dirty="0" err="1">
                  <a:solidFill>
                    <a:prstClr val="black"/>
                  </a:solidFill>
                </a:rPr>
                <a:t>consectetur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adipiscing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elit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  <a:r>
                <a:rPr lang="en-US" sz="1400" dirty="0" err="1">
                  <a:solidFill>
                    <a:prstClr val="black"/>
                  </a:solidFill>
                </a:rPr>
                <a:t>Donec</a:t>
              </a:r>
              <a:r>
                <a:rPr lang="en-US" sz="1400" dirty="0">
                  <a:solidFill>
                    <a:prstClr val="black"/>
                  </a:solidFill>
                </a:rPr>
                <a:t> id </a:t>
              </a:r>
              <a:r>
                <a:rPr lang="en-US" sz="1400" dirty="0" err="1">
                  <a:solidFill>
                    <a:prstClr val="black"/>
                  </a:solidFill>
                </a:rPr>
                <a:t>tortor</a:t>
              </a:r>
              <a:r>
                <a:rPr lang="en-US" sz="1400" dirty="0">
                  <a:solidFill>
                    <a:prstClr val="black"/>
                  </a:solidFill>
                </a:rPr>
                <a:t> magna. </a:t>
              </a:r>
              <a:r>
                <a:rPr lang="en-US" sz="1400" dirty="0" err="1">
                  <a:solidFill>
                    <a:prstClr val="black"/>
                  </a:solidFill>
                </a:rPr>
                <a:t>Curabitur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lobortis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ultrices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ornare</a:t>
              </a:r>
              <a:r>
                <a:rPr lang="en-US" sz="1400" dirty="0">
                  <a:solidFill>
                    <a:prstClr val="black"/>
                  </a:solidFill>
                </a:rPr>
                <a:t>. Duis </a:t>
              </a:r>
              <a:r>
                <a:rPr lang="en-US" sz="1400" dirty="0" err="1">
                  <a:solidFill>
                    <a:prstClr val="black"/>
                  </a:solidFill>
                </a:rPr>
                <a:t>eget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auctor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metus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22001F65-1F86-4CF8-88A6-916CFC865196}"/>
                </a:ext>
              </a:extLst>
            </p:cNvPr>
            <p:cNvSpPr/>
            <p:nvPr/>
          </p:nvSpPr>
          <p:spPr>
            <a:xfrm>
              <a:off x="8121650" y="4030990"/>
              <a:ext cx="2908300" cy="86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Lorem ipsum dolor sit </a:t>
              </a:r>
              <a:r>
                <a:rPr lang="en-US" sz="1400" dirty="0" err="1">
                  <a:solidFill>
                    <a:prstClr val="black"/>
                  </a:solidFill>
                </a:rPr>
                <a:t>amet</a:t>
              </a:r>
              <a:r>
                <a:rPr lang="en-US" sz="1400" dirty="0">
                  <a:solidFill>
                    <a:prstClr val="black"/>
                  </a:solidFill>
                </a:rPr>
                <a:t>, </a:t>
              </a:r>
              <a:r>
                <a:rPr lang="en-US" sz="1400" dirty="0" err="1">
                  <a:solidFill>
                    <a:prstClr val="black"/>
                  </a:solidFill>
                </a:rPr>
                <a:t>consectetur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adipiscing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elit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  <a:r>
                <a:rPr lang="en-US" sz="1400" dirty="0" err="1">
                  <a:solidFill>
                    <a:prstClr val="black"/>
                  </a:solidFill>
                </a:rPr>
                <a:t>Donec</a:t>
              </a:r>
              <a:r>
                <a:rPr lang="en-US" sz="1400" dirty="0">
                  <a:solidFill>
                    <a:prstClr val="black"/>
                  </a:solidFill>
                </a:rPr>
                <a:t> id </a:t>
              </a:r>
              <a:r>
                <a:rPr lang="en-US" sz="1400" dirty="0" err="1">
                  <a:solidFill>
                    <a:prstClr val="black"/>
                  </a:solidFill>
                </a:rPr>
                <a:t>tortor</a:t>
              </a:r>
              <a:r>
                <a:rPr lang="en-US" sz="1400" dirty="0">
                  <a:solidFill>
                    <a:prstClr val="black"/>
                  </a:solidFill>
                </a:rPr>
                <a:t> magna. </a:t>
              </a:r>
              <a:r>
                <a:rPr lang="en-US" sz="1400" dirty="0" err="1">
                  <a:solidFill>
                    <a:prstClr val="black"/>
                  </a:solidFill>
                </a:rPr>
                <a:t>Curabitur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lobortis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ultrices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ornare</a:t>
              </a:r>
              <a:r>
                <a:rPr lang="en-US" sz="1400" dirty="0">
                  <a:solidFill>
                    <a:prstClr val="black"/>
                  </a:solidFill>
                </a:rPr>
                <a:t>. Duis </a:t>
              </a:r>
              <a:r>
                <a:rPr lang="en-US" sz="1400" dirty="0" err="1">
                  <a:solidFill>
                    <a:prstClr val="black"/>
                  </a:solidFill>
                </a:rPr>
                <a:t>eget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auctor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metus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="" xmlns:a16="http://schemas.microsoft.com/office/drawing/2014/main" id="{4F1E5F6C-54EA-4886-9D29-6C8681C4CA76}"/>
                </a:ext>
              </a:extLst>
            </p:cNvPr>
            <p:cNvGrpSpPr/>
            <p:nvPr/>
          </p:nvGrpSpPr>
          <p:grpSpPr>
            <a:xfrm>
              <a:off x="5549900" y="2546608"/>
              <a:ext cx="1092200" cy="1092200"/>
              <a:chOff x="5549900" y="2546608"/>
              <a:chExt cx="1092200" cy="1092200"/>
            </a:xfrm>
          </p:grpSpPr>
          <p:sp>
            <p:nvSpPr>
              <p:cNvPr id="14" name="Oval 13">
                <a:extLst>
                  <a:ext uri="{FF2B5EF4-FFF2-40B4-BE49-F238E27FC236}">
                    <a16:creationId xmlns="" xmlns:a16="http://schemas.microsoft.com/office/drawing/2014/main" id="{2AC033B5-A4F1-4537-AFC7-ED38898C11D7}"/>
                  </a:ext>
                </a:extLst>
              </p:cNvPr>
              <p:cNvSpPr/>
              <p:nvPr/>
            </p:nvSpPr>
            <p:spPr>
              <a:xfrm>
                <a:off x="5549900" y="2546608"/>
                <a:ext cx="1092200" cy="1092200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="" xmlns:a16="http://schemas.microsoft.com/office/drawing/2014/main" id="{A1031B5B-19D2-41D4-AF99-08E8E54F16E5}"/>
                  </a:ext>
                </a:extLst>
              </p:cNvPr>
              <p:cNvGrpSpPr/>
              <p:nvPr/>
            </p:nvGrpSpPr>
            <p:grpSpPr>
              <a:xfrm>
                <a:off x="5857656" y="2857500"/>
                <a:ext cx="476688" cy="470416"/>
                <a:chOff x="5554663" y="3609975"/>
                <a:chExt cx="361950" cy="35718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7" name="Freeform 1764">
                  <a:extLst>
                    <a:ext uri="{FF2B5EF4-FFF2-40B4-BE49-F238E27FC236}">
                      <a16:creationId xmlns="" xmlns:a16="http://schemas.microsoft.com/office/drawing/2014/main" id="{E10EA1A9-6F0B-484E-B1A1-8740F7863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4663" y="3613150"/>
                  <a:ext cx="354013" cy="354013"/>
                </a:xfrm>
                <a:custGeom>
                  <a:avLst/>
                  <a:gdLst>
                    <a:gd name="T0" fmla="*/ 92 w 94"/>
                    <a:gd name="T1" fmla="*/ 94 h 94"/>
                    <a:gd name="T2" fmla="*/ 2 w 94"/>
                    <a:gd name="T3" fmla="*/ 94 h 94"/>
                    <a:gd name="T4" fmla="*/ 0 w 94"/>
                    <a:gd name="T5" fmla="*/ 92 h 94"/>
                    <a:gd name="T6" fmla="*/ 0 w 94"/>
                    <a:gd name="T7" fmla="*/ 2 h 94"/>
                    <a:gd name="T8" fmla="*/ 2 w 94"/>
                    <a:gd name="T9" fmla="*/ 0 h 94"/>
                    <a:gd name="T10" fmla="*/ 4 w 94"/>
                    <a:gd name="T11" fmla="*/ 2 h 94"/>
                    <a:gd name="T12" fmla="*/ 4 w 94"/>
                    <a:gd name="T13" fmla="*/ 90 h 94"/>
                    <a:gd name="T14" fmla="*/ 92 w 94"/>
                    <a:gd name="T15" fmla="*/ 90 h 94"/>
                    <a:gd name="T16" fmla="*/ 94 w 94"/>
                    <a:gd name="T17" fmla="*/ 92 h 94"/>
                    <a:gd name="T18" fmla="*/ 92 w 94"/>
                    <a:gd name="T19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4" h="94">
                      <a:moveTo>
                        <a:pt x="92" y="94"/>
                      </a:moveTo>
                      <a:cubicBezTo>
                        <a:pt x="2" y="94"/>
                        <a:pt x="2" y="94"/>
                        <a:pt x="2" y="94"/>
                      </a:cubicBezTo>
                      <a:cubicBezTo>
                        <a:pt x="1" y="94"/>
                        <a:pt x="0" y="93"/>
                        <a:pt x="0" y="9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90"/>
                        <a:pt x="4" y="90"/>
                        <a:pt x="4" y="90"/>
                      </a:cubicBezTo>
                      <a:cubicBezTo>
                        <a:pt x="92" y="90"/>
                        <a:pt x="92" y="90"/>
                        <a:pt x="92" y="90"/>
                      </a:cubicBezTo>
                      <a:cubicBezTo>
                        <a:pt x="93" y="90"/>
                        <a:pt x="94" y="91"/>
                        <a:pt x="94" y="92"/>
                      </a:cubicBezTo>
                      <a:cubicBezTo>
                        <a:pt x="94" y="93"/>
                        <a:pt x="93" y="94"/>
                        <a:pt x="9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" name="Freeform 1765">
                  <a:extLst>
                    <a:ext uri="{FF2B5EF4-FFF2-40B4-BE49-F238E27FC236}">
                      <a16:creationId xmlns="" xmlns:a16="http://schemas.microsoft.com/office/drawing/2014/main" id="{A1EE067B-6EDF-4574-9FEA-0E8A5B461A4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53088" y="3684588"/>
                  <a:ext cx="60325" cy="60325"/>
                </a:xfrm>
                <a:custGeom>
                  <a:avLst/>
                  <a:gdLst>
                    <a:gd name="T0" fmla="*/ 8 w 16"/>
                    <a:gd name="T1" fmla="*/ 16 h 16"/>
                    <a:gd name="T2" fmla="*/ 0 w 16"/>
                    <a:gd name="T3" fmla="*/ 8 h 16"/>
                    <a:gd name="T4" fmla="*/ 8 w 16"/>
                    <a:gd name="T5" fmla="*/ 0 h 16"/>
                    <a:gd name="T6" fmla="*/ 16 w 16"/>
                    <a:gd name="T7" fmla="*/ 8 h 16"/>
                    <a:gd name="T8" fmla="*/ 8 w 16"/>
                    <a:gd name="T9" fmla="*/ 16 h 16"/>
                    <a:gd name="T10" fmla="*/ 8 w 16"/>
                    <a:gd name="T11" fmla="*/ 4 h 16"/>
                    <a:gd name="T12" fmla="*/ 4 w 16"/>
                    <a:gd name="T13" fmla="*/ 8 h 16"/>
                    <a:gd name="T14" fmla="*/ 8 w 16"/>
                    <a:gd name="T15" fmla="*/ 12 h 16"/>
                    <a:gd name="T16" fmla="*/ 12 w 16"/>
                    <a:gd name="T17" fmla="*/ 8 h 16"/>
                    <a:gd name="T18" fmla="*/ 8 w 16"/>
                    <a:gd name="T19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16">
                      <a:moveTo>
                        <a:pt x="8" y="16"/>
                      </a:moveTo>
                      <a:cubicBezTo>
                        <a:pt x="4" y="16"/>
                        <a:pt x="0" y="12"/>
                        <a:pt x="0" y="8"/>
                      </a:cubicBezTo>
                      <a:cubicBezTo>
                        <a:pt x="0" y="3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8"/>
                      </a:cubicBezTo>
                      <a:cubicBezTo>
                        <a:pt x="16" y="12"/>
                        <a:pt x="12" y="16"/>
                        <a:pt x="8" y="16"/>
                      </a:cubicBezTo>
                      <a:close/>
                      <a:moveTo>
                        <a:pt x="8" y="4"/>
                      </a:moveTo>
                      <a:cubicBezTo>
                        <a:pt x="6" y="4"/>
                        <a:pt x="4" y="6"/>
                        <a:pt x="4" y="8"/>
                      </a:cubicBezTo>
                      <a:cubicBezTo>
                        <a:pt x="4" y="10"/>
                        <a:pt x="6" y="12"/>
                        <a:pt x="8" y="12"/>
                      </a:cubicBezTo>
                      <a:cubicBezTo>
                        <a:pt x="10" y="12"/>
                        <a:pt x="12" y="10"/>
                        <a:pt x="12" y="8"/>
                      </a:cubicBezTo>
                      <a:cubicBezTo>
                        <a:pt x="12" y="6"/>
                        <a:pt x="10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" name="Freeform 1766">
                  <a:extLst>
                    <a:ext uri="{FF2B5EF4-FFF2-40B4-BE49-F238E27FC236}">
                      <a16:creationId xmlns="" xmlns:a16="http://schemas.microsoft.com/office/drawing/2014/main" id="{7F6B1F72-903E-480B-B533-8605C57F06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41975" y="3824288"/>
                  <a:ext cx="60325" cy="58738"/>
                </a:xfrm>
                <a:custGeom>
                  <a:avLst/>
                  <a:gdLst>
                    <a:gd name="T0" fmla="*/ 8 w 16"/>
                    <a:gd name="T1" fmla="*/ 16 h 16"/>
                    <a:gd name="T2" fmla="*/ 0 w 16"/>
                    <a:gd name="T3" fmla="*/ 8 h 16"/>
                    <a:gd name="T4" fmla="*/ 8 w 16"/>
                    <a:gd name="T5" fmla="*/ 0 h 16"/>
                    <a:gd name="T6" fmla="*/ 16 w 16"/>
                    <a:gd name="T7" fmla="*/ 8 h 16"/>
                    <a:gd name="T8" fmla="*/ 8 w 16"/>
                    <a:gd name="T9" fmla="*/ 16 h 16"/>
                    <a:gd name="T10" fmla="*/ 8 w 16"/>
                    <a:gd name="T11" fmla="*/ 4 h 16"/>
                    <a:gd name="T12" fmla="*/ 4 w 16"/>
                    <a:gd name="T13" fmla="*/ 8 h 16"/>
                    <a:gd name="T14" fmla="*/ 8 w 16"/>
                    <a:gd name="T15" fmla="*/ 12 h 16"/>
                    <a:gd name="T16" fmla="*/ 12 w 16"/>
                    <a:gd name="T17" fmla="*/ 8 h 16"/>
                    <a:gd name="T18" fmla="*/ 8 w 16"/>
                    <a:gd name="T19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16">
                      <a:moveTo>
                        <a:pt x="8" y="16"/>
                      </a:move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4"/>
                        <a:pt x="3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13"/>
                        <a:pt x="12" y="16"/>
                        <a:pt x="8" y="16"/>
                      </a:cubicBezTo>
                      <a:close/>
                      <a:moveTo>
                        <a:pt x="8" y="4"/>
                      </a:moveTo>
                      <a:cubicBezTo>
                        <a:pt x="6" y="4"/>
                        <a:pt x="4" y="6"/>
                        <a:pt x="4" y="8"/>
                      </a:cubicBezTo>
                      <a:cubicBezTo>
                        <a:pt x="4" y="10"/>
                        <a:pt x="6" y="12"/>
                        <a:pt x="8" y="12"/>
                      </a:cubicBezTo>
                      <a:cubicBezTo>
                        <a:pt x="10" y="12"/>
                        <a:pt x="12" y="10"/>
                        <a:pt x="12" y="8"/>
                      </a:cubicBezTo>
                      <a:cubicBezTo>
                        <a:pt x="12" y="6"/>
                        <a:pt x="10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" name="Freeform 1767">
                  <a:extLst>
                    <a:ext uri="{FF2B5EF4-FFF2-40B4-BE49-F238E27FC236}">
                      <a16:creationId xmlns="" xmlns:a16="http://schemas.microsoft.com/office/drawing/2014/main" id="{97DC1096-5C98-4AE5-9F1A-AC64243BA4B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65800" y="3717925"/>
                  <a:ext cx="60325" cy="60325"/>
                </a:xfrm>
                <a:custGeom>
                  <a:avLst/>
                  <a:gdLst>
                    <a:gd name="T0" fmla="*/ 8 w 16"/>
                    <a:gd name="T1" fmla="*/ 16 h 16"/>
                    <a:gd name="T2" fmla="*/ 0 w 16"/>
                    <a:gd name="T3" fmla="*/ 8 h 16"/>
                    <a:gd name="T4" fmla="*/ 8 w 16"/>
                    <a:gd name="T5" fmla="*/ 0 h 16"/>
                    <a:gd name="T6" fmla="*/ 16 w 16"/>
                    <a:gd name="T7" fmla="*/ 8 h 16"/>
                    <a:gd name="T8" fmla="*/ 8 w 16"/>
                    <a:gd name="T9" fmla="*/ 16 h 16"/>
                    <a:gd name="T10" fmla="*/ 8 w 16"/>
                    <a:gd name="T11" fmla="*/ 4 h 16"/>
                    <a:gd name="T12" fmla="*/ 4 w 16"/>
                    <a:gd name="T13" fmla="*/ 8 h 16"/>
                    <a:gd name="T14" fmla="*/ 8 w 16"/>
                    <a:gd name="T15" fmla="*/ 12 h 16"/>
                    <a:gd name="T16" fmla="*/ 12 w 16"/>
                    <a:gd name="T17" fmla="*/ 8 h 16"/>
                    <a:gd name="T18" fmla="*/ 8 w 16"/>
                    <a:gd name="T19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16">
                      <a:moveTo>
                        <a:pt x="8" y="16"/>
                      </a:moveTo>
                      <a:cubicBezTo>
                        <a:pt x="4" y="16"/>
                        <a:pt x="0" y="13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3" y="0"/>
                        <a:pt x="16" y="4"/>
                        <a:pt x="16" y="8"/>
                      </a:cubicBezTo>
                      <a:cubicBezTo>
                        <a:pt x="16" y="13"/>
                        <a:pt x="13" y="16"/>
                        <a:pt x="8" y="16"/>
                      </a:cubicBezTo>
                      <a:close/>
                      <a:moveTo>
                        <a:pt x="8" y="4"/>
                      </a:moveTo>
                      <a:cubicBezTo>
                        <a:pt x="6" y="4"/>
                        <a:pt x="4" y="6"/>
                        <a:pt x="4" y="8"/>
                      </a:cubicBezTo>
                      <a:cubicBezTo>
                        <a:pt x="4" y="10"/>
                        <a:pt x="6" y="12"/>
                        <a:pt x="8" y="12"/>
                      </a:cubicBezTo>
                      <a:cubicBezTo>
                        <a:pt x="11" y="12"/>
                        <a:pt x="12" y="10"/>
                        <a:pt x="12" y="8"/>
                      </a:cubicBezTo>
                      <a:cubicBezTo>
                        <a:pt x="12" y="6"/>
                        <a:pt x="11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" name="Freeform 1768">
                  <a:extLst>
                    <a:ext uri="{FF2B5EF4-FFF2-40B4-BE49-F238E27FC236}">
                      <a16:creationId xmlns="" xmlns:a16="http://schemas.microsoft.com/office/drawing/2014/main" id="{D0997894-D495-40B8-971B-286BDBCBDB8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49925" y="3824288"/>
                  <a:ext cx="60325" cy="58738"/>
                </a:xfrm>
                <a:custGeom>
                  <a:avLst/>
                  <a:gdLst>
                    <a:gd name="T0" fmla="*/ 8 w 16"/>
                    <a:gd name="T1" fmla="*/ 16 h 16"/>
                    <a:gd name="T2" fmla="*/ 0 w 16"/>
                    <a:gd name="T3" fmla="*/ 8 h 16"/>
                    <a:gd name="T4" fmla="*/ 8 w 16"/>
                    <a:gd name="T5" fmla="*/ 0 h 16"/>
                    <a:gd name="T6" fmla="*/ 16 w 16"/>
                    <a:gd name="T7" fmla="*/ 8 h 16"/>
                    <a:gd name="T8" fmla="*/ 8 w 16"/>
                    <a:gd name="T9" fmla="*/ 16 h 16"/>
                    <a:gd name="T10" fmla="*/ 8 w 16"/>
                    <a:gd name="T11" fmla="*/ 4 h 16"/>
                    <a:gd name="T12" fmla="*/ 4 w 16"/>
                    <a:gd name="T13" fmla="*/ 8 h 16"/>
                    <a:gd name="T14" fmla="*/ 8 w 16"/>
                    <a:gd name="T15" fmla="*/ 12 h 16"/>
                    <a:gd name="T16" fmla="*/ 12 w 16"/>
                    <a:gd name="T17" fmla="*/ 8 h 16"/>
                    <a:gd name="T18" fmla="*/ 8 w 16"/>
                    <a:gd name="T19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16">
                      <a:moveTo>
                        <a:pt x="8" y="16"/>
                      </a:moveTo>
                      <a:cubicBezTo>
                        <a:pt x="4" y="16"/>
                        <a:pt x="0" y="13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3" y="0"/>
                        <a:pt x="16" y="4"/>
                        <a:pt x="16" y="8"/>
                      </a:cubicBezTo>
                      <a:cubicBezTo>
                        <a:pt x="16" y="13"/>
                        <a:pt x="13" y="16"/>
                        <a:pt x="8" y="16"/>
                      </a:cubicBezTo>
                      <a:close/>
                      <a:moveTo>
                        <a:pt x="8" y="4"/>
                      </a:moveTo>
                      <a:cubicBezTo>
                        <a:pt x="6" y="4"/>
                        <a:pt x="4" y="6"/>
                        <a:pt x="4" y="8"/>
                      </a:cubicBezTo>
                      <a:cubicBezTo>
                        <a:pt x="4" y="10"/>
                        <a:pt x="6" y="12"/>
                        <a:pt x="8" y="12"/>
                      </a:cubicBezTo>
                      <a:cubicBezTo>
                        <a:pt x="11" y="12"/>
                        <a:pt x="12" y="10"/>
                        <a:pt x="12" y="8"/>
                      </a:cubicBezTo>
                      <a:cubicBezTo>
                        <a:pt x="12" y="6"/>
                        <a:pt x="11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" name="Freeform 1769">
                  <a:extLst>
                    <a:ext uri="{FF2B5EF4-FFF2-40B4-BE49-F238E27FC236}">
                      <a16:creationId xmlns="" xmlns:a16="http://schemas.microsoft.com/office/drawing/2014/main" id="{AB2E7FAD-88C5-4F8E-A463-4A5756363E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56288" y="3763963"/>
                  <a:ext cx="60325" cy="60325"/>
                </a:xfrm>
                <a:custGeom>
                  <a:avLst/>
                  <a:gdLst>
                    <a:gd name="T0" fmla="*/ 8 w 16"/>
                    <a:gd name="T1" fmla="*/ 16 h 16"/>
                    <a:gd name="T2" fmla="*/ 0 w 16"/>
                    <a:gd name="T3" fmla="*/ 8 h 16"/>
                    <a:gd name="T4" fmla="*/ 8 w 16"/>
                    <a:gd name="T5" fmla="*/ 0 h 16"/>
                    <a:gd name="T6" fmla="*/ 16 w 16"/>
                    <a:gd name="T7" fmla="*/ 8 h 16"/>
                    <a:gd name="T8" fmla="*/ 8 w 16"/>
                    <a:gd name="T9" fmla="*/ 16 h 16"/>
                    <a:gd name="T10" fmla="*/ 8 w 16"/>
                    <a:gd name="T11" fmla="*/ 4 h 16"/>
                    <a:gd name="T12" fmla="*/ 4 w 16"/>
                    <a:gd name="T13" fmla="*/ 8 h 16"/>
                    <a:gd name="T14" fmla="*/ 8 w 16"/>
                    <a:gd name="T15" fmla="*/ 12 h 16"/>
                    <a:gd name="T16" fmla="*/ 12 w 16"/>
                    <a:gd name="T17" fmla="*/ 8 h 16"/>
                    <a:gd name="T18" fmla="*/ 8 w 16"/>
                    <a:gd name="T19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16">
                      <a:moveTo>
                        <a:pt x="8" y="16"/>
                      </a:moveTo>
                      <a:cubicBezTo>
                        <a:pt x="4" y="16"/>
                        <a:pt x="0" y="13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13"/>
                        <a:pt x="12" y="16"/>
                        <a:pt x="8" y="16"/>
                      </a:cubicBezTo>
                      <a:close/>
                      <a:moveTo>
                        <a:pt x="8" y="4"/>
                      </a:moveTo>
                      <a:cubicBezTo>
                        <a:pt x="6" y="4"/>
                        <a:pt x="4" y="6"/>
                        <a:pt x="4" y="8"/>
                      </a:cubicBezTo>
                      <a:cubicBezTo>
                        <a:pt x="4" y="10"/>
                        <a:pt x="6" y="12"/>
                        <a:pt x="8" y="12"/>
                      </a:cubicBezTo>
                      <a:cubicBezTo>
                        <a:pt x="10" y="12"/>
                        <a:pt x="12" y="10"/>
                        <a:pt x="12" y="8"/>
                      </a:cubicBezTo>
                      <a:cubicBezTo>
                        <a:pt x="12" y="6"/>
                        <a:pt x="10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" name="Freeform 1770">
                  <a:extLst>
                    <a:ext uri="{FF2B5EF4-FFF2-40B4-BE49-F238E27FC236}">
                      <a16:creationId xmlns="" xmlns:a16="http://schemas.microsoft.com/office/drawing/2014/main" id="{A6E9B499-7F4C-4C5C-B58F-A7926F771D0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56288" y="3609975"/>
                  <a:ext cx="60325" cy="60325"/>
                </a:xfrm>
                <a:custGeom>
                  <a:avLst/>
                  <a:gdLst>
                    <a:gd name="T0" fmla="*/ 8 w 16"/>
                    <a:gd name="T1" fmla="*/ 16 h 16"/>
                    <a:gd name="T2" fmla="*/ 0 w 16"/>
                    <a:gd name="T3" fmla="*/ 8 h 16"/>
                    <a:gd name="T4" fmla="*/ 8 w 16"/>
                    <a:gd name="T5" fmla="*/ 0 h 16"/>
                    <a:gd name="T6" fmla="*/ 16 w 16"/>
                    <a:gd name="T7" fmla="*/ 8 h 16"/>
                    <a:gd name="T8" fmla="*/ 8 w 16"/>
                    <a:gd name="T9" fmla="*/ 16 h 16"/>
                    <a:gd name="T10" fmla="*/ 8 w 16"/>
                    <a:gd name="T11" fmla="*/ 4 h 16"/>
                    <a:gd name="T12" fmla="*/ 4 w 16"/>
                    <a:gd name="T13" fmla="*/ 8 h 16"/>
                    <a:gd name="T14" fmla="*/ 8 w 16"/>
                    <a:gd name="T15" fmla="*/ 12 h 16"/>
                    <a:gd name="T16" fmla="*/ 12 w 16"/>
                    <a:gd name="T17" fmla="*/ 8 h 16"/>
                    <a:gd name="T18" fmla="*/ 8 w 16"/>
                    <a:gd name="T19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16">
                      <a:moveTo>
                        <a:pt x="8" y="16"/>
                      </a:moveTo>
                      <a:cubicBezTo>
                        <a:pt x="4" y="16"/>
                        <a:pt x="0" y="12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12"/>
                        <a:pt x="12" y="16"/>
                        <a:pt x="8" y="16"/>
                      </a:cubicBezTo>
                      <a:close/>
                      <a:moveTo>
                        <a:pt x="8" y="4"/>
                      </a:moveTo>
                      <a:cubicBezTo>
                        <a:pt x="6" y="4"/>
                        <a:pt x="4" y="6"/>
                        <a:pt x="4" y="8"/>
                      </a:cubicBezTo>
                      <a:cubicBezTo>
                        <a:pt x="4" y="10"/>
                        <a:pt x="6" y="12"/>
                        <a:pt x="8" y="12"/>
                      </a:cubicBezTo>
                      <a:cubicBezTo>
                        <a:pt x="10" y="12"/>
                        <a:pt x="12" y="10"/>
                        <a:pt x="12" y="8"/>
                      </a:cubicBezTo>
                      <a:cubicBezTo>
                        <a:pt x="12" y="6"/>
                        <a:pt x="10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" name="Freeform 1771">
                  <a:extLst>
                    <a:ext uri="{FF2B5EF4-FFF2-40B4-BE49-F238E27FC236}">
                      <a16:creationId xmlns="" xmlns:a16="http://schemas.microsoft.com/office/drawing/2014/main" id="{88C3136E-247B-460F-80FB-7898E3D1D7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03900" y="3646488"/>
                  <a:ext cx="74613" cy="95250"/>
                </a:xfrm>
                <a:custGeom>
                  <a:avLst/>
                  <a:gdLst>
                    <a:gd name="T0" fmla="*/ 2 w 20"/>
                    <a:gd name="T1" fmla="*/ 25 h 25"/>
                    <a:gd name="T2" fmla="*/ 1 w 20"/>
                    <a:gd name="T3" fmla="*/ 24 h 25"/>
                    <a:gd name="T4" fmla="*/ 1 w 20"/>
                    <a:gd name="T5" fmla="*/ 21 h 25"/>
                    <a:gd name="T6" fmla="*/ 16 w 20"/>
                    <a:gd name="T7" fmla="*/ 1 h 25"/>
                    <a:gd name="T8" fmla="*/ 19 w 20"/>
                    <a:gd name="T9" fmla="*/ 1 h 25"/>
                    <a:gd name="T10" fmla="*/ 20 w 20"/>
                    <a:gd name="T11" fmla="*/ 4 h 25"/>
                    <a:gd name="T12" fmla="*/ 4 w 20"/>
                    <a:gd name="T13" fmla="*/ 24 h 25"/>
                    <a:gd name="T14" fmla="*/ 2 w 20"/>
                    <a:gd name="T15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" h="25">
                      <a:moveTo>
                        <a:pt x="2" y="25"/>
                      </a:moveTo>
                      <a:cubicBezTo>
                        <a:pt x="2" y="25"/>
                        <a:pt x="1" y="24"/>
                        <a:pt x="1" y="24"/>
                      </a:cubicBezTo>
                      <a:cubicBezTo>
                        <a:pt x="0" y="23"/>
                        <a:pt x="0" y="22"/>
                        <a:pt x="1" y="2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7" y="0"/>
                        <a:pt x="18" y="0"/>
                        <a:pt x="19" y="1"/>
                      </a:cubicBezTo>
                      <a:cubicBezTo>
                        <a:pt x="20" y="2"/>
                        <a:pt x="20" y="3"/>
                        <a:pt x="20" y="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3" y="24"/>
                        <a:pt x="3" y="25"/>
                        <a:pt x="2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" name="Freeform 1772">
                  <a:extLst>
                    <a:ext uri="{FF2B5EF4-FFF2-40B4-BE49-F238E27FC236}">
                      <a16:creationId xmlns="" xmlns:a16="http://schemas.microsoft.com/office/drawing/2014/main" id="{2ACCEF21-AFA9-4634-BF3B-8437972D60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4363" y="3711575"/>
                  <a:ext cx="90488" cy="41275"/>
                </a:xfrm>
                <a:custGeom>
                  <a:avLst/>
                  <a:gdLst>
                    <a:gd name="T0" fmla="*/ 22 w 24"/>
                    <a:gd name="T1" fmla="*/ 11 h 11"/>
                    <a:gd name="T2" fmla="*/ 21 w 24"/>
                    <a:gd name="T3" fmla="*/ 11 h 11"/>
                    <a:gd name="T4" fmla="*/ 2 w 24"/>
                    <a:gd name="T5" fmla="*/ 4 h 11"/>
                    <a:gd name="T6" fmla="*/ 1 w 24"/>
                    <a:gd name="T7" fmla="*/ 2 h 11"/>
                    <a:gd name="T8" fmla="*/ 3 w 24"/>
                    <a:gd name="T9" fmla="*/ 1 h 11"/>
                    <a:gd name="T10" fmla="*/ 22 w 24"/>
                    <a:gd name="T11" fmla="*/ 7 h 11"/>
                    <a:gd name="T12" fmla="*/ 24 w 24"/>
                    <a:gd name="T13" fmla="*/ 9 h 11"/>
                    <a:gd name="T14" fmla="*/ 22 w 24"/>
                    <a:gd name="T15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4" h="11">
                      <a:moveTo>
                        <a:pt x="22" y="11"/>
                      </a:move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7"/>
                        <a:pt x="24" y="8"/>
                        <a:pt x="24" y="9"/>
                      </a:cubicBezTo>
                      <a:cubicBezTo>
                        <a:pt x="23" y="10"/>
                        <a:pt x="23" y="11"/>
                        <a:pt x="2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" name="Freeform 1773">
                  <a:extLst>
                    <a:ext uri="{FF2B5EF4-FFF2-40B4-BE49-F238E27FC236}">
                      <a16:creationId xmlns="" xmlns:a16="http://schemas.microsoft.com/office/drawing/2014/main" id="{57CAB692-CBD5-4427-9185-CEBF770879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4663" y="3717925"/>
                  <a:ext cx="117475" cy="76200"/>
                </a:xfrm>
                <a:custGeom>
                  <a:avLst/>
                  <a:gdLst>
                    <a:gd name="T0" fmla="*/ 2 w 31"/>
                    <a:gd name="T1" fmla="*/ 20 h 20"/>
                    <a:gd name="T2" fmla="*/ 0 w 31"/>
                    <a:gd name="T3" fmla="*/ 19 h 20"/>
                    <a:gd name="T4" fmla="*/ 1 w 31"/>
                    <a:gd name="T5" fmla="*/ 16 h 20"/>
                    <a:gd name="T6" fmla="*/ 28 w 31"/>
                    <a:gd name="T7" fmla="*/ 0 h 20"/>
                    <a:gd name="T8" fmla="*/ 31 w 31"/>
                    <a:gd name="T9" fmla="*/ 1 h 20"/>
                    <a:gd name="T10" fmla="*/ 30 w 31"/>
                    <a:gd name="T11" fmla="*/ 4 h 20"/>
                    <a:gd name="T12" fmla="*/ 3 w 31"/>
                    <a:gd name="T13" fmla="*/ 20 h 20"/>
                    <a:gd name="T14" fmla="*/ 2 w 31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20">
                      <a:moveTo>
                        <a:pt x="2" y="20"/>
                      </a:moveTo>
                      <a:cubicBezTo>
                        <a:pt x="1" y="20"/>
                        <a:pt x="1" y="20"/>
                        <a:pt x="0" y="19"/>
                      </a:cubicBezTo>
                      <a:cubicBezTo>
                        <a:pt x="0" y="18"/>
                        <a:pt x="0" y="17"/>
                        <a:pt x="1" y="16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30" y="0"/>
                        <a:pt x="31" y="1"/>
                      </a:cubicBezTo>
                      <a:cubicBezTo>
                        <a:pt x="31" y="2"/>
                        <a:pt x="31" y="3"/>
                        <a:pt x="30" y="4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2" y="20"/>
                        <a:pt x="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" name="Freeform 1774">
                  <a:extLst>
                    <a:ext uri="{FF2B5EF4-FFF2-40B4-BE49-F238E27FC236}">
                      <a16:creationId xmlns="" xmlns:a16="http://schemas.microsoft.com/office/drawing/2014/main" id="{768E1F6F-1F23-49A8-B69A-2039AA2836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1200" y="3797300"/>
                  <a:ext cx="82550" cy="52388"/>
                </a:xfrm>
                <a:custGeom>
                  <a:avLst/>
                  <a:gdLst>
                    <a:gd name="T0" fmla="*/ 3 w 22"/>
                    <a:gd name="T1" fmla="*/ 14 h 14"/>
                    <a:gd name="T2" fmla="*/ 1 w 22"/>
                    <a:gd name="T3" fmla="*/ 13 h 14"/>
                    <a:gd name="T4" fmla="*/ 2 w 22"/>
                    <a:gd name="T5" fmla="*/ 11 h 14"/>
                    <a:gd name="T6" fmla="*/ 19 w 22"/>
                    <a:gd name="T7" fmla="*/ 1 h 14"/>
                    <a:gd name="T8" fmla="*/ 22 w 22"/>
                    <a:gd name="T9" fmla="*/ 1 h 14"/>
                    <a:gd name="T10" fmla="*/ 21 w 22"/>
                    <a:gd name="T11" fmla="*/ 4 h 14"/>
                    <a:gd name="T12" fmla="*/ 4 w 22"/>
                    <a:gd name="T13" fmla="*/ 14 h 14"/>
                    <a:gd name="T14" fmla="*/ 3 w 22"/>
                    <a:gd name="T1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" h="14">
                      <a:moveTo>
                        <a:pt x="3" y="14"/>
                      </a:moveTo>
                      <a:cubicBezTo>
                        <a:pt x="2" y="14"/>
                        <a:pt x="1" y="14"/>
                        <a:pt x="1" y="13"/>
                      </a:cubicBezTo>
                      <a:cubicBezTo>
                        <a:pt x="0" y="12"/>
                        <a:pt x="1" y="11"/>
                        <a:pt x="2" y="1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20" y="0"/>
                        <a:pt x="21" y="0"/>
                        <a:pt x="22" y="1"/>
                      </a:cubicBezTo>
                      <a:cubicBezTo>
                        <a:pt x="22" y="2"/>
                        <a:pt x="22" y="3"/>
                        <a:pt x="21" y="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" name="Freeform 1775">
                  <a:extLst>
                    <a:ext uri="{FF2B5EF4-FFF2-40B4-BE49-F238E27FC236}">
                      <a16:creationId xmlns="" xmlns:a16="http://schemas.microsoft.com/office/drawing/2014/main" id="{54C635C2-0D49-472E-91B2-7CA27413B6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6425" y="3846513"/>
                  <a:ext cx="79375" cy="14288"/>
                </a:xfrm>
                <a:custGeom>
                  <a:avLst/>
                  <a:gdLst>
                    <a:gd name="T0" fmla="*/ 19 w 21"/>
                    <a:gd name="T1" fmla="*/ 4 h 4"/>
                    <a:gd name="T2" fmla="*/ 2 w 21"/>
                    <a:gd name="T3" fmla="*/ 4 h 4"/>
                    <a:gd name="T4" fmla="*/ 0 w 21"/>
                    <a:gd name="T5" fmla="*/ 2 h 4"/>
                    <a:gd name="T6" fmla="*/ 2 w 21"/>
                    <a:gd name="T7" fmla="*/ 0 h 4"/>
                    <a:gd name="T8" fmla="*/ 19 w 21"/>
                    <a:gd name="T9" fmla="*/ 0 h 4"/>
                    <a:gd name="T10" fmla="*/ 21 w 21"/>
                    <a:gd name="T11" fmla="*/ 2 h 4"/>
                    <a:gd name="T12" fmla="*/ 19 w 21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4">
                      <a:moveTo>
                        <a:pt x="19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21" y="0"/>
                        <a:pt x="21" y="1"/>
                        <a:pt x="21" y="2"/>
                      </a:cubicBezTo>
                      <a:cubicBezTo>
                        <a:pt x="21" y="3"/>
                        <a:pt x="21" y="4"/>
                        <a:pt x="1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" name="Freeform 1776">
                  <a:extLst>
                    <a:ext uri="{FF2B5EF4-FFF2-40B4-BE49-F238E27FC236}">
                      <a16:creationId xmlns="" xmlns:a16="http://schemas.microsoft.com/office/drawing/2014/main" id="{763C26D7-F8A0-422F-8533-90419CB2E6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4663" y="3857625"/>
                  <a:ext cx="106363" cy="71438"/>
                </a:xfrm>
                <a:custGeom>
                  <a:avLst/>
                  <a:gdLst>
                    <a:gd name="T0" fmla="*/ 3 w 28"/>
                    <a:gd name="T1" fmla="*/ 19 h 19"/>
                    <a:gd name="T2" fmla="*/ 1 w 28"/>
                    <a:gd name="T3" fmla="*/ 19 h 19"/>
                    <a:gd name="T4" fmla="*/ 2 w 28"/>
                    <a:gd name="T5" fmla="*/ 16 h 19"/>
                    <a:gd name="T6" fmla="*/ 25 w 28"/>
                    <a:gd name="T7" fmla="*/ 1 h 19"/>
                    <a:gd name="T8" fmla="*/ 27 w 28"/>
                    <a:gd name="T9" fmla="*/ 1 h 19"/>
                    <a:gd name="T10" fmla="*/ 27 w 28"/>
                    <a:gd name="T11" fmla="*/ 4 h 19"/>
                    <a:gd name="T12" fmla="*/ 4 w 28"/>
                    <a:gd name="T13" fmla="*/ 19 h 19"/>
                    <a:gd name="T14" fmla="*/ 3 w 28"/>
                    <a:gd name="T15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">
                      <a:moveTo>
                        <a:pt x="3" y="19"/>
                      </a:moveTo>
                      <a:cubicBezTo>
                        <a:pt x="2" y="19"/>
                        <a:pt x="1" y="19"/>
                        <a:pt x="1" y="19"/>
                      </a:cubicBezTo>
                      <a:cubicBezTo>
                        <a:pt x="0" y="18"/>
                        <a:pt x="1" y="16"/>
                        <a:pt x="2" y="16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6" y="0"/>
                        <a:pt x="27" y="0"/>
                        <a:pt x="27" y="1"/>
                      </a:cubicBezTo>
                      <a:cubicBezTo>
                        <a:pt x="28" y="2"/>
                        <a:pt x="28" y="3"/>
                        <a:pt x="27" y="4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71" name="Group 70">
              <a:extLst>
                <a:ext uri="{FF2B5EF4-FFF2-40B4-BE49-F238E27FC236}">
                  <a16:creationId xmlns="" xmlns:a16="http://schemas.microsoft.com/office/drawing/2014/main" id="{DB4C602E-B8F8-4BC1-9657-569C77C0DEE8}"/>
                </a:ext>
              </a:extLst>
            </p:cNvPr>
            <p:cNvGrpSpPr/>
            <p:nvPr/>
          </p:nvGrpSpPr>
          <p:grpSpPr>
            <a:xfrm>
              <a:off x="9029700" y="2546608"/>
              <a:ext cx="1092200" cy="1092200"/>
              <a:chOff x="9029700" y="2546608"/>
              <a:chExt cx="1092200" cy="1092200"/>
            </a:xfrm>
          </p:grpSpPr>
          <p:sp>
            <p:nvSpPr>
              <p:cNvPr id="17" name="Oval 16">
                <a:extLst>
                  <a:ext uri="{FF2B5EF4-FFF2-40B4-BE49-F238E27FC236}">
                    <a16:creationId xmlns="" xmlns:a16="http://schemas.microsoft.com/office/drawing/2014/main" id="{EEB85733-92BC-4374-9890-9ECB120EBC14}"/>
                  </a:ext>
                </a:extLst>
              </p:cNvPr>
              <p:cNvSpPr/>
              <p:nvPr/>
            </p:nvSpPr>
            <p:spPr>
              <a:xfrm>
                <a:off x="9029700" y="2546608"/>
                <a:ext cx="1092200" cy="1092200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="" xmlns:a16="http://schemas.microsoft.com/office/drawing/2014/main" id="{A22F7A49-7382-4A69-8184-AF18E667B734}"/>
                  </a:ext>
                </a:extLst>
              </p:cNvPr>
              <p:cNvGrpSpPr/>
              <p:nvPr/>
            </p:nvGrpSpPr>
            <p:grpSpPr>
              <a:xfrm>
                <a:off x="9334500" y="2840340"/>
                <a:ext cx="482600" cy="504736"/>
                <a:chOff x="6997700" y="1444625"/>
                <a:chExt cx="346076" cy="361950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1" name="Freeform 1419">
                  <a:extLst>
                    <a:ext uri="{FF2B5EF4-FFF2-40B4-BE49-F238E27FC236}">
                      <a16:creationId xmlns="" xmlns:a16="http://schemas.microsoft.com/office/drawing/2014/main" id="{DE04A7C1-8637-4A57-A473-9F496B8CE7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97700" y="1611313"/>
                  <a:ext cx="150813" cy="58738"/>
                </a:xfrm>
                <a:custGeom>
                  <a:avLst/>
                  <a:gdLst>
                    <a:gd name="T0" fmla="*/ 38 w 40"/>
                    <a:gd name="T1" fmla="*/ 16 h 16"/>
                    <a:gd name="T2" fmla="*/ 2 w 40"/>
                    <a:gd name="T3" fmla="*/ 16 h 16"/>
                    <a:gd name="T4" fmla="*/ 0 w 40"/>
                    <a:gd name="T5" fmla="*/ 14 h 16"/>
                    <a:gd name="T6" fmla="*/ 0 w 40"/>
                    <a:gd name="T7" fmla="*/ 2 h 16"/>
                    <a:gd name="T8" fmla="*/ 2 w 40"/>
                    <a:gd name="T9" fmla="*/ 0 h 16"/>
                    <a:gd name="T10" fmla="*/ 38 w 40"/>
                    <a:gd name="T11" fmla="*/ 0 h 16"/>
                    <a:gd name="T12" fmla="*/ 40 w 40"/>
                    <a:gd name="T13" fmla="*/ 2 h 16"/>
                    <a:gd name="T14" fmla="*/ 40 w 40"/>
                    <a:gd name="T15" fmla="*/ 14 h 16"/>
                    <a:gd name="T16" fmla="*/ 38 w 40"/>
                    <a:gd name="T17" fmla="*/ 16 h 16"/>
                    <a:gd name="T18" fmla="*/ 4 w 40"/>
                    <a:gd name="T19" fmla="*/ 12 h 16"/>
                    <a:gd name="T20" fmla="*/ 36 w 40"/>
                    <a:gd name="T21" fmla="*/ 12 h 16"/>
                    <a:gd name="T22" fmla="*/ 36 w 40"/>
                    <a:gd name="T23" fmla="*/ 4 h 16"/>
                    <a:gd name="T24" fmla="*/ 4 w 40"/>
                    <a:gd name="T25" fmla="*/ 4 h 16"/>
                    <a:gd name="T26" fmla="*/ 4 w 40"/>
                    <a:gd name="T2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16">
                      <a:moveTo>
                        <a:pt x="38" y="16"/>
                      </a:move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9" y="0"/>
                        <a:pt x="40" y="1"/>
                        <a:pt x="40" y="2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5"/>
                        <a:pt x="39" y="16"/>
                        <a:pt x="38" y="16"/>
                      </a:cubicBezTo>
                      <a:close/>
                      <a:moveTo>
                        <a:pt x="4" y="12"/>
                      </a:move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4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2" name="Freeform 1420">
                  <a:extLst>
                    <a:ext uri="{FF2B5EF4-FFF2-40B4-BE49-F238E27FC236}">
                      <a16:creationId xmlns="" xmlns:a16="http://schemas.microsoft.com/office/drawing/2014/main" id="{D7DD9EE1-3164-4BEC-87E2-15AF0CB4B2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02475" y="1611313"/>
                  <a:ext cx="15875" cy="58738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3" name="Freeform 1421">
                  <a:extLst>
                    <a:ext uri="{FF2B5EF4-FFF2-40B4-BE49-F238E27FC236}">
                      <a16:creationId xmlns="" xmlns:a16="http://schemas.microsoft.com/office/drawing/2014/main" id="{DD4E35A8-58D6-41F1-B97C-6F95012E40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1611313"/>
                  <a:ext cx="14288" cy="58738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" name="Freeform 1422">
                  <a:extLst>
                    <a:ext uri="{FF2B5EF4-FFF2-40B4-BE49-F238E27FC236}">
                      <a16:creationId xmlns="" xmlns:a16="http://schemas.microsoft.com/office/drawing/2014/main" id="{63D36428-9887-4349-A1B4-CE573E0B60F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11988" y="1655763"/>
                  <a:ext cx="150813" cy="60325"/>
                </a:xfrm>
                <a:custGeom>
                  <a:avLst/>
                  <a:gdLst>
                    <a:gd name="T0" fmla="*/ 38 w 40"/>
                    <a:gd name="T1" fmla="*/ 16 h 16"/>
                    <a:gd name="T2" fmla="*/ 2 w 40"/>
                    <a:gd name="T3" fmla="*/ 16 h 16"/>
                    <a:gd name="T4" fmla="*/ 0 w 40"/>
                    <a:gd name="T5" fmla="*/ 14 h 16"/>
                    <a:gd name="T6" fmla="*/ 0 w 40"/>
                    <a:gd name="T7" fmla="*/ 2 h 16"/>
                    <a:gd name="T8" fmla="*/ 2 w 40"/>
                    <a:gd name="T9" fmla="*/ 0 h 16"/>
                    <a:gd name="T10" fmla="*/ 38 w 40"/>
                    <a:gd name="T11" fmla="*/ 0 h 16"/>
                    <a:gd name="T12" fmla="*/ 40 w 40"/>
                    <a:gd name="T13" fmla="*/ 2 h 16"/>
                    <a:gd name="T14" fmla="*/ 40 w 40"/>
                    <a:gd name="T15" fmla="*/ 14 h 16"/>
                    <a:gd name="T16" fmla="*/ 38 w 40"/>
                    <a:gd name="T17" fmla="*/ 16 h 16"/>
                    <a:gd name="T18" fmla="*/ 4 w 40"/>
                    <a:gd name="T19" fmla="*/ 12 h 16"/>
                    <a:gd name="T20" fmla="*/ 36 w 40"/>
                    <a:gd name="T21" fmla="*/ 12 h 16"/>
                    <a:gd name="T22" fmla="*/ 36 w 40"/>
                    <a:gd name="T23" fmla="*/ 4 h 16"/>
                    <a:gd name="T24" fmla="*/ 4 w 40"/>
                    <a:gd name="T25" fmla="*/ 4 h 16"/>
                    <a:gd name="T26" fmla="*/ 4 w 40"/>
                    <a:gd name="T2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16">
                      <a:moveTo>
                        <a:pt x="38" y="16"/>
                      </a:move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9" y="0"/>
                        <a:pt x="40" y="1"/>
                        <a:pt x="40" y="2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5"/>
                        <a:pt x="39" y="16"/>
                        <a:pt x="38" y="16"/>
                      </a:cubicBezTo>
                      <a:close/>
                      <a:moveTo>
                        <a:pt x="4" y="12"/>
                      </a:move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4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" name="Freeform 1423">
                  <a:extLst>
                    <a:ext uri="{FF2B5EF4-FFF2-40B4-BE49-F238E27FC236}">
                      <a16:creationId xmlns="" xmlns:a16="http://schemas.microsoft.com/office/drawing/2014/main" id="{0044F467-94FE-4119-8D1A-681ACCA9FA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8350" y="1655763"/>
                  <a:ext cx="14288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" name="Freeform 1424">
                  <a:extLst>
                    <a:ext uri="{FF2B5EF4-FFF2-40B4-BE49-F238E27FC236}">
                      <a16:creationId xmlns="" xmlns:a16="http://schemas.microsoft.com/office/drawing/2014/main" id="{5D0050CE-5416-4112-91E7-6BEA23C642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2150" y="1655763"/>
                  <a:ext cx="15875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" name="Freeform 1425">
                  <a:extLst>
                    <a:ext uri="{FF2B5EF4-FFF2-40B4-BE49-F238E27FC236}">
                      <a16:creationId xmlns="" xmlns:a16="http://schemas.microsoft.com/office/drawing/2014/main" id="{9A61A588-535B-4657-B25E-BEA477B21FD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97700" y="1700213"/>
                  <a:ext cx="150813" cy="60325"/>
                </a:xfrm>
                <a:custGeom>
                  <a:avLst/>
                  <a:gdLst>
                    <a:gd name="T0" fmla="*/ 38 w 40"/>
                    <a:gd name="T1" fmla="*/ 16 h 16"/>
                    <a:gd name="T2" fmla="*/ 2 w 40"/>
                    <a:gd name="T3" fmla="*/ 16 h 16"/>
                    <a:gd name="T4" fmla="*/ 0 w 40"/>
                    <a:gd name="T5" fmla="*/ 14 h 16"/>
                    <a:gd name="T6" fmla="*/ 0 w 40"/>
                    <a:gd name="T7" fmla="*/ 2 h 16"/>
                    <a:gd name="T8" fmla="*/ 2 w 40"/>
                    <a:gd name="T9" fmla="*/ 0 h 16"/>
                    <a:gd name="T10" fmla="*/ 38 w 40"/>
                    <a:gd name="T11" fmla="*/ 0 h 16"/>
                    <a:gd name="T12" fmla="*/ 40 w 40"/>
                    <a:gd name="T13" fmla="*/ 2 h 16"/>
                    <a:gd name="T14" fmla="*/ 40 w 40"/>
                    <a:gd name="T15" fmla="*/ 14 h 16"/>
                    <a:gd name="T16" fmla="*/ 38 w 40"/>
                    <a:gd name="T17" fmla="*/ 16 h 16"/>
                    <a:gd name="T18" fmla="*/ 4 w 40"/>
                    <a:gd name="T19" fmla="*/ 12 h 16"/>
                    <a:gd name="T20" fmla="*/ 36 w 40"/>
                    <a:gd name="T21" fmla="*/ 12 h 16"/>
                    <a:gd name="T22" fmla="*/ 36 w 40"/>
                    <a:gd name="T23" fmla="*/ 4 h 16"/>
                    <a:gd name="T24" fmla="*/ 4 w 40"/>
                    <a:gd name="T25" fmla="*/ 4 h 16"/>
                    <a:gd name="T26" fmla="*/ 4 w 40"/>
                    <a:gd name="T2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16">
                      <a:moveTo>
                        <a:pt x="38" y="16"/>
                      </a:move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9" y="0"/>
                        <a:pt x="40" y="1"/>
                        <a:pt x="40" y="2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5"/>
                        <a:pt x="39" y="16"/>
                        <a:pt x="38" y="16"/>
                      </a:cubicBezTo>
                      <a:close/>
                      <a:moveTo>
                        <a:pt x="4" y="12"/>
                      </a:move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4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" name="Freeform 1426">
                  <a:extLst>
                    <a:ext uri="{FF2B5EF4-FFF2-40B4-BE49-F238E27FC236}">
                      <a16:creationId xmlns="" xmlns:a16="http://schemas.microsoft.com/office/drawing/2014/main" id="{E4E96A12-21C8-4AD2-A392-83E386F29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02475" y="1700213"/>
                  <a:ext cx="15875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" name="Freeform 1427">
                  <a:extLst>
                    <a:ext uri="{FF2B5EF4-FFF2-40B4-BE49-F238E27FC236}">
                      <a16:creationId xmlns="" xmlns:a16="http://schemas.microsoft.com/office/drawing/2014/main" id="{923A948B-E2AD-41F1-B721-F384589431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1700213"/>
                  <a:ext cx="14288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" name="Freeform 1428">
                  <a:extLst>
                    <a:ext uri="{FF2B5EF4-FFF2-40B4-BE49-F238E27FC236}">
                      <a16:creationId xmlns="" xmlns:a16="http://schemas.microsoft.com/office/drawing/2014/main" id="{B776EC3E-BBEB-4241-93C6-C1BD87C4C12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11988" y="1746250"/>
                  <a:ext cx="150813" cy="60325"/>
                </a:xfrm>
                <a:custGeom>
                  <a:avLst/>
                  <a:gdLst>
                    <a:gd name="T0" fmla="*/ 38 w 40"/>
                    <a:gd name="T1" fmla="*/ 16 h 16"/>
                    <a:gd name="T2" fmla="*/ 2 w 40"/>
                    <a:gd name="T3" fmla="*/ 16 h 16"/>
                    <a:gd name="T4" fmla="*/ 0 w 40"/>
                    <a:gd name="T5" fmla="*/ 14 h 16"/>
                    <a:gd name="T6" fmla="*/ 0 w 40"/>
                    <a:gd name="T7" fmla="*/ 2 h 16"/>
                    <a:gd name="T8" fmla="*/ 2 w 40"/>
                    <a:gd name="T9" fmla="*/ 0 h 16"/>
                    <a:gd name="T10" fmla="*/ 38 w 40"/>
                    <a:gd name="T11" fmla="*/ 0 h 16"/>
                    <a:gd name="T12" fmla="*/ 40 w 40"/>
                    <a:gd name="T13" fmla="*/ 2 h 16"/>
                    <a:gd name="T14" fmla="*/ 40 w 40"/>
                    <a:gd name="T15" fmla="*/ 14 h 16"/>
                    <a:gd name="T16" fmla="*/ 38 w 40"/>
                    <a:gd name="T17" fmla="*/ 16 h 16"/>
                    <a:gd name="T18" fmla="*/ 4 w 40"/>
                    <a:gd name="T19" fmla="*/ 12 h 16"/>
                    <a:gd name="T20" fmla="*/ 36 w 40"/>
                    <a:gd name="T21" fmla="*/ 12 h 16"/>
                    <a:gd name="T22" fmla="*/ 36 w 40"/>
                    <a:gd name="T23" fmla="*/ 4 h 16"/>
                    <a:gd name="T24" fmla="*/ 4 w 40"/>
                    <a:gd name="T25" fmla="*/ 4 h 16"/>
                    <a:gd name="T26" fmla="*/ 4 w 40"/>
                    <a:gd name="T2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16">
                      <a:moveTo>
                        <a:pt x="38" y="16"/>
                      </a:move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9" y="0"/>
                        <a:pt x="40" y="1"/>
                        <a:pt x="40" y="2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5"/>
                        <a:pt x="39" y="16"/>
                        <a:pt x="38" y="16"/>
                      </a:cubicBezTo>
                      <a:close/>
                      <a:moveTo>
                        <a:pt x="4" y="12"/>
                      </a:move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4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" name="Freeform 1429">
                  <a:extLst>
                    <a:ext uri="{FF2B5EF4-FFF2-40B4-BE49-F238E27FC236}">
                      <a16:creationId xmlns="" xmlns:a16="http://schemas.microsoft.com/office/drawing/2014/main" id="{91483AB2-B712-4858-BE4F-6004BEB76A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8350" y="1746250"/>
                  <a:ext cx="14288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" name="Freeform 1430">
                  <a:extLst>
                    <a:ext uri="{FF2B5EF4-FFF2-40B4-BE49-F238E27FC236}">
                      <a16:creationId xmlns="" xmlns:a16="http://schemas.microsoft.com/office/drawing/2014/main" id="{90C370CF-7742-412C-9EE8-DEF1FF8B36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2150" y="1746250"/>
                  <a:ext cx="15875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" name="Freeform 1431">
                  <a:extLst>
                    <a:ext uri="{FF2B5EF4-FFF2-40B4-BE49-F238E27FC236}">
                      <a16:creationId xmlns="" xmlns:a16="http://schemas.microsoft.com/office/drawing/2014/main" id="{AD03D9F0-EB2E-48F3-B8A9-2F2BD94C72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192963" y="1700213"/>
                  <a:ext cx="150813" cy="60325"/>
                </a:xfrm>
                <a:custGeom>
                  <a:avLst/>
                  <a:gdLst>
                    <a:gd name="T0" fmla="*/ 38 w 40"/>
                    <a:gd name="T1" fmla="*/ 16 h 16"/>
                    <a:gd name="T2" fmla="*/ 2 w 40"/>
                    <a:gd name="T3" fmla="*/ 16 h 16"/>
                    <a:gd name="T4" fmla="*/ 0 w 40"/>
                    <a:gd name="T5" fmla="*/ 14 h 16"/>
                    <a:gd name="T6" fmla="*/ 0 w 40"/>
                    <a:gd name="T7" fmla="*/ 2 h 16"/>
                    <a:gd name="T8" fmla="*/ 2 w 40"/>
                    <a:gd name="T9" fmla="*/ 0 h 16"/>
                    <a:gd name="T10" fmla="*/ 38 w 40"/>
                    <a:gd name="T11" fmla="*/ 0 h 16"/>
                    <a:gd name="T12" fmla="*/ 40 w 40"/>
                    <a:gd name="T13" fmla="*/ 2 h 16"/>
                    <a:gd name="T14" fmla="*/ 40 w 40"/>
                    <a:gd name="T15" fmla="*/ 14 h 16"/>
                    <a:gd name="T16" fmla="*/ 38 w 40"/>
                    <a:gd name="T17" fmla="*/ 16 h 16"/>
                    <a:gd name="T18" fmla="*/ 4 w 40"/>
                    <a:gd name="T19" fmla="*/ 12 h 16"/>
                    <a:gd name="T20" fmla="*/ 36 w 40"/>
                    <a:gd name="T21" fmla="*/ 12 h 16"/>
                    <a:gd name="T22" fmla="*/ 36 w 40"/>
                    <a:gd name="T23" fmla="*/ 4 h 16"/>
                    <a:gd name="T24" fmla="*/ 4 w 40"/>
                    <a:gd name="T25" fmla="*/ 4 h 16"/>
                    <a:gd name="T26" fmla="*/ 4 w 40"/>
                    <a:gd name="T2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16">
                      <a:moveTo>
                        <a:pt x="38" y="16"/>
                      </a:move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9" y="0"/>
                        <a:pt x="40" y="1"/>
                        <a:pt x="40" y="2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5"/>
                        <a:pt x="39" y="16"/>
                        <a:pt x="38" y="16"/>
                      </a:cubicBezTo>
                      <a:close/>
                      <a:moveTo>
                        <a:pt x="4" y="12"/>
                      </a:move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4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" name="Freeform 1432">
                  <a:extLst>
                    <a:ext uri="{FF2B5EF4-FFF2-40B4-BE49-F238E27FC236}">
                      <a16:creationId xmlns="" xmlns:a16="http://schemas.microsoft.com/office/drawing/2014/main" id="{FAE4CA48-9910-4B90-BE96-E4A1EA4446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3125" y="1700213"/>
                  <a:ext cx="14288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" name="Freeform 1433">
                  <a:extLst>
                    <a:ext uri="{FF2B5EF4-FFF2-40B4-BE49-F238E27FC236}">
                      <a16:creationId xmlns="" xmlns:a16="http://schemas.microsoft.com/office/drawing/2014/main" id="{AA77B077-A7D9-48E6-8B16-94F6B69184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97738" y="1700213"/>
                  <a:ext cx="15875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" name="Freeform 1434">
                  <a:extLst>
                    <a:ext uri="{FF2B5EF4-FFF2-40B4-BE49-F238E27FC236}">
                      <a16:creationId xmlns="" xmlns:a16="http://schemas.microsoft.com/office/drawing/2014/main" id="{D3D4A408-1AD8-4F1A-89AE-42DBCDA9068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178675" y="1746250"/>
                  <a:ext cx="149225" cy="60325"/>
                </a:xfrm>
                <a:custGeom>
                  <a:avLst/>
                  <a:gdLst>
                    <a:gd name="T0" fmla="*/ 38 w 40"/>
                    <a:gd name="T1" fmla="*/ 16 h 16"/>
                    <a:gd name="T2" fmla="*/ 2 w 40"/>
                    <a:gd name="T3" fmla="*/ 16 h 16"/>
                    <a:gd name="T4" fmla="*/ 0 w 40"/>
                    <a:gd name="T5" fmla="*/ 14 h 16"/>
                    <a:gd name="T6" fmla="*/ 0 w 40"/>
                    <a:gd name="T7" fmla="*/ 2 h 16"/>
                    <a:gd name="T8" fmla="*/ 2 w 40"/>
                    <a:gd name="T9" fmla="*/ 0 h 16"/>
                    <a:gd name="T10" fmla="*/ 38 w 40"/>
                    <a:gd name="T11" fmla="*/ 0 h 16"/>
                    <a:gd name="T12" fmla="*/ 40 w 40"/>
                    <a:gd name="T13" fmla="*/ 2 h 16"/>
                    <a:gd name="T14" fmla="*/ 40 w 40"/>
                    <a:gd name="T15" fmla="*/ 14 h 16"/>
                    <a:gd name="T16" fmla="*/ 38 w 40"/>
                    <a:gd name="T17" fmla="*/ 16 h 16"/>
                    <a:gd name="T18" fmla="*/ 4 w 40"/>
                    <a:gd name="T19" fmla="*/ 12 h 16"/>
                    <a:gd name="T20" fmla="*/ 36 w 40"/>
                    <a:gd name="T21" fmla="*/ 12 h 16"/>
                    <a:gd name="T22" fmla="*/ 36 w 40"/>
                    <a:gd name="T23" fmla="*/ 4 h 16"/>
                    <a:gd name="T24" fmla="*/ 4 w 40"/>
                    <a:gd name="T25" fmla="*/ 4 h 16"/>
                    <a:gd name="T26" fmla="*/ 4 w 40"/>
                    <a:gd name="T2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16">
                      <a:moveTo>
                        <a:pt x="38" y="16"/>
                      </a:move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9" y="0"/>
                        <a:pt x="40" y="1"/>
                        <a:pt x="40" y="2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5"/>
                        <a:pt x="39" y="16"/>
                        <a:pt x="38" y="16"/>
                      </a:cubicBezTo>
                      <a:close/>
                      <a:moveTo>
                        <a:pt x="4" y="12"/>
                      </a:move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4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" name="Freeform 1435">
                  <a:extLst>
                    <a:ext uri="{FF2B5EF4-FFF2-40B4-BE49-F238E27FC236}">
                      <a16:creationId xmlns="" xmlns:a16="http://schemas.microsoft.com/office/drawing/2014/main" id="{36848DDB-BF1E-4F72-BC75-746F3E0290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07250" y="1746250"/>
                  <a:ext cx="15875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" name="Freeform 1436">
                  <a:extLst>
                    <a:ext uri="{FF2B5EF4-FFF2-40B4-BE49-F238E27FC236}">
                      <a16:creationId xmlns="" xmlns:a16="http://schemas.microsoft.com/office/drawing/2014/main" id="{E3D1445E-C5D4-45D8-9AC3-77778F3894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83450" y="1746250"/>
                  <a:ext cx="14288" cy="60325"/>
                </a:xfrm>
                <a:custGeom>
                  <a:avLst/>
                  <a:gdLst>
                    <a:gd name="T0" fmla="*/ 2 w 4"/>
                    <a:gd name="T1" fmla="*/ 16 h 16"/>
                    <a:gd name="T2" fmla="*/ 0 w 4"/>
                    <a:gd name="T3" fmla="*/ 14 h 16"/>
                    <a:gd name="T4" fmla="*/ 0 w 4"/>
                    <a:gd name="T5" fmla="*/ 2 h 16"/>
                    <a:gd name="T6" fmla="*/ 2 w 4"/>
                    <a:gd name="T7" fmla="*/ 0 h 16"/>
                    <a:gd name="T8" fmla="*/ 4 w 4"/>
                    <a:gd name="T9" fmla="*/ 2 h 16"/>
                    <a:gd name="T10" fmla="*/ 4 w 4"/>
                    <a:gd name="T11" fmla="*/ 14 h 16"/>
                    <a:gd name="T12" fmla="*/ 2 w 4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6">
                      <a:moveTo>
                        <a:pt x="2" y="16"/>
                      </a:moveTo>
                      <a:cubicBezTo>
                        <a:pt x="1" y="16"/>
                        <a:pt x="0" y="15"/>
                        <a:pt x="0" y="1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6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" name="Freeform 1437">
                  <a:extLst>
                    <a:ext uri="{FF2B5EF4-FFF2-40B4-BE49-F238E27FC236}">
                      <a16:creationId xmlns="" xmlns:a16="http://schemas.microsoft.com/office/drawing/2014/main" id="{017A5F21-9751-4AA2-A517-82F72A98C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5638" y="1444625"/>
                  <a:ext cx="338138" cy="211138"/>
                </a:xfrm>
                <a:custGeom>
                  <a:avLst/>
                  <a:gdLst>
                    <a:gd name="T0" fmla="*/ 88 w 90"/>
                    <a:gd name="T1" fmla="*/ 56 h 56"/>
                    <a:gd name="T2" fmla="*/ 87 w 90"/>
                    <a:gd name="T3" fmla="*/ 55 h 56"/>
                    <a:gd name="T4" fmla="*/ 54 w 90"/>
                    <a:gd name="T5" fmla="*/ 21 h 56"/>
                    <a:gd name="T6" fmla="*/ 35 w 90"/>
                    <a:gd name="T7" fmla="*/ 36 h 56"/>
                    <a:gd name="T8" fmla="*/ 33 w 90"/>
                    <a:gd name="T9" fmla="*/ 35 h 56"/>
                    <a:gd name="T10" fmla="*/ 1 w 90"/>
                    <a:gd name="T11" fmla="*/ 3 h 56"/>
                    <a:gd name="T12" fmla="*/ 1 w 90"/>
                    <a:gd name="T13" fmla="*/ 1 h 56"/>
                    <a:gd name="T14" fmla="*/ 3 w 90"/>
                    <a:gd name="T15" fmla="*/ 1 h 56"/>
                    <a:gd name="T16" fmla="*/ 34 w 90"/>
                    <a:gd name="T17" fmla="*/ 31 h 56"/>
                    <a:gd name="T18" fmla="*/ 53 w 90"/>
                    <a:gd name="T19" fmla="*/ 16 h 56"/>
                    <a:gd name="T20" fmla="*/ 55 w 90"/>
                    <a:gd name="T21" fmla="*/ 17 h 56"/>
                    <a:gd name="T22" fmla="*/ 89 w 90"/>
                    <a:gd name="T23" fmla="*/ 52 h 56"/>
                    <a:gd name="T24" fmla="*/ 89 w 90"/>
                    <a:gd name="T25" fmla="*/ 55 h 56"/>
                    <a:gd name="T26" fmla="*/ 88 w 90"/>
                    <a:gd name="T27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0" h="56">
                      <a:moveTo>
                        <a:pt x="88" y="56"/>
                      </a:moveTo>
                      <a:cubicBezTo>
                        <a:pt x="87" y="56"/>
                        <a:pt x="87" y="56"/>
                        <a:pt x="87" y="55"/>
                      </a:cubicBezTo>
                      <a:cubicBezTo>
                        <a:pt x="54" y="21"/>
                        <a:pt x="54" y="21"/>
                        <a:pt x="54" y="21"/>
                      </a:cubicBezTo>
                      <a:cubicBezTo>
                        <a:pt x="35" y="36"/>
                        <a:pt x="35" y="36"/>
                        <a:pt x="35" y="36"/>
                      </a:cubicBezTo>
                      <a:cubicBezTo>
                        <a:pt x="34" y="36"/>
                        <a:pt x="33" y="36"/>
                        <a:pt x="33" y="3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1"/>
                        <a:pt x="1" y="1"/>
                      </a:cubicBezTo>
                      <a:cubicBezTo>
                        <a:pt x="1" y="0"/>
                        <a:pt x="3" y="0"/>
                        <a:pt x="3" y="1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cubicBezTo>
                        <a:pt x="53" y="16"/>
                        <a:pt x="53" y="16"/>
                        <a:pt x="53" y="16"/>
                      </a:cubicBezTo>
                      <a:cubicBezTo>
                        <a:pt x="54" y="16"/>
                        <a:pt x="55" y="16"/>
                        <a:pt x="55" y="17"/>
                      </a:cubicBezTo>
                      <a:cubicBezTo>
                        <a:pt x="89" y="52"/>
                        <a:pt x="89" y="52"/>
                        <a:pt x="89" y="52"/>
                      </a:cubicBezTo>
                      <a:cubicBezTo>
                        <a:pt x="90" y="53"/>
                        <a:pt x="90" y="55"/>
                        <a:pt x="89" y="55"/>
                      </a:cubicBezTo>
                      <a:cubicBezTo>
                        <a:pt x="89" y="56"/>
                        <a:pt x="88" y="56"/>
                        <a:pt x="8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" name="Freeform 1438">
                  <a:extLst>
                    <a:ext uri="{FF2B5EF4-FFF2-40B4-BE49-F238E27FC236}">
                      <a16:creationId xmlns="" xmlns:a16="http://schemas.microsoft.com/office/drawing/2014/main" id="{EA05CDE3-B3CD-4C75-B57D-0A1D54686D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3125" y="1543050"/>
                  <a:ext cx="120650" cy="112713"/>
                </a:xfrm>
                <a:custGeom>
                  <a:avLst/>
                  <a:gdLst>
                    <a:gd name="T0" fmla="*/ 30 w 32"/>
                    <a:gd name="T1" fmla="*/ 30 h 30"/>
                    <a:gd name="T2" fmla="*/ 2 w 32"/>
                    <a:gd name="T3" fmla="*/ 30 h 30"/>
                    <a:gd name="T4" fmla="*/ 0 w 32"/>
                    <a:gd name="T5" fmla="*/ 28 h 30"/>
                    <a:gd name="T6" fmla="*/ 2 w 32"/>
                    <a:gd name="T7" fmla="*/ 26 h 30"/>
                    <a:gd name="T8" fmla="*/ 28 w 32"/>
                    <a:gd name="T9" fmla="*/ 26 h 30"/>
                    <a:gd name="T10" fmla="*/ 28 w 32"/>
                    <a:gd name="T11" fmla="*/ 2 h 30"/>
                    <a:gd name="T12" fmla="*/ 30 w 32"/>
                    <a:gd name="T13" fmla="*/ 0 h 30"/>
                    <a:gd name="T14" fmla="*/ 32 w 32"/>
                    <a:gd name="T15" fmla="*/ 2 h 30"/>
                    <a:gd name="T16" fmla="*/ 32 w 32"/>
                    <a:gd name="T17" fmla="*/ 28 h 30"/>
                    <a:gd name="T18" fmla="*/ 30 w 32"/>
                    <a:gd name="T19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0">
                      <a:moveTo>
                        <a:pt x="30" y="30"/>
                      </a:move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1" y="30"/>
                        <a:pt x="0" y="29"/>
                        <a:pt x="0" y="28"/>
                      </a:cubicBezTo>
                      <a:cubicBezTo>
                        <a:pt x="0" y="27"/>
                        <a:pt x="1" y="26"/>
                        <a:pt x="2" y="26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8" y="1"/>
                        <a:pt x="29" y="0"/>
                        <a:pt x="30" y="0"/>
                      </a:cubicBezTo>
                      <a:cubicBezTo>
                        <a:pt x="31" y="0"/>
                        <a:pt x="32" y="1"/>
                        <a:pt x="32" y="2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2" y="29"/>
                        <a:pt x="31" y="30"/>
                        <a:pt x="30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69" name="Group 68">
              <a:extLst>
                <a:ext uri="{FF2B5EF4-FFF2-40B4-BE49-F238E27FC236}">
                  <a16:creationId xmlns="" xmlns:a16="http://schemas.microsoft.com/office/drawing/2014/main" id="{3C95B587-9CDF-4EE8-9BE2-6CEE3B6734A8}"/>
                </a:ext>
              </a:extLst>
            </p:cNvPr>
            <p:cNvGrpSpPr/>
            <p:nvPr/>
          </p:nvGrpSpPr>
          <p:grpSpPr>
            <a:xfrm>
              <a:off x="2070100" y="2546608"/>
              <a:ext cx="1092200" cy="1092200"/>
              <a:chOff x="2070100" y="2546608"/>
              <a:chExt cx="1092200" cy="1092200"/>
            </a:xfrm>
          </p:grpSpPr>
          <p:sp>
            <p:nvSpPr>
              <p:cNvPr id="7" name="Oval 6">
                <a:extLst>
                  <a:ext uri="{FF2B5EF4-FFF2-40B4-BE49-F238E27FC236}">
                    <a16:creationId xmlns="" xmlns:a16="http://schemas.microsoft.com/office/drawing/2014/main" id="{7C046458-C15C-4D92-A1CC-534DD4FA84A2}"/>
                  </a:ext>
                </a:extLst>
              </p:cNvPr>
              <p:cNvSpPr/>
              <p:nvPr/>
            </p:nvSpPr>
            <p:spPr>
              <a:xfrm>
                <a:off x="2070100" y="2546608"/>
                <a:ext cx="1092200" cy="1092200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61" name="Group 60">
                <a:extLst>
                  <a:ext uri="{FF2B5EF4-FFF2-40B4-BE49-F238E27FC236}">
                    <a16:creationId xmlns="" xmlns:a16="http://schemas.microsoft.com/office/drawing/2014/main" id="{F83CA4DE-D8D5-493A-AD52-57E33597ABC3}"/>
                  </a:ext>
                </a:extLst>
              </p:cNvPr>
              <p:cNvGrpSpPr/>
              <p:nvPr/>
            </p:nvGrpSpPr>
            <p:grpSpPr>
              <a:xfrm>
                <a:off x="2417080" y="2823091"/>
                <a:ext cx="398240" cy="539234"/>
                <a:chOff x="2738438" y="2171701"/>
                <a:chExt cx="255588" cy="346076"/>
              </a:xfrm>
            </p:grpSpPr>
            <p:sp>
              <p:nvSpPr>
                <p:cNvPr id="62" name="Oval 61">
                  <a:extLst>
                    <a:ext uri="{FF2B5EF4-FFF2-40B4-BE49-F238E27FC236}">
                      <a16:creationId xmlns="" xmlns:a16="http://schemas.microsoft.com/office/drawing/2014/main" id="{6BB057F8-3816-4C27-8111-CF26F50D98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8438" y="2427289"/>
                  <a:ext cx="88900" cy="90488"/>
                </a:xfrm>
                <a:prstGeom prst="ellipse">
                  <a:avLst/>
                </a:prstGeom>
                <a:noFill/>
                <a:ln w="254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="" xmlns:a16="http://schemas.microsoft.com/office/drawing/2014/main" id="{9C2C8F6C-AEF1-4870-88F2-1E0F1458A5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2726" y="2171701"/>
                  <a:ext cx="46038" cy="258763"/>
                </a:xfrm>
                <a:custGeom>
                  <a:avLst/>
                  <a:gdLst>
                    <a:gd name="T0" fmla="*/ 29 w 29"/>
                    <a:gd name="T1" fmla="*/ 163 h 163"/>
                    <a:gd name="T2" fmla="*/ 29 w 29"/>
                    <a:gd name="T3" fmla="*/ 0 h 163"/>
                    <a:gd name="T4" fmla="*/ 0 w 29"/>
                    <a:gd name="T5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9" h="163">
                      <a:moveTo>
                        <a:pt x="29" y="163"/>
                      </a:moveTo>
                      <a:lnTo>
                        <a:pt x="29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="" xmlns:a16="http://schemas.microsoft.com/office/drawing/2014/main" id="{6048D572-EE83-4964-A26E-7E3E23B71F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4163" y="2487614"/>
                  <a:ext cx="169863" cy="30163"/>
                </a:xfrm>
                <a:custGeom>
                  <a:avLst/>
                  <a:gdLst>
                    <a:gd name="T0" fmla="*/ 0 w 107"/>
                    <a:gd name="T1" fmla="*/ 0 h 19"/>
                    <a:gd name="T2" fmla="*/ 88 w 107"/>
                    <a:gd name="T3" fmla="*/ 0 h 19"/>
                    <a:gd name="T4" fmla="*/ 107 w 107"/>
                    <a:gd name="T5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7" h="19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107" y="19"/>
                      </a:lnTo>
                    </a:path>
                  </a:pathLst>
                </a:custGeom>
                <a:noFill/>
                <a:ln w="254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="" xmlns:a16="http://schemas.microsoft.com/office/drawing/2014/main" id="{B35C72BC-FE87-4A1A-BAC4-9B2C58495C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7338" y="2322514"/>
                  <a:ext cx="150813" cy="134938"/>
                </a:xfrm>
                <a:prstGeom prst="rect">
                  <a:avLst/>
                </a:prstGeom>
                <a:noFill/>
                <a:ln w="254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="" xmlns:a16="http://schemas.microsoft.com/office/drawing/2014/main" id="{BB5EEA77-367C-4B5A-8760-B10BD3D0F8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7338" y="2246314"/>
                  <a:ext cx="106363" cy="76200"/>
                </a:xfrm>
                <a:prstGeom prst="rect">
                  <a:avLst/>
                </a:prstGeom>
                <a:noFill/>
                <a:ln w="254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" name="Line 66">
                  <a:extLst>
                    <a:ext uri="{FF2B5EF4-FFF2-40B4-BE49-F238E27FC236}">
                      <a16:creationId xmlns="" xmlns:a16="http://schemas.microsoft.com/office/drawing/2014/main" id="{D9388A1D-9F23-40F9-92FE-2C3277C8E4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917826" y="2427289"/>
                  <a:ext cx="30163" cy="0"/>
                </a:xfrm>
                <a:prstGeom prst="line">
                  <a:avLst/>
                </a:prstGeom>
                <a:noFill/>
                <a:ln w="254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" name="Line 67">
                  <a:extLst>
                    <a:ext uri="{FF2B5EF4-FFF2-40B4-BE49-F238E27FC236}">
                      <a16:creationId xmlns="" xmlns:a16="http://schemas.microsoft.com/office/drawing/2014/main" id="{7E8AFD6F-2862-423A-B6DB-EA4C347B98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57501" y="2292351"/>
                  <a:ext cx="15875" cy="0"/>
                </a:xfrm>
                <a:prstGeom prst="line">
                  <a:avLst/>
                </a:prstGeom>
                <a:noFill/>
                <a:ln w="254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59222042-3CEF-4F99-A0D0-709E1001FD58}"/>
              </a:ext>
            </a:extLst>
          </p:cNvPr>
          <p:cNvSpPr/>
          <p:nvPr/>
        </p:nvSpPr>
        <p:spPr>
          <a:xfrm>
            <a:off x="2202543" y="6125029"/>
            <a:ext cx="827315" cy="725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B32B0610-C17E-410A-ADC7-C6BDEEB18E95}"/>
              </a:ext>
            </a:extLst>
          </p:cNvPr>
          <p:cNvSpPr/>
          <p:nvPr/>
        </p:nvSpPr>
        <p:spPr>
          <a:xfrm>
            <a:off x="5682343" y="6125029"/>
            <a:ext cx="827315" cy="725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FAEA6559-DAFB-498E-BC99-6B55D9448A9F}"/>
              </a:ext>
            </a:extLst>
          </p:cNvPr>
          <p:cNvSpPr/>
          <p:nvPr/>
        </p:nvSpPr>
        <p:spPr>
          <a:xfrm>
            <a:off x="9162143" y="6125029"/>
            <a:ext cx="827315" cy="725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218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380F96A-DFF4-4B87-8BD7-008953F79924}"/>
              </a:ext>
            </a:extLst>
          </p:cNvPr>
          <p:cNvSpPr/>
          <p:nvPr/>
        </p:nvSpPr>
        <p:spPr>
          <a:xfrm>
            <a:off x="1790700" y="1828800"/>
            <a:ext cx="10401300" cy="4025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20623AE-4070-4D11-B19B-94849C5D7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533628-6A3F-420E-8ABD-46F8E4194D1C}"/>
              </a:ext>
            </a:extLst>
          </p:cNvPr>
          <p:cNvSpPr/>
          <p:nvPr/>
        </p:nvSpPr>
        <p:spPr>
          <a:xfrm>
            <a:off x="0" y="0"/>
            <a:ext cx="324478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1E01FBF0-CB48-45D5-BD0F-792DE53733F6}"/>
              </a:ext>
            </a:extLst>
          </p:cNvPr>
          <p:cNvSpPr txBox="1">
            <a:spLocks/>
          </p:cNvSpPr>
          <p:nvPr/>
        </p:nvSpPr>
        <p:spPr>
          <a:xfrm>
            <a:off x="3556000" y="1147701"/>
            <a:ext cx="2316660" cy="4985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ASSESMENT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="" xmlns:a16="http://schemas.microsoft.com/office/drawing/2014/main" id="{812BD32E-A0C0-4267-BA89-D7CECBA762BB}"/>
              </a:ext>
            </a:extLst>
          </p:cNvPr>
          <p:cNvCxnSpPr/>
          <p:nvPr/>
        </p:nvCxnSpPr>
        <p:spPr>
          <a:xfrm>
            <a:off x="6108700" y="1646299"/>
            <a:ext cx="6045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E300203E-802A-48F7-9B05-03645A1A2CC9}"/>
              </a:ext>
            </a:extLst>
          </p:cNvPr>
          <p:cNvGrpSpPr/>
          <p:nvPr/>
        </p:nvGrpSpPr>
        <p:grpSpPr>
          <a:xfrm>
            <a:off x="2762182" y="2394359"/>
            <a:ext cx="8807519" cy="2894782"/>
            <a:chOff x="2762182" y="2394359"/>
            <a:chExt cx="8807519" cy="2894782"/>
          </a:xfrm>
        </p:grpSpPr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4B70A9F3-FBFA-4288-920B-BAC4FB693336}"/>
                </a:ext>
              </a:extLst>
            </p:cNvPr>
            <p:cNvGrpSpPr/>
            <p:nvPr/>
          </p:nvGrpSpPr>
          <p:grpSpPr>
            <a:xfrm>
              <a:off x="3974969" y="2394359"/>
              <a:ext cx="3060832" cy="1262832"/>
              <a:chOff x="5118040" y="4725001"/>
              <a:chExt cx="2039123" cy="1262832"/>
            </a:xfrm>
          </p:grpSpPr>
          <p:sp>
            <p:nvSpPr>
              <p:cNvPr id="12" name="TextBox 50">
                <a:extLst>
                  <a:ext uri="{FF2B5EF4-FFF2-40B4-BE49-F238E27FC236}">
                    <a16:creationId xmlns="" xmlns:a16="http://schemas.microsoft.com/office/drawing/2014/main" id="{CDEC599C-BDD7-483C-8224-E7FC1DA5A171}"/>
                  </a:ext>
                </a:extLst>
              </p:cNvPr>
              <p:cNvSpPr txBox="1"/>
              <p:nvPr/>
            </p:nvSpPr>
            <p:spPr>
              <a:xfrm>
                <a:off x="5118043" y="4725001"/>
                <a:ext cx="186990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/>
                  <a:t>LOREM IPSUM </a:t>
                </a:r>
              </a:p>
            </p:txBody>
          </p:sp>
          <p:sp>
            <p:nvSpPr>
              <p:cNvPr id="13" name="TextBox 48">
                <a:extLst>
                  <a:ext uri="{FF2B5EF4-FFF2-40B4-BE49-F238E27FC236}">
                    <a16:creationId xmlns="" xmlns:a16="http://schemas.microsoft.com/office/drawing/2014/main" id="{68111720-E895-4AFB-8906-D2C44F2C35C5}"/>
                  </a:ext>
                </a:extLst>
              </p:cNvPr>
              <p:cNvSpPr txBox="1"/>
              <p:nvPr/>
            </p:nvSpPr>
            <p:spPr>
              <a:xfrm>
                <a:off x="5118040" y="5126059"/>
                <a:ext cx="2039123" cy="86177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  <a:r>
                  <a:rPr lang="en-US" sz="1400" dirty="0" err="1"/>
                  <a:t>Curabitur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ultrices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ornare</a:t>
                </a:r>
                <a:r>
                  <a:rPr lang="en-US" sz="1400" dirty="0"/>
                  <a:t>. Duis </a:t>
                </a:r>
                <a:r>
                  <a:rPr lang="en-US" sz="1400" dirty="0" err="1"/>
                  <a:t>eget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auctor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metus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="" xmlns:a16="http://schemas.microsoft.com/office/drawing/2014/main" id="{F1137476-E536-473F-B0FA-CE60EAFCA655}"/>
                </a:ext>
              </a:extLst>
            </p:cNvPr>
            <p:cNvGrpSpPr/>
            <p:nvPr/>
          </p:nvGrpSpPr>
          <p:grpSpPr>
            <a:xfrm>
              <a:off x="3974969" y="4026309"/>
              <a:ext cx="3060832" cy="1262832"/>
              <a:chOff x="5118040" y="4725001"/>
              <a:chExt cx="2039123" cy="1262832"/>
            </a:xfrm>
          </p:grpSpPr>
          <p:sp>
            <p:nvSpPr>
              <p:cNvPr id="23" name="TextBox 50">
                <a:extLst>
                  <a:ext uri="{FF2B5EF4-FFF2-40B4-BE49-F238E27FC236}">
                    <a16:creationId xmlns="" xmlns:a16="http://schemas.microsoft.com/office/drawing/2014/main" id="{833AA6C0-E400-4203-B8E0-10A37DE31594}"/>
                  </a:ext>
                </a:extLst>
              </p:cNvPr>
              <p:cNvSpPr txBox="1"/>
              <p:nvPr/>
            </p:nvSpPr>
            <p:spPr>
              <a:xfrm>
                <a:off x="5118043" y="4725001"/>
                <a:ext cx="186990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/>
                  <a:t>LOREM IPSUM </a:t>
                </a:r>
              </a:p>
            </p:txBody>
          </p:sp>
          <p:sp>
            <p:nvSpPr>
              <p:cNvPr id="24" name="TextBox 48">
                <a:extLst>
                  <a:ext uri="{FF2B5EF4-FFF2-40B4-BE49-F238E27FC236}">
                    <a16:creationId xmlns="" xmlns:a16="http://schemas.microsoft.com/office/drawing/2014/main" id="{F6A1904F-DC06-4841-ABBD-1C9FAB04F549}"/>
                  </a:ext>
                </a:extLst>
              </p:cNvPr>
              <p:cNvSpPr txBox="1"/>
              <p:nvPr/>
            </p:nvSpPr>
            <p:spPr>
              <a:xfrm>
                <a:off x="5118040" y="5126059"/>
                <a:ext cx="2039123" cy="86177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  <a:r>
                  <a:rPr lang="en-US" sz="1400" dirty="0" err="1"/>
                  <a:t>Curabitur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ultrices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ornare</a:t>
                </a:r>
                <a:r>
                  <a:rPr lang="en-US" sz="1400" dirty="0"/>
                  <a:t>. Duis </a:t>
                </a:r>
                <a:r>
                  <a:rPr lang="en-US" sz="1400" dirty="0" err="1"/>
                  <a:t>eget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auctor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metus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="" xmlns:a16="http://schemas.microsoft.com/office/drawing/2014/main" id="{E540FBC4-76F3-4E77-8A7D-88F8F726896B}"/>
                </a:ext>
              </a:extLst>
            </p:cNvPr>
            <p:cNvGrpSpPr/>
            <p:nvPr/>
          </p:nvGrpSpPr>
          <p:grpSpPr>
            <a:xfrm>
              <a:off x="8508869" y="2394359"/>
              <a:ext cx="3060832" cy="1262832"/>
              <a:chOff x="5118040" y="4725001"/>
              <a:chExt cx="2039123" cy="1262832"/>
            </a:xfrm>
          </p:grpSpPr>
          <p:sp>
            <p:nvSpPr>
              <p:cNvPr id="77" name="TextBox 50">
                <a:extLst>
                  <a:ext uri="{FF2B5EF4-FFF2-40B4-BE49-F238E27FC236}">
                    <a16:creationId xmlns="" xmlns:a16="http://schemas.microsoft.com/office/drawing/2014/main" id="{AEAA0EA1-5E74-4D34-A2E1-757C462BD95E}"/>
                  </a:ext>
                </a:extLst>
              </p:cNvPr>
              <p:cNvSpPr txBox="1"/>
              <p:nvPr/>
            </p:nvSpPr>
            <p:spPr>
              <a:xfrm>
                <a:off x="5118043" y="4725001"/>
                <a:ext cx="186990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/>
                  <a:t>LOREM IPSUM </a:t>
                </a:r>
              </a:p>
            </p:txBody>
          </p:sp>
          <p:sp>
            <p:nvSpPr>
              <p:cNvPr id="78" name="TextBox 48">
                <a:extLst>
                  <a:ext uri="{FF2B5EF4-FFF2-40B4-BE49-F238E27FC236}">
                    <a16:creationId xmlns="" xmlns:a16="http://schemas.microsoft.com/office/drawing/2014/main" id="{A75FC1D1-D9D9-4240-9947-EEC88DE257CC}"/>
                  </a:ext>
                </a:extLst>
              </p:cNvPr>
              <p:cNvSpPr txBox="1"/>
              <p:nvPr/>
            </p:nvSpPr>
            <p:spPr>
              <a:xfrm>
                <a:off x="5118040" y="5126059"/>
                <a:ext cx="2039123" cy="86177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  <a:r>
                  <a:rPr lang="en-US" sz="1400" dirty="0" err="1"/>
                  <a:t>Curabitur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ultrices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ornare</a:t>
                </a:r>
                <a:r>
                  <a:rPr lang="en-US" sz="1400" dirty="0"/>
                  <a:t>. Duis </a:t>
                </a:r>
                <a:r>
                  <a:rPr lang="en-US" sz="1400" dirty="0" err="1"/>
                  <a:t>eget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auctor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metus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="" xmlns:a16="http://schemas.microsoft.com/office/drawing/2014/main" id="{AF3BDA80-FF37-4972-9284-FA072564EB86}"/>
                </a:ext>
              </a:extLst>
            </p:cNvPr>
            <p:cNvGrpSpPr/>
            <p:nvPr/>
          </p:nvGrpSpPr>
          <p:grpSpPr>
            <a:xfrm>
              <a:off x="8508869" y="4026309"/>
              <a:ext cx="3060832" cy="1262832"/>
              <a:chOff x="5118040" y="4725001"/>
              <a:chExt cx="2039123" cy="1262832"/>
            </a:xfrm>
          </p:grpSpPr>
          <p:sp>
            <p:nvSpPr>
              <p:cNvPr id="73" name="TextBox 50">
                <a:extLst>
                  <a:ext uri="{FF2B5EF4-FFF2-40B4-BE49-F238E27FC236}">
                    <a16:creationId xmlns="" xmlns:a16="http://schemas.microsoft.com/office/drawing/2014/main" id="{90B76D7B-FCDE-439F-A8F8-DA2C29C72121}"/>
                  </a:ext>
                </a:extLst>
              </p:cNvPr>
              <p:cNvSpPr txBox="1"/>
              <p:nvPr/>
            </p:nvSpPr>
            <p:spPr>
              <a:xfrm>
                <a:off x="5118043" y="4725001"/>
                <a:ext cx="186990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/>
                  <a:t>LOREM IPSUM </a:t>
                </a:r>
              </a:p>
            </p:txBody>
          </p:sp>
          <p:sp>
            <p:nvSpPr>
              <p:cNvPr id="74" name="TextBox 48">
                <a:extLst>
                  <a:ext uri="{FF2B5EF4-FFF2-40B4-BE49-F238E27FC236}">
                    <a16:creationId xmlns="" xmlns:a16="http://schemas.microsoft.com/office/drawing/2014/main" id="{0EBFCDFD-CEB2-4CC8-AB57-6843DBC16DC9}"/>
                  </a:ext>
                </a:extLst>
              </p:cNvPr>
              <p:cNvSpPr txBox="1"/>
              <p:nvPr/>
            </p:nvSpPr>
            <p:spPr>
              <a:xfrm>
                <a:off x="5118040" y="5126059"/>
                <a:ext cx="2039123" cy="86177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  <a:r>
                  <a:rPr lang="en-US" sz="1400" dirty="0" err="1"/>
                  <a:t>Curabitur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ultrices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ornare</a:t>
                </a:r>
                <a:r>
                  <a:rPr lang="en-US" sz="1400" dirty="0"/>
                  <a:t>. Duis </a:t>
                </a:r>
                <a:r>
                  <a:rPr lang="en-US" sz="1400" dirty="0" err="1"/>
                  <a:t>eget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auctor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metus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="" xmlns:a16="http://schemas.microsoft.com/office/drawing/2014/main" id="{A9628F68-5F7A-4A7A-A697-99A5426F9CD2}"/>
                </a:ext>
              </a:extLst>
            </p:cNvPr>
            <p:cNvGrpSpPr/>
            <p:nvPr/>
          </p:nvGrpSpPr>
          <p:grpSpPr>
            <a:xfrm>
              <a:off x="7296082" y="2394359"/>
              <a:ext cx="844618" cy="844618"/>
              <a:chOff x="7296082" y="2394359"/>
              <a:chExt cx="844618" cy="844618"/>
            </a:xfrm>
          </p:grpSpPr>
          <p:sp>
            <p:nvSpPr>
              <p:cNvPr id="76" name="Oval 75">
                <a:extLst>
                  <a:ext uri="{FF2B5EF4-FFF2-40B4-BE49-F238E27FC236}">
                    <a16:creationId xmlns="" xmlns:a16="http://schemas.microsoft.com/office/drawing/2014/main" id="{0839D8BF-3ABC-434A-9CD9-A706A8572B6E}"/>
                  </a:ext>
                </a:extLst>
              </p:cNvPr>
              <p:cNvSpPr/>
              <p:nvPr/>
            </p:nvSpPr>
            <p:spPr>
              <a:xfrm>
                <a:off x="7296082" y="2394359"/>
                <a:ext cx="844618" cy="844618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5" name="Group 84">
                <a:extLst>
                  <a:ext uri="{FF2B5EF4-FFF2-40B4-BE49-F238E27FC236}">
                    <a16:creationId xmlns="" xmlns:a16="http://schemas.microsoft.com/office/drawing/2014/main" id="{8ECEF257-C5B0-4DE0-803C-F3289F1A6207}"/>
                  </a:ext>
                </a:extLst>
              </p:cNvPr>
              <p:cNvGrpSpPr/>
              <p:nvPr/>
            </p:nvGrpSpPr>
            <p:grpSpPr>
              <a:xfrm>
                <a:off x="7531907" y="2648038"/>
                <a:ext cx="372968" cy="372968"/>
                <a:chOff x="5562600" y="2895601"/>
                <a:chExt cx="346075" cy="346075"/>
              </a:xfrm>
            </p:grpSpPr>
            <p:sp>
              <p:nvSpPr>
                <p:cNvPr id="86" name="Freeform 277">
                  <a:extLst>
                    <a:ext uri="{FF2B5EF4-FFF2-40B4-BE49-F238E27FC236}">
                      <a16:creationId xmlns="" xmlns:a16="http://schemas.microsoft.com/office/drawing/2014/main" id="{2E591BE7-A084-481E-98AE-2C642EF667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37213" y="2895601"/>
                  <a:ext cx="195263" cy="179388"/>
                </a:xfrm>
                <a:custGeom>
                  <a:avLst/>
                  <a:gdLst>
                    <a:gd name="T0" fmla="*/ 0 w 52"/>
                    <a:gd name="T1" fmla="*/ 32 h 48"/>
                    <a:gd name="T2" fmla="*/ 4 w 52"/>
                    <a:gd name="T3" fmla="*/ 36 h 48"/>
                    <a:gd name="T4" fmla="*/ 8 w 52"/>
                    <a:gd name="T5" fmla="*/ 36 h 48"/>
                    <a:gd name="T6" fmla="*/ 20 w 52"/>
                    <a:gd name="T7" fmla="*/ 48 h 48"/>
                    <a:gd name="T8" fmla="*/ 20 w 52"/>
                    <a:gd name="T9" fmla="*/ 36 h 48"/>
                    <a:gd name="T10" fmla="*/ 48 w 52"/>
                    <a:gd name="T11" fmla="*/ 36 h 48"/>
                    <a:gd name="T12" fmla="*/ 52 w 52"/>
                    <a:gd name="T13" fmla="*/ 32 h 48"/>
                    <a:gd name="T14" fmla="*/ 52 w 52"/>
                    <a:gd name="T15" fmla="*/ 4 h 48"/>
                    <a:gd name="T16" fmla="*/ 48 w 52"/>
                    <a:gd name="T17" fmla="*/ 0 h 48"/>
                    <a:gd name="T18" fmla="*/ 4 w 52"/>
                    <a:gd name="T19" fmla="*/ 0 h 48"/>
                    <a:gd name="T20" fmla="*/ 0 w 52"/>
                    <a:gd name="T21" fmla="*/ 4 h 48"/>
                    <a:gd name="T22" fmla="*/ 0 w 52"/>
                    <a:gd name="T23" fmla="*/ 3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2" h="48">
                      <a:moveTo>
                        <a:pt x="0" y="32"/>
                      </a:moveTo>
                      <a:cubicBezTo>
                        <a:pt x="0" y="34"/>
                        <a:pt x="2" y="36"/>
                        <a:pt x="4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20" y="48"/>
                        <a:pt x="20" y="48"/>
                        <a:pt x="20" y="48"/>
                      </a:cubicBezTo>
                      <a:cubicBezTo>
                        <a:pt x="20" y="36"/>
                        <a:pt x="20" y="36"/>
                        <a:pt x="20" y="36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50" y="36"/>
                        <a:pt x="52" y="34"/>
                        <a:pt x="52" y="32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2" y="2"/>
                        <a:pt x="50" y="0"/>
                        <a:pt x="4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" name="Oval 278">
                  <a:extLst>
                    <a:ext uri="{FF2B5EF4-FFF2-40B4-BE49-F238E27FC236}">
                      <a16:creationId xmlns="" xmlns:a16="http://schemas.microsoft.com/office/drawing/2014/main" id="{F91393A0-7F9E-4424-A1DA-8EE2EE4FD7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0250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" name="Freeform 279">
                  <a:extLst>
                    <a:ext uri="{FF2B5EF4-FFF2-40B4-BE49-F238E27FC236}">
                      <a16:creationId xmlns="" xmlns:a16="http://schemas.microsoft.com/office/drawing/2014/main" id="{DE11F541-DAFE-44B2-954C-78CA6DFB8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025" y="3135313"/>
                  <a:ext cx="120650" cy="60325"/>
                </a:xfrm>
                <a:custGeom>
                  <a:avLst/>
                  <a:gdLst>
                    <a:gd name="T0" fmla="*/ 32 w 32"/>
                    <a:gd name="T1" fmla="*/ 16 h 16"/>
                    <a:gd name="T2" fmla="*/ 0 w 32"/>
                    <a:gd name="T3" fmla="*/ 16 h 16"/>
                    <a:gd name="T4" fmla="*/ 16 w 32"/>
                    <a:gd name="T5" fmla="*/ 0 h 16"/>
                    <a:gd name="T6" fmla="*/ 32 w 32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" h="16">
                      <a:moveTo>
                        <a:pt x="3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5" y="0"/>
                        <a:pt x="32" y="7"/>
                        <a:pt x="32" y="16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" name="Oval 280">
                  <a:extLst>
                    <a:ext uri="{FF2B5EF4-FFF2-40B4-BE49-F238E27FC236}">
                      <a16:creationId xmlns="" xmlns:a16="http://schemas.microsoft.com/office/drawing/2014/main" id="{A6BC1535-36F3-402F-BD05-3A7AFB123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848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" name="Freeform 281">
                  <a:extLst>
                    <a:ext uri="{FF2B5EF4-FFF2-40B4-BE49-F238E27FC236}">
                      <a16:creationId xmlns="" xmlns:a16="http://schemas.microsoft.com/office/drawing/2014/main" id="{E96EB68F-70CE-421E-A324-F7C7BF3912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2600" y="3135313"/>
                  <a:ext cx="120650" cy="60325"/>
                </a:xfrm>
                <a:custGeom>
                  <a:avLst/>
                  <a:gdLst>
                    <a:gd name="T0" fmla="*/ 32 w 32"/>
                    <a:gd name="T1" fmla="*/ 16 h 16"/>
                    <a:gd name="T2" fmla="*/ 0 w 32"/>
                    <a:gd name="T3" fmla="*/ 16 h 16"/>
                    <a:gd name="T4" fmla="*/ 16 w 32"/>
                    <a:gd name="T5" fmla="*/ 0 h 16"/>
                    <a:gd name="T6" fmla="*/ 32 w 32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" h="16">
                      <a:moveTo>
                        <a:pt x="3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5" y="0"/>
                        <a:pt x="32" y="7"/>
                        <a:pt x="32" y="16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" name="Oval 282">
                  <a:extLst>
                    <a:ext uri="{FF2B5EF4-FFF2-40B4-BE49-F238E27FC236}">
                      <a16:creationId xmlns="" xmlns:a16="http://schemas.microsoft.com/office/drawing/2014/main" id="{8182489A-83C8-401B-A953-1826F19A8B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97538" y="3105151"/>
                  <a:ext cx="76200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" name="Freeform 283">
                  <a:extLst>
                    <a:ext uri="{FF2B5EF4-FFF2-40B4-BE49-F238E27FC236}">
                      <a16:creationId xmlns="" xmlns:a16="http://schemas.microsoft.com/office/drawing/2014/main" id="{3BEF3774-BDED-4BDB-B49C-E2A87A8AB8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5313" y="3181351"/>
                  <a:ext cx="120650" cy="60325"/>
                </a:xfrm>
                <a:custGeom>
                  <a:avLst/>
                  <a:gdLst>
                    <a:gd name="T0" fmla="*/ 32 w 32"/>
                    <a:gd name="T1" fmla="*/ 16 h 16"/>
                    <a:gd name="T2" fmla="*/ 0 w 32"/>
                    <a:gd name="T3" fmla="*/ 16 h 16"/>
                    <a:gd name="T4" fmla="*/ 16 w 32"/>
                    <a:gd name="T5" fmla="*/ 0 h 16"/>
                    <a:gd name="T6" fmla="*/ 32 w 32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" h="16">
                      <a:moveTo>
                        <a:pt x="3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5" y="0"/>
                        <a:pt x="32" y="7"/>
                        <a:pt x="32" y="16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" name="Line 284">
                  <a:extLst>
                    <a:ext uri="{FF2B5EF4-FFF2-40B4-BE49-F238E27FC236}">
                      <a16:creationId xmlns="" xmlns:a16="http://schemas.microsoft.com/office/drawing/2014/main" id="{E38D3316-DD2B-4AAE-807B-C9F70FD4F2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83250" y="2925763"/>
                  <a:ext cx="104775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" name="Line 285">
                  <a:extLst>
                    <a:ext uri="{FF2B5EF4-FFF2-40B4-BE49-F238E27FC236}">
                      <a16:creationId xmlns="" xmlns:a16="http://schemas.microsoft.com/office/drawing/2014/main" id="{C377C9E5-6DA0-4BDB-BDC6-19BA7F063A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83250" y="2955926"/>
                  <a:ext cx="104775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" name="Line 286">
                  <a:extLst>
                    <a:ext uri="{FF2B5EF4-FFF2-40B4-BE49-F238E27FC236}">
                      <a16:creationId xmlns="" xmlns:a16="http://schemas.microsoft.com/office/drawing/2014/main" id="{549337D6-E39F-43AD-8C4F-ABDA9C4A75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83250" y="2986088"/>
                  <a:ext cx="104775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36" name="Group 135">
              <a:extLst>
                <a:ext uri="{FF2B5EF4-FFF2-40B4-BE49-F238E27FC236}">
                  <a16:creationId xmlns="" xmlns:a16="http://schemas.microsoft.com/office/drawing/2014/main" id="{6C03CD70-DDF5-4378-9877-BAE8E60329F2}"/>
                </a:ext>
              </a:extLst>
            </p:cNvPr>
            <p:cNvGrpSpPr/>
            <p:nvPr/>
          </p:nvGrpSpPr>
          <p:grpSpPr>
            <a:xfrm>
              <a:off x="2762182" y="2394359"/>
              <a:ext cx="844618" cy="844618"/>
              <a:chOff x="2762182" y="2394359"/>
              <a:chExt cx="844618" cy="844618"/>
            </a:xfrm>
          </p:grpSpPr>
          <p:sp>
            <p:nvSpPr>
              <p:cNvPr id="18" name="Oval 17">
                <a:extLst>
                  <a:ext uri="{FF2B5EF4-FFF2-40B4-BE49-F238E27FC236}">
                    <a16:creationId xmlns="" xmlns:a16="http://schemas.microsoft.com/office/drawing/2014/main" id="{24005D68-692B-48BB-93B4-A53250265633}"/>
                  </a:ext>
                </a:extLst>
              </p:cNvPr>
              <p:cNvSpPr/>
              <p:nvPr/>
            </p:nvSpPr>
            <p:spPr>
              <a:xfrm>
                <a:off x="2762182" y="2394359"/>
                <a:ext cx="844618" cy="844618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6" name="Group 95">
                <a:extLst>
                  <a:ext uri="{FF2B5EF4-FFF2-40B4-BE49-F238E27FC236}">
                    <a16:creationId xmlns="" xmlns:a16="http://schemas.microsoft.com/office/drawing/2014/main" id="{1B428E1A-4FD9-470F-B781-F875A9F59ECA}"/>
                  </a:ext>
                </a:extLst>
              </p:cNvPr>
              <p:cNvGrpSpPr/>
              <p:nvPr/>
            </p:nvGrpSpPr>
            <p:grpSpPr>
              <a:xfrm>
                <a:off x="2993174" y="2625351"/>
                <a:ext cx="382635" cy="382635"/>
                <a:chOff x="3398838" y="2895601"/>
                <a:chExt cx="346075" cy="346075"/>
              </a:xfrm>
            </p:grpSpPr>
            <p:sp>
              <p:nvSpPr>
                <p:cNvPr id="97" name="Freeform 49">
                  <a:extLst>
                    <a:ext uri="{FF2B5EF4-FFF2-40B4-BE49-F238E27FC236}">
                      <a16:creationId xmlns="" xmlns:a16="http://schemas.microsoft.com/office/drawing/2014/main" id="{AE43DDC1-1C12-4378-BCF0-6D5543E3D3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" name="Freeform 50">
                  <a:extLst>
                    <a:ext uri="{FF2B5EF4-FFF2-40B4-BE49-F238E27FC236}">
                      <a16:creationId xmlns="" xmlns:a16="http://schemas.microsoft.com/office/drawing/2014/main" id="{9A29CE6F-620F-4C39-8F53-901282B0D0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" name="Oval 51">
                  <a:extLst>
                    <a:ext uri="{FF2B5EF4-FFF2-40B4-BE49-F238E27FC236}">
                      <a16:creationId xmlns="" xmlns:a16="http://schemas.microsoft.com/office/drawing/2014/main" id="{95C9104E-EA72-4356-B25D-2ADB8F5144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" name="Freeform 52">
                  <a:extLst>
                    <a:ext uri="{FF2B5EF4-FFF2-40B4-BE49-F238E27FC236}">
                      <a16:creationId xmlns="" xmlns:a16="http://schemas.microsoft.com/office/drawing/2014/main" id="{973D4C7E-893D-4C69-9A21-2E79A47E4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" name="Freeform 53">
                  <a:extLst>
                    <a:ext uri="{FF2B5EF4-FFF2-40B4-BE49-F238E27FC236}">
                      <a16:creationId xmlns="" xmlns:a16="http://schemas.microsoft.com/office/drawing/2014/main" id="{FA943EF1-68A0-424A-BCB5-F1FE6C51FA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" name="Freeform 54">
                  <a:extLst>
                    <a:ext uri="{FF2B5EF4-FFF2-40B4-BE49-F238E27FC236}">
                      <a16:creationId xmlns="" xmlns:a16="http://schemas.microsoft.com/office/drawing/2014/main" id="{714D7601-F668-4FA0-912E-F1F990CC86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" name="Oval 55">
                  <a:extLst>
                    <a:ext uri="{FF2B5EF4-FFF2-40B4-BE49-F238E27FC236}">
                      <a16:creationId xmlns="" xmlns:a16="http://schemas.microsoft.com/office/drawing/2014/main" id="{D28B0B20-6F59-4C63-924E-50E7D35657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4" name="Freeform 56">
                  <a:extLst>
                    <a:ext uri="{FF2B5EF4-FFF2-40B4-BE49-F238E27FC236}">
                      <a16:creationId xmlns="" xmlns:a16="http://schemas.microsoft.com/office/drawing/2014/main" id="{26E4CC41-F2C7-4A63-8904-864D4201F3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5" name="Freeform 57">
                  <a:extLst>
                    <a:ext uri="{FF2B5EF4-FFF2-40B4-BE49-F238E27FC236}">
                      <a16:creationId xmlns="" xmlns:a16="http://schemas.microsoft.com/office/drawing/2014/main" id="{C41EF11D-D292-4F22-98DC-F5A2C5F83B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6" name="Freeform 58">
                  <a:extLst>
                    <a:ext uri="{FF2B5EF4-FFF2-40B4-BE49-F238E27FC236}">
                      <a16:creationId xmlns="" xmlns:a16="http://schemas.microsoft.com/office/drawing/2014/main" id="{3AC82463-6EA6-465D-B3AA-600DB78347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7" name="Oval 59">
                  <a:extLst>
                    <a:ext uri="{FF2B5EF4-FFF2-40B4-BE49-F238E27FC236}">
                      <a16:creationId xmlns="" xmlns:a16="http://schemas.microsoft.com/office/drawing/2014/main" id="{9F702713-FF3D-4120-BF64-06803C2BE2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8" name="Freeform 60">
                  <a:extLst>
                    <a:ext uri="{FF2B5EF4-FFF2-40B4-BE49-F238E27FC236}">
                      <a16:creationId xmlns="" xmlns:a16="http://schemas.microsoft.com/office/drawing/2014/main" id="{4BE31839-06CB-4F55-A673-E7CCEE24E9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9" name="Line 61">
                  <a:extLst>
                    <a:ext uri="{FF2B5EF4-FFF2-40B4-BE49-F238E27FC236}">
                      <a16:creationId xmlns="" xmlns:a16="http://schemas.microsoft.com/office/drawing/2014/main" id="{352EF72F-3C66-4AD0-92E0-5F70B5668C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10" name="Line 62">
                  <a:extLst>
                    <a:ext uri="{FF2B5EF4-FFF2-40B4-BE49-F238E27FC236}">
                      <a16:creationId xmlns="" xmlns:a16="http://schemas.microsoft.com/office/drawing/2014/main" id="{37B57E19-8603-498F-A4DF-E63D394053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34" name="Group 133">
              <a:extLst>
                <a:ext uri="{FF2B5EF4-FFF2-40B4-BE49-F238E27FC236}">
                  <a16:creationId xmlns="" xmlns:a16="http://schemas.microsoft.com/office/drawing/2014/main" id="{F36F78D3-C7DE-4011-962A-6616F96273E5}"/>
                </a:ext>
              </a:extLst>
            </p:cNvPr>
            <p:cNvGrpSpPr/>
            <p:nvPr/>
          </p:nvGrpSpPr>
          <p:grpSpPr>
            <a:xfrm>
              <a:off x="7296082" y="4026309"/>
              <a:ext cx="844618" cy="844618"/>
              <a:chOff x="7296082" y="4026309"/>
              <a:chExt cx="844618" cy="844618"/>
            </a:xfrm>
          </p:grpSpPr>
          <p:sp>
            <p:nvSpPr>
              <p:cNvPr id="72" name="Oval 71">
                <a:extLst>
                  <a:ext uri="{FF2B5EF4-FFF2-40B4-BE49-F238E27FC236}">
                    <a16:creationId xmlns="" xmlns:a16="http://schemas.microsoft.com/office/drawing/2014/main" id="{E3AAE10E-AF99-48F1-A78C-B5609A656820}"/>
                  </a:ext>
                </a:extLst>
              </p:cNvPr>
              <p:cNvSpPr/>
              <p:nvPr/>
            </p:nvSpPr>
            <p:spPr>
              <a:xfrm>
                <a:off x="7296082" y="4026309"/>
                <a:ext cx="844618" cy="844618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="" xmlns:a16="http://schemas.microsoft.com/office/drawing/2014/main" id="{409C19A8-6308-4055-9CEC-034BF126F39B}"/>
                  </a:ext>
                </a:extLst>
              </p:cNvPr>
              <p:cNvGrpSpPr/>
              <p:nvPr/>
            </p:nvGrpSpPr>
            <p:grpSpPr>
              <a:xfrm>
                <a:off x="7520971" y="4256656"/>
                <a:ext cx="394840" cy="383924"/>
                <a:chOff x="7005638" y="3989388"/>
                <a:chExt cx="344488" cy="334963"/>
              </a:xfrm>
            </p:grpSpPr>
            <p:sp>
              <p:nvSpPr>
                <p:cNvPr id="112" name="Freeform 374">
                  <a:extLst>
                    <a:ext uri="{FF2B5EF4-FFF2-40B4-BE49-F238E27FC236}">
                      <a16:creationId xmlns="" xmlns:a16="http://schemas.microsoft.com/office/drawing/2014/main" id="{0740C707-A8FC-4666-BC86-729A83B70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4121150"/>
                  <a:ext cx="58738" cy="55563"/>
                </a:xfrm>
                <a:custGeom>
                  <a:avLst/>
                  <a:gdLst>
                    <a:gd name="T0" fmla="*/ 37 w 37"/>
                    <a:gd name="T1" fmla="*/ 35 h 35"/>
                    <a:gd name="T2" fmla="*/ 0 w 37"/>
                    <a:gd name="T3" fmla="*/ 21 h 35"/>
                    <a:gd name="T4" fmla="*/ 0 w 37"/>
                    <a:gd name="T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7" h="35">
                      <a:moveTo>
                        <a:pt x="37" y="35"/>
                      </a:moveTo>
                      <a:lnTo>
                        <a:pt x="0" y="2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13" name="Freeform 375">
                  <a:extLst>
                    <a:ext uri="{FF2B5EF4-FFF2-40B4-BE49-F238E27FC236}">
                      <a16:creationId xmlns="" xmlns:a16="http://schemas.microsoft.com/office/drawing/2014/main" id="{5D527B2E-04E4-4F46-A4F5-922A746CE6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5638" y="4124325"/>
                  <a:ext cx="157163" cy="109538"/>
                </a:xfrm>
                <a:custGeom>
                  <a:avLst/>
                  <a:gdLst>
                    <a:gd name="T0" fmla="*/ 22 w 42"/>
                    <a:gd name="T1" fmla="*/ 0 h 29"/>
                    <a:gd name="T2" fmla="*/ 22 w 42"/>
                    <a:gd name="T3" fmla="*/ 8 h 29"/>
                    <a:gd name="T4" fmla="*/ 6 w 42"/>
                    <a:gd name="T5" fmla="*/ 14 h 29"/>
                    <a:gd name="T6" fmla="*/ 0 w 42"/>
                    <a:gd name="T7" fmla="*/ 23 h 29"/>
                    <a:gd name="T8" fmla="*/ 0 w 42"/>
                    <a:gd name="T9" fmla="*/ 29 h 29"/>
                    <a:gd name="T10" fmla="*/ 42 w 42"/>
                    <a:gd name="T11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9">
                      <a:moveTo>
                        <a:pt x="22" y="0"/>
                      </a:move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2" y="15"/>
                        <a:pt x="0" y="19"/>
                        <a:pt x="0" y="23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42" y="29"/>
                        <a:pt x="42" y="29"/>
                        <a:pt x="42" y="29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14" name="Oval 376">
                  <a:extLst>
                    <a:ext uri="{FF2B5EF4-FFF2-40B4-BE49-F238E27FC236}">
                      <a16:creationId xmlns="" xmlns:a16="http://schemas.microsoft.com/office/drawing/2014/main" id="{5BCD1677-EF4A-4E4F-AEA4-69B2C0B20D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8026" y="3989388"/>
                  <a:ext cx="115888" cy="142875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15" name="Freeform 377">
                  <a:extLst>
                    <a:ext uri="{FF2B5EF4-FFF2-40B4-BE49-F238E27FC236}">
                      <a16:creationId xmlns="" xmlns:a16="http://schemas.microsoft.com/office/drawing/2014/main" id="{ADF4A12E-EF4D-4ED3-9612-2A421CC9CB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58026" y="4033838"/>
                  <a:ext cx="115888" cy="26988"/>
                </a:xfrm>
                <a:custGeom>
                  <a:avLst/>
                  <a:gdLst>
                    <a:gd name="T0" fmla="*/ 31 w 31"/>
                    <a:gd name="T1" fmla="*/ 6 h 7"/>
                    <a:gd name="T2" fmla="*/ 30 w 31"/>
                    <a:gd name="T3" fmla="*/ 6 h 7"/>
                    <a:gd name="T4" fmla="*/ 18 w 31"/>
                    <a:gd name="T5" fmla="*/ 0 h 7"/>
                    <a:gd name="T6" fmla="*/ 6 w 31"/>
                    <a:gd name="T7" fmla="*/ 6 h 7"/>
                    <a:gd name="T8" fmla="*/ 0 w 31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7">
                      <a:moveTo>
                        <a:pt x="31" y="6"/>
                      </a:moveTo>
                      <a:cubicBezTo>
                        <a:pt x="31" y="6"/>
                        <a:pt x="30" y="6"/>
                        <a:pt x="30" y="6"/>
                      </a:cubicBezTo>
                      <a:cubicBezTo>
                        <a:pt x="24" y="7"/>
                        <a:pt x="21" y="5"/>
                        <a:pt x="18" y="0"/>
                      </a:cubicBezTo>
                      <a:cubicBezTo>
                        <a:pt x="16" y="3"/>
                        <a:pt x="11" y="6"/>
                        <a:pt x="6" y="6"/>
                      </a:cubicBezTo>
                      <a:cubicBezTo>
                        <a:pt x="4" y="6"/>
                        <a:pt x="2" y="5"/>
                        <a:pt x="0" y="4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16" name="Line 378">
                  <a:extLst>
                    <a:ext uri="{FF2B5EF4-FFF2-40B4-BE49-F238E27FC236}">
                      <a16:creationId xmlns="" xmlns:a16="http://schemas.microsoft.com/office/drawing/2014/main" id="{AAC022F1-645B-4FB4-B632-9AA25747EF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245351" y="4121150"/>
                  <a:ext cx="0" cy="1905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17" name="Freeform 379">
                  <a:extLst>
                    <a:ext uri="{FF2B5EF4-FFF2-40B4-BE49-F238E27FC236}">
                      <a16:creationId xmlns="" xmlns:a16="http://schemas.microsoft.com/office/drawing/2014/main" id="{1995670D-6BA5-46BD-8534-F96E4E3874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5188" y="3989388"/>
                  <a:ext cx="57150" cy="142875"/>
                </a:xfrm>
                <a:custGeom>
                  <a:avLst/>
                  <a:gdLst>
                    <a:gd name="T0" fmla="*/ 0 w 15"/>
                    <a:gd name="T1" fmla="*/ 0 h 38"/>
                    <a:gd name="T2" fmla="*/ 15 w 15"/>
                    <a:gd name="T3" fmla="*/ 19 h 38"/>
                    <a:gd name="T4" fmla="*/ 0 w 15"/>
                    <a:gd name="T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38">
                      <a:moveTo>
                        <a:pt x="0" y="0"/>
                      </a:moveTo>
                      <a:cubicBezTo>
                        <a:pt x="8" y="0"/>
                        <a:pt x="15" y="9"/>
                        <a:pt x="15" y="19"/>
                      </a:cubicBezTo>
                      <a:cubicBezTo>
                        <a:pt x="15" y="30"/>
                        <a:pt x="8" y="38"/>
                        <a:pt x="0" y="38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18" name="Freeform 380">
                  <a:extLst>
                    <a:ext uri="{FF2B5EF4-FFF2-40B4-BE49-F238E27FC236}">
                      <a16:creationId xmlns="" xmlns:a16="http://schemas.microsoft.com/office/drawing/2014/main" id="{9F222F11-AE2D-4D0D-9CD8-05352755C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3126" y="4033838"/>
                  <a:ext cx="49213" cy="26988"/>
                </a:xfrm>
                <a:custGeom>
                  <a:avLst/>
                  <a:gdLst>
                    <a:gd name="T0" fmla="*/ 13 w 13"/>
                    <a:gd name="T1" fmla="*/ 6 h 7"/>
                    <a:gd name="T2" fmla="*/ 12 w 13"/>
                    <a:gd name="T3" fmla="*/ 6 h 7"/>
                    <a:gd name="T4" fmla="*/ 0 w 13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7">
                      <a:moveTo>
                        <a:pt x="13" y="6"/>
                      </a:move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6" y="7"/>
                        <a:pt x="3" y="5"/>
                        <a:pt x="0" y="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19" name="Freeform 381">
                  <a:extLst>
                    <a:ext uri="{FF2B5EF4-FFF2-40B4-BE49-F238E27FC236}">
                      <a16:creationId xmlns="" xmlns:a16="http://schemas.microsoft.com/office/drawing/2014/main" id="{2B2BEBC9-9E18-464E-8139-4AFD036518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113" y="4211638"/>
                  <a:ext cx="52388" cy="25400"/>
                </a:xfrm>
                <a:custGeom>
                  <a:avLst/>
                  <a:gdLst>
                    <a:gd name="T0" fmla="*/ 33 w 33"/>
                    <a:gd name="T1" fmla="*/ 16 h 16"/>
                    <a:gd name="T2" fmla="*/ 16 w 33"/>
                    <a:gd name="T3" fmla="*/ 0 h 16"/>
                    <a:gd name="T4" fmla="*/ 0 w 33"/>
                    <a:gd name="T5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16">
                      <a:moveTo>
                        <a:pt x="33" y="16"/>
                      </a:moveTo>
                      <a:lnTo>
                        <a:pt x="16" y="0"/>
                      </a:lnTo>
                      <a:lnTo>
                        <a:pt x="0" y="16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0" name="Oval 382">
                  <a:extLst>
                    <a:ext uri="{FF2B5EF4-FFF2-40B4-BE49-F238E27FC236}">
                      <a16:creationId xmlns="" xmlns:a16="http://schemas.microsoft.com/office/drawing/2014/main" id="{9BBD408C-3C7B-48B4-9EBD-134A0EA3A9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0901" y="4173538"/>
                  <a:ext cx="149225" cy="150813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1" name="Line 383">
                  <a:extLst>
                    <a:ext uri="{FF2B5EF4-FFF2-40B4-BE49-F238E27FC236}">
                      <a16:creationId xmlns="" xmlns:a16="http://schemas.microsoft.com/office/drawing/2014/main" id="{91F315FB-4F70-41A2-9CCE-E2212269DB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275513" y="4211638"/>
                  <a:ext cx="0" cy="714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35" name="Group 134">
              <a:extLst>
                <a:ext uri="{FF2B5EF4-FFF2-40B4-BE49-F238E27FC236}">
                  <a16:creationId xmlns="" xmlns:a16="http://schemas.microsoft.com/office/drawing/2014/main" id="{F159E099-C05D-4880-844E-5BABF95322A0}"/>
                </a:ext>
              </a:extLst>
            </p:cNvPr>
            <p:cNvGrpSpPr/>
            <p:nvPr/>
          </p:nvGrpSpPr>
          <p:grpSpPr>
            <a:xfrm>
              <a:off x="2762182" y="4026309"/>
              <a:ext cx="844618" cy="844618"/>
              <a:chOff x="2762182" y="4026309"/>
              <a:chExt cx="844618" cy="844618"/>
            </a:xfrm>
          </p:grpSpPr>
          <p:sp>
            <p:nvSpPr>
              <p:cNvPr id="22" name="Oval 21">
                <a:extLst>
                  <a:ext uri="{FF2B5EF4-FFF2-40B4-BE49-F238E27FC236}">
                    <a16:creationId xmlns="" xmlns:a16="http://schemas.microsoft.com/office/drawing/2014/main" id="{C5BB2889-6155-4820-8921-12057C37630C}"/>
                  </a:ext>
                </a:extLst>
              </p:cNvPr>
              <p:cNvSpPr/>
              <p:nvPr/>
            </p:nvSpPr>
            <p:spPr>
              <a:xfrm>
                <a:off x="2762182" y="4026309"/>
                <a:ext cx="844618" cy="844618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2" name="Group 121">
                <a:extLst>
                  <a:ext uri="{FF2B5EF4-FFF2-40B4-BE49-F238E27FC236}">
                    <a16:creationId xmlns="" xmlns:a16="http://schemas.microsoft.com/office/drawing/2014/main" id="{8B9CCD8C-70B1-4B98-A22A-81C3A5D73D4A}"/>
                  </a:ext>
                </a:extLst>
              </p:cNvPr>
              <p:cNvGrpSpPr/>
              <p:nvPr/>
            </p:nvGrpSpPr>
            <p:grpSpPr>
              <a:xfrm>
                <a:off x="2987687" y="4262648"/>
                <a:ext cx="393608" cy="371941"/>
                <a:chOff x="6283325" y="3989388"/>
                <a:chExt cx="346076" cy="327025"/>
              </a:xfrm>
            </p:grpSpPr>
            <p:sp>
              <p:nvSpPr>
                <p:cNvPr id="123" name="Freeform 408">
                  <a:extLst>
                    <a:ext uri="{FF2B5EF4-FFF2-40B4-BE49-F238E27FC236}">
                      <a16:creationId xmlns="" xmlns:a16="http://schemas.microsoft.com/office/drawing/2014/main" id="{940CA9B3-7901-4D64-89FE-D2320351AD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6200" y="4121150"/>
                  <a:ext cx="60325" cy="55563"/>
                </a:xfrm>
                <a:custGeom>
                  <a:avLst/>
                  <a:gdLst>
                    <a:gd name="T0" fmla="*/ 38 w 38"/>
                    <a:gd name="T1" fmla="*/ 35 h 35"/>
                    <a:gd name="T2" fmla="*/ 0 w 38"/>
                    <a:gd name="T3" fmla="*/ 21 h 35"/>
                    <a:gd name="T4" fmla="*/ 0 w 38"/>
                    <a:gd name="T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35">
                      <a:moveTo>
                        <a:pt x="38" y="35"/>
                      </a:moveTo>
                      <a:lnTo>
                        <a:pt x="0" y="2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4" name="Freeform 409">
                  <a:extLst>
                    <a:ext uri="{FF2B5EF4-FFF2-40B4-BE49-F238E27FC236}">
                      <a16:creationId xmlns="" xmlns:a16="http://schemas.microsoft.com/office/drawing/2014/main" id="{8AA4A0A3-ADD5-46F4-B061-1BBF4E2210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3325" y="4124325"/>
                  <a:ext cx="158750" cy="109538"/>
                </a:xfrm>
                <a:custGeom>
                  <a:avLst/>
                  <a:gdLst>
                    <a:gd name="T0" fmla="*/ 22 w 42"/>
                    <a:gd name="T1" fmla="*/ 0 h 29"/>
                    <a:gd name="T2" fmla="*/ 22 w 42"/>
                    <a:gd name="T3" fmla="*/ 8 h 29"/>
                    <a:gd name="T4" fmla="*/ 6 w 42"/>
                    <a:gd name="T5" fmla="*/ 14 h 29"/>
                    <a:gd name="T6" fmla="*/ 0 w 42"/>
                    <a:gd name="T7" fmla="*/ 23 h 29"/>
                    <a:gd name="T8" fmla="*/ 0 w 42"/>
                    <a:gd name="T9" fmla="*/ 29 h 29"/>
                    <a:gd name="T10" fmla="*/ 42 w 42"/>
                    <a:gd name="T11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9">
                      <a:moveTo>
                        <a:pt x="22" y="0"/>
                      </a:move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2" y="15"/>
                        <a:pt x="0" y="19"/>
                        <a:pt x="0" y="23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42" y="29"/>
                        <a:pt x="42" y="29"/>
                        <a:pt x="42" y="29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5" name="Oval 410">
                  <a:extLst>
                    <a:ext uri="{FF2B5EF4-FFF2-40B4-BE49-F238E27FC236}">
                      <a16:creationId xmlns="" xmlns:a16="http://schemas.microsoft.com/office/drawing/2014/main" id="{17DB89C9-AA16-483E-9A85-C3C55BFC81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37300" y="3989388"/>
                  <a:ext cx="115888" cy="142875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6" name="Freeform 411">
                  <a:extLst>
                    <a:ext uri="{FF2B5EF4-FFF2-40B4-BE49-F238E27FC236}">
                      <a16:creationId xmlns="" xmlns:a16="http://schemas.microsoft.com/office/drawing/2014/main" id="{1083D1E7-EA24-46F8-AB1E-9D1C14BA66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7300" y="4033838"/>
                  <a:ext cx="115888" cy="26988"/>
                </a:xfrm>
                <a:custGeom>
                  <a:avLst/>
                  <a:gdLst>
                    <a:gd name="T0" fmla="*/ 31 w 31"/>
                    <a:gd name="T1" fmla="*/ 6 h 7"/>
                    <a:gd name="T2" fmla="*/ 30 w 31"/>
                    <a:gd name="T3" fmla="*/ 6 h 7"/>
                    <a:gd name="T4" fmla="*/ 18 w 31"/>
                    <a:gd name="T5" fmla="*/ 0 h 7"/>
                    <a:gd name="T6" fmla="*/ 6 w 31"/>
                    <a:gd name="T7" fmla="*/ 6 h 7"/>
                    <a:gd name="T8" fmla="*/ 0 w 31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7">
                      <a:moveTo>
                        <a:pt x="31" y="6"/>
                      </a:moveTo>
                      <a:cubicBezTo>
                        <a:pt x="31" y="6"/>
                        <a:pt x="30" y="6"/>
                        <a:pt x="30" y="6"/>
                      </a:cubicBezTo>
                      <a:cubicBezTo>
                        <a:pt x="24" y="7"/>
                        <a:pt x="21" y="5"/>
                        <a:pt x="18" y="0"/>
                      </a:cubicBezTo>
                      <a:cubicBezTo>
                        <a:pt x="16" y="3"/>
                        <a:pt x="11" y="6"/>
                        <a:pt x="6" y="6"/>
                      </a:cubicBezTo>
                      <a:cubicBezTo>
                        <a:pt x="4" y="6"/>
                        <a:pt x="2" y="5"/>
                        <a:pt x="0" y="4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7" name="Line 412">
                  <a:extLst>
                    <a:ext uri="{FF2B5EF4-FFF2-40B4-BE49-F238E27FC236}">
                      <a16:creationId xmlns="" xmlns:a16="http://schemas.microsoft.com/office/drawing/2014/main" id="{470B3339-8BF4-46FF-9589-F3B6E29FFC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24625" y="4121150"/>
                  <a:ext cx="0" cy="1905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8" name="Freeform 413">
                  <a:extLst>
                    <a:ext uri="{FF2B5EF4-FFF2-40B4-BE49-F238E27FC236}">
                      <a16:creationId xmlns="" xmlns:a16="http://schemas.microsoft.com/office/drawing/2014/main" id="{622A7DA8-08E5-47A4-B5F5-BB51141C81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4463" y="3989388"/>
                  <a:ext cx="55563" cy="142875"/>
                </a:xfrm>
                <a:custGeom>
                  <a:avLst/>
                  <a:gdLst>
                    <a:gd name="T0" fmla="*/ 0 w 15"/>
                    <a:gd name="T1" fmla="*/ 0 h 38"/>
                    <a:gd name="T2" fmla="*/ 15 w 15"/>
                    <a:gd name="T3" fmla="*/ 19 h 38"/>
                    <a:gd name="T4" fmla="*/ 0 w 15"/>
                    <a:gd name="T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38">
                      <a:moveTo>
                        <a:pt x="0" y="0"/>
                      </a:moveTo>
                      <a:cubicBezTo>
                        <a:pt x="8" y="0"/>
                        <a:pt x="15" y="9"/>
                        <a:pt x="15" y="19"/>
                      </a:cubicBezTo>
                      <a:cubicBezTo>
                        <a:pt x="15" y="30"/>
                        <a:pt x="8" y="38"/>
                        <a:pt x="0" y="38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9" name="Freeform 414">
                  <a:extLst>
                    <a:ext uri="{FF2B5EF4-FFF2-40B4-BE49-F238E27FC236}">
                      <a16:creationId xmlns="" xmlns:a16="http://schemas.microsoft.com/office/drawing/2014/main" id="{630DA965-0890-4458-906C-3B5BD6D4DE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2400" y="4033838"/>
                  <a:ext cx="47625" cy="26988"/>
                </a:xfrm>
                <a:custGeom>
                  <a:avLst/>
                  <a:gdLst>
                    <a:gd name="T0" fmla="*/ 13 w 13"/>
                    <a:gd name="T1" fmla="*/ 6 h 7"/>
                    <a:gd name="T2" fmla="*/ 12 w 13"/>
                    <a:gd name="T3" fmla="*/ 6 h 7"/>
                    <a:gd name="T4" fmla="*/ 0 w 13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7">
                      <a:moveTo>
                        <a:pt x="13" y="6"/>
                      </a:move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6" y="7"/>
                        <a:pt x="3" y="5"/>
                        <a:pt x="0" y="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0" name="Freeform 415">
                  <a:extLst>
                    <a:ext uri="{FF2B5EF4-FFF2-40B4-BE49-F238E27FC236}">
                      <a16:creationId xmlns="" xmlns:a16="http://schemas.microsoft.com/office/drawing/2014/main" id="{0B87BB4E-F7BB-4DF4-B831-CED990643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8125" y="4189413"/>
                  <a:ext cx="38100" cy="36513"/>
                </a:xfrm>
                <a:custGeom>
                  <a:avLst/>
                  <a:gdLst>
                    <a:gd name="T0" fmla="*/ 24 w 24"/>
                    <a:gd name="T1" fmla="*/ 0 h 23"/>
                    <a:gd name="T2" fmla="*/ 24 w 24"/>
                    <a:gd name="T3" fmla="*/ 23 h 23"/>
                    <a:gd name="T4" fmla="*/ 0 w 24"/>
                    <a:gd name="T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23">
                      <a:moveTo>
                        <a:pt x="24" y="0"/>
                      </a:moveTo>
                      <a:lnTo>
                        <a:pt x="24" y="23"/>
                      </a:lnTo>
                      <a:lnTo>
                        <a:pt x="0" y="23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1" name="Freeform 416">
                  <a:extLst>
                    <a:ext uri="{FF2B5EF4-FFF2-40B4-BE49-F238E27FC236}">
                      <a16:creationId xmlns="" xmlns:a16="http://schemas.microsoft.com/office/drawing/2014/main" id="{B67D8720-D4C2-47E5-AB36-C69BC48E84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4463" y="4181475"/>
                  <a:ext cx="131763" cy="44450"/>
                </a:xfrm>
                <a:custGeom>
                  <a:avLst/>
                  <a:gdLst>
                    <a:gd name="T0" fmla="*/ 0 w 35"/>
                    <a:gd name="T1" fmla="*/ 12 h 12"/>
                    <a:gd name="T2" fmla="*/ 17 w 35"/>
                    <a:gd name="T3" fmla="*/ 0 h 12"/>
                    <a:gd name="T4" fmla="*/ 35 w 35"/>
                    <a:gd name="T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5" h="12">
                      <a:moveTo>
                        <a:pt x="0" y="12"/>
                      </a:moveTo>
                      <a:cubicBezTo>
                        <a:pt x="3" y="5"/>
                        <a:pt x="9" y="0"/>
                        <a:pt x="17" y="0"/>
                      </a:cubicBezTo>
                      <a:cubicBezTo>
                        <a:pt x="25" y="0"/>
                        <a:pt x="32" y="5"/>
                        <a:pt x="35" y="12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2" name="Freeform 417">
                  <a:extLst>
                    <a:ext uri="{FF2B5EF4-FFF2-40B4-BE49-F238E27FC236}">
                      <a16:creationId xmlns="" xmlns:a16="http://schemas.microsoft.com/office/drawing/2014/main" id="{7F7AC81E-5743-412E-877D-BEF6629DEE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7638" y="4271963"/>
                  <a:ext cx="38100" cy="36513"/>
                </a:xfrm>
                <a:custGeom>
                  <a:avLst/>
                  <a:gdLst>
                    <a:gd name="T0" fmla="*/ 0 w 24"/>
                    <a:gd name="T1" fmla="*/ 23 h 23"/>
                    <a:gd name="T2" fmla="*/ 0 w 24"/>
                    <a:gd name="T3" fmla="*/ 0 h 23"/>
                    <a:gd name="T4" fmla="*/ 24 w 24"/>
                    <a:gd name="T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23">
                      <a:moveTo>
                        <a:pt x="0" y="23"/>
                      </a:moveTo>
                      <a:lnTo>
                        <a:pt x="0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3" name="Freeform 418">
                  <a:extLst>
                    <a:ext uri="{FF2B5EF4-FFF2-40B4-BE49-F238E27FC236}">
                      <a16:creationId xmlns="" xmlns:a16="http://schemas.microsoft.com/office/drawing/2014/main" id="{390FEB55-A191-4746-A27B-8028C5E04D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7638" y="4271963"/>
                  <a:ext cx="131763" cy="44450"/>
                </a:xfrm>
                <a:custGeom>
                  <a:avLst/>
                  <a:gdLst>
                    <a:gd name="T0" fmla="*/ 35 w 35"/>
                    <a:gd name="T1" fmla="*/ 0 h 12"/>
                    <a:gd name="T2" fmla="*/ 18 w 35"/>
                    <a:gd name="T3" fmla="*/ 12 h 12"/>
                    <a:gd name="T4" fmla="*/ 0 w 35"/>
                    <a:gd name="T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5" h="12">
                      <a:moveTo>
                        <a:pt x="35" y="0"/>
                      </a:moveTo>
                      <a:cubicBezTo>
                        <a:pt x="33" y="7"/>
                        <a:pt x="26" y="12"/>
                        <a:pt x="18" y="12"/>
                      </a:cubicBezTo>
                      <a:cubicBezTo>
                        <a:pt x="10" y="12"/>
                        <a:pt x="3" y="7"/>
                        <a:pt x="0" y="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78092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C6C87C-4ECA-4843-B8A9-FFBA5A951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B7DE1CC-348C-40EA-A24A-D86D1C4A7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="" xmlns:a16="http://schemas.microsoft.com/office/drawing/2014/main" id="{33938ECB-E3D2-478C-9342-F19A3AE0D393}"/>
              </a:ext>
            </a:extLst>
          </p:cNvPr>
          <p:cNvCxnSpPr>
            <a:cxnSpLocks/>
          </p:cNvCxnSpPr>
          <p:nvPr/>
        </p:nvCxnSpPr>
        <p:spPr>
          <a:xfrm>
            <a:off x="0" y="2038350"/>
            <a:ext cx="106489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Arc 113">
            <a:extLst>
              <a:ext uri="{FF2B5EF4-FFF2-40B4-BE49-F238E27FC236}">
                <a16:creationId xmlns="" xmlns:a16="http://schemas.microsoft.com/office/drawing/2014/main" id="{87A78A33-0873-46F5-AC57-C147D4257154}"/>
              </a:ext>
            </a:extLst>
          </p:cNvPr>
          <p:cNvSpPr/>
          <p:nvPr/>
        </p:nvSpPr>
        <p:spPr>
          <a:xfrm flipH="1">
            <a:off x="1166018" y="3924300"/>
            <a:ext cx="1914525" cy="1914525"/>
          </a:xfrm>
          <a:prstGeom prst="arc">
            <a:avLst>
              <a:gd name="adj1" fmla="val 16200000"/>
              <a:gd name="adj2" fmla="val 561566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Straight Connector 127">
            <a:extLst>
              <a:ext uri="{FF2B5EF4-FFF2-40B4-BE49-F238E27FC236}">
                <a16:creationId xmlns="" xmlns:a16="http://schemas.microsoft.com/office/drawing/2014/main" id="{C4304665-AC79-43EF-9EB4-D87114C507A1}"/>
              </a:ext>
            </a:extLst>
          </p:cNvPr>
          <p:cNvCxnSpPr>
            <a:cxnSpLocks/>
          </p:cNvCxnSpPr>
          <p:nvPr/>
        </p:nvCxnSpPr>
        <p:spPr>
          <a:xfrm>
            <a:off x="2124075" y="5838825"/>
            <a:ext cx="8715375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0DD2FAD9-2B95-4EA8-BC94-3AD27A6028E3}"/>
              </a:ext>
            </a:extLst>
          </p:cNvPr>
          <p:cNvGrpSpPr/>
          <p:nvPr/>
        </p:nvGrpSpPr>
        <p:grpSpPr>
          <a:xfrm>
            <a:off x="1782763" y="1708150"/>
            <a:ext cx="9781240" cy="3562569"/>
            <a:chOff x="1782763" y="1708150"/>
            <a:chExt cx="9781240" cy="3562569"/>
          </a:xfrm>
        </p:grpSpPr>
        <p:sp>
          <p:nvSpPr>
            <p:cNvPr id="55" name="Content Placeholder 2">
              <a:extLst>
                <a:ext uri="{FF2B5EF4-FFF2-40B4-BE49-F238E27FC236}">
                  <a16:creationId xmlns="" xmlns:a16="http://schemas.microsoft.com/office/drawing/2014/main" id="{C1B253B5-FB9C-40C2-90C9-0AFBE560256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22513" y="2738438"/>
              <a:ext cx="39624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fontAlgn="auto" hangingPunct="1">
                <a:spcAft>
                  <a:spcPts val="0"/>
                </a:spcAft>
                <a:buNone/>
                <a:defRPr/>
              </a:pPr>
              <a:r>
                <a:rPr lang="en-US" sz="1400" dirty="0">
                  <a:solidFill>
                    <a:sysClr val="windowText" lastClr="000000"/>
                  </a:solidFill>
                </a:rPr>
                <a:t>Lorem ipsum dolor sit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amet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,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consectetur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adipiscing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elit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.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Donec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id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tortor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magna.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Curabitur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lobortis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ultrices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ornare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. Duis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eget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auctor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metus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. </a:t>
              </a:r>
            </a:p>
          </p:txBody>
        </p:sp>
        <p:sp>
          <p:nvSpPr>
            <p:cNvPr id="60" name="Rectangle 1">
              <a:extLst>
                <a:ext uri="{FF2B5EF4-FFF2-40B4-BE49-F238E27FC236}">
                  <a16:creationId xmlns="" xmlns:a16="http://schemas.microsoft.com/office/drawing/2014/main" id="{0ECC3F57-7C9D-4571-8534-1F465A262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2513" y="2357438"/>
              <a:ext cx="1245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Segoe UI Light" panose="020B0502040204020203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Segoe UI Light" panose="020B0502040204020203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Segoe UI Light" panose="020B0502040204020203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r>
                <a:rPr lang="en-US" altLang="id-ID" sz="1800" b="1" kern="0" dirty="0">
                  <a:latin typeface="Calibri" panose="020F0502020204030204" pitchFamily="34" charset="0"/>
                  <a:cs typeface="Arial" panose="020B0604020202020204" pitchFamily="34" charset="0"/>
                </a:rPr>
                <a:t>Lorem Ipsum</a:t>
              </a:r>
            </a:p>
          </p:txBody>
        </p:sp>
        <p:sp>
          <p:nvSpPr>
            <p:cNvPr id="101" name="Content Placeholder 2">
              <a:extLst>
                <a:ext uri="{FF2B5EF4-FFF2-40B4-BE49-F238E27FC236}">
                  <a16:creationId xmlns="" xmlns:a16="http://schemas.microsoft.com/office/drawing/2014/main" id="{F71C03E5-D2D7-4907-9E48-06836E89B7D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261225" y="2738438"/>
              <a:ext cx="38100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  <a:defRPr/>
              </a:pPr>
              <a:r>
                <a:rPr lang="en-US" sz="1400" dirty="0">
                  <a:solidFill>
                    <a:prstClr val="black"/>
                  </a:solidFill>
                </a:rPr>
                <a:t>Lorem ipsum dolor sit </a:t>
              </a:r>
              <a:r>
                <a:rPr lang="en-US" sz="1400" dirty="0" err="1">
                  <a:solidFill>
                    <a:prstClr val="black"/>
                  </a:solidFill>
                </a:rPr>
                <a:t>amet</a:t>
              </a:r>
              <a:r>
                <a:rPr lang="en-US" sz="1400" dirty="0">
                  <a:solidFill>
                    <a:prstClr val="black"/>
                  </a:solidFill>
                </a:rPr>
                <a:t>, </a:t>
              </a:r>
              <a:r>
                <a:rPr lang="en-US" sz="1400" dirty="0" err="1">
                  <a:solidFill>
                    <a:prstClr val="black"/>
                  </a:solidFill>
                </a:rPr>
                <a:t>consectetur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adipiscing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elit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  <a:r>
                <a:rPr lang="en-US" sz="1400" dirty="0" err="1">
                  <a:solidFill>
                    <a:prstClr val="black"/>
                  </a:solidFill>
                </a:rPr>
                <a:t>Donec</a:t>
              </a:r>
              <a:r>
                <a:rPr lang="en-US" sz="1400" dirty="0">
                  <a:solidFill>
                    <a:prstClr val="black"/>
                  </a:solidFill>
                </a:rPr>
                <a:t> id </a:t>
              </a:r>
              <a:r>
                <a:rPr lang="en-US" sz="1400" dirty="0" err="1">
                  <a:solidFill>
                    <a:prstClr val="black"/>
                  </a:solidFill>
                </a:rPr>
                <a:t>tortor</a:t>
              </a:r>
              <a:r>
                <a:rPr lang="en-US" sz="1400" dirty="0">
                  <a:solidFill>
                    <a:prstClr val="black"/>
                  </a:solidFill>
                </a:rPr>
                <a:t> magna. </a:t>
              </a:r>
              <a:r>
                <a:rPr lang="en-US" sz="1400" dirty="0" err="1">
                  <a:solidFill>
                    <a:prstClr val="black"/>
                  </a:solidFill>
                </a:rPr>
                <a:t>Curabitur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lobortis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ultrices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ornare</a:t>
              </a:r>
              <a:r>
                <a:rPr lang="en-US" sz="1400" dirty="0">
                  <a:solidFill>
                    <a:prstClr val="black"/>
                  </a:solidFill>
                </a:rPr>
                <a:t>. Duis </a:t>
              </a:r>
              <a:r>
                <a:rPr lang="en-US" sz="1400" dirty="0" err="1">
                  <a:solidFill>
                    <a:prstClr val="black"/>
                  </a:solidFill>
                </a:rPr>
                <a:t>eget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auctor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metus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C0710876-E030-48DD-BA97-26B36178B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1225" y="2357438"/>
              <a:ext cx="1245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Segoe UI Light" panose="020B0502040204020203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Segoe UI Light" panose="020B0502040204020203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Segoe UI Light" panose="020B0502040204020203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id-ID" sz="1800" b="1" kern="0" dirty="0">
                  <a:latin typeface="Calibri" panose="020F0502020204030204" pitchFamily="34" charset="0"/>
                  <a:cs typeface="Arial" panose="020B0604020202020204" pitchFamily="34" charset="0"/>
                </a:rPr>
                <a:t>Lorem Ipsum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="" xmlns:a16="http://schemas.microsoft.com/office/drawing/2014/main" id="{9B6DFD07-E1D0-4D14-9220-780FB787FC80}"/>
                </a:ext>
              </a:extLst>
            </p:cNvPr>
            <p:cNvGrpSpPr/>
            <p:nvPr/>
          </p:nvGrpSpPr>
          <p:grpSpPr>
            <a:xfrm>
              <a:off x="2124075" y="2144713"/>
              <a:ext cx="4916488" cy="1220787"/>
              <a:chOff x="2124075" y="2220913"/>
              <a:chExt cx="4916488" cy="547687"/>
            </a:xfrm>
          </p:grpSpPr>
          <p:cxnSp>
            <p:nvCxnSpPr>
              <p:cNvPr id="96" name="Straight Connector 95">
                <a:extLst>
                  <a:ext uri="{FF2B5EF4-FFF2-40B4-BE49-F238E27FC236}">
                    <a16:creationId xmlns="" xmlns:a16="http://schemas.microsoft.com/office/drawing/2014/main" id="{9E774D03-D304-408B-80F1-F276ED871801}"/>
                  </a:ext>
                </a:extLst>
              </p:cNvPr>
              <p:cNvCxnSpPr/>
              <p:nvPr/>
            </p:nvCxnSpPr>
            <p:spPr>
              <a:xfrm>
                <a:off x="2124075" y="2220913"/>
                <a:ext cx="0" cy="547687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80" name="Straight Connector 79">
                <a:extLst>
                  <a:ext uri="{FF2B5EF4-FFF2-40B4-BE49-F238E27FC236}">
                    <a16:creationId xmlns="" xmlns:a16="http://schemas.microsoft.com/office/drawing/2014/main" id="{EC6DF7F2-C8A3-4AA7-95C1-7F20BF7989BA}"/>
                  </a:ext>
                </a:extLst>
              </p:cNvPr>
              <p:cNvCxnSpPr/>
              <p:nvPr/>
            </p:nvCxnSpPr>
            <p:spPr>
              <a:xfrm>
                <a:off x="7040563" y="2220913"/>
                <a:ext cx="0" cy="547687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  <p:sp>
          <p:nvSpPr>
            <p:cNvPr id="109" name="Arc 108">
              <a:extLst>
                <a:ext uri="{FF2B5EF4-FFF2-40B4-BE49-F238E27FC236}">
                  <a16:creationId xmlns="" xmlns:a16="http://schemas.microsoft.com/office/drawing/2014/main" id="{6E762F8B-7206-46E4-9B54-4735422A29E9}"/>
                </a:ext>
              </a:extLst>
            </p:cNvPr>
            <p:cNvSpPr/>
            <p:nvPr/>
          </p:nvSpPr>
          <p:spPr>
            <a:xfrm>
              <a:off x="9649478" y="2038350"/>
              <a:ext cx="1914525" cy="1914525"/>
            </a:xfrm>
            <a:prstGeom prst="arc">
              <a:avLst>
                <a:gd name="adj1" fmla="val 16200000"/>
                <a:gd name="adj2" fmla="val 459141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="" xmlns:a16="http://schemas.microsoft.com/office/drawing/2014/main" id="{4AE37A98-7F8F-4254-B0C8-44229C2C8057}"/>
                </a:ext>
              </a:extLst>
            </p:cNvPr>
            <p:cNvCxnSpPr>
              <a:cxnSpLocks/>
            </p:cNvCxnSpPr>
            <p:nvPr/>
          </p:nvCxnSpPr>
          <p:spPr>
            <a:xfrm>
              <a:off x="2124075" y="3924300"/>
              <a:ext cx="8715375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Content Placeholder 2">
              <a:extLst>
                <a:ext uri="{FF2B5EF4-FFF2-40B4-BE49-F238E27FC236}">
                  <a16:creationId xmlns="" xmlns:a16="http://schemas.microsoft.com/office/drawing/2014/main" id="{D9758D87-FB80-4653-BD09-2A28296D65D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22513" y="4624388"/>
              <a:ext cx="39624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fontAlgn="auto" hangingPunct="1">
                <a:spcAft>
                  <a:spcPts val="0"/>
                </a:spcAft>
                <a:buNone/>
                <a:defRPr/>
              </a:pPr>
              <a:r>
                <a:rPr lang="en-US" sz="1400" dirty="0">
                  <a:solidFill>
                    <a:sysClr val="windowText" lastClr="000000"/>
                  </a:solidFill>
                </a:rPr>
                <a:t>Lorem ipsum dolor sit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amet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,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consectetur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adipiscing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elit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.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Donec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id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tortor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magna.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Curabitur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lobortis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ultrices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ornare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. Duis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eget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auctor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metus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. </a:t>
              </a:r>
            </a:p>
          </p:txBody>
        </p:sp>
        <p:sp>
          <p:nvSpPr>
            <p:cNvPr id="116" name="Rectangle 1">
              <a:extLst>
                <a:ext uri="{FF2B5EF4-FFF2-40B4-BE49-F238E27FC236}">
                  <a16:creationId xmlns="" xmlns:a16="http://schemas.microsoft.com/office/drawing/2014/main" id="{0C7DDFDC-E4F8-4CB7-A70D-E72EF01BA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2513" y="4243388"/>
              <a:ext cx="1245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Segoe UI Light" panose="020B0502040204020203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Segoe UI Light" panose="020B0502040204020203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Segoe UI Light" panose="020B0502040204020203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r>
                <a:rPr lang="en-US" altLang="id-ID" sz="1800" b="1" kern="0" dirty="0">
                  <a:latin typeface="Calibri" panose="020F0502020204030204" pitchFamily="34" charset="0"/>
                  <a:cs typeface="Arial" panose="020B0604020202020204" pitchFamily="34" charset="0"/>
                </a:rPr>
                <a:t>Lorem Ipsum</a:t>
              </a:r>
            </a:p>
          </p:txBody>
        </p:sp>
        <p:sp>
          <p:nvSpPr>
            <p:cNvPr id="117" name="Content Placeholder 2">
              <a:extLst>
                <a:ext uri="{FF2B5EF4-FFF2-40B4-BE49-F238E27FC236}">
                  <a16:creationId xmlns="" xmlns:a16="http://schemas.microsoft.com/office/drawing/2014/main" id="{FEFFB814-0C3C-40C5-8B59-B4D40596890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261225" y="4624388"/>
              <a:ext cx="38100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  <a:defRPr/>
              </a:pPr>
              <a:r>
                <a:rPr lang="en-US" sz="1400" dirty="0">
                  <a:solidFill>
                    <a:prstClr val="black"/>
                  </a:solidFill>
                </a:rPr>
                <a:t>Lorem ipsum dolor sit </a:t>
              </a:r>
              <a:r>
                <a:rPr lang="en-US" sz="1400" dirty="0" err="1">
                  <a:solidFill>
                    <a:prstClr val="black"/>
                  </a:solidFill>
                </a:rPr>
                <a:t>amet</a:t>
              </a:r>
              <a:r>
                <a:rPr lang="en-US" sz="1400" dirty="0">
                  <a:solidFill>
                    <a:prstClr val="black"/>
                  </a:solidFill>
                </a:rPr>
                <a:t>, </a:t>
              </a:r>
              <a:r>
                <a:rPr lang="en-US" sz="1400" dirty="0" err="1">
                  <a:solidFill>
                    <a:prstClr val="black"/>
                  </a:solidFill>
                </a:rPr>
                <a:t>consectetur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adipiscing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elit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  <a:r>
                <a:rPr lang="en-US" sz="1400" dirty="0" err="1">
                  <a:solidFill>
                    <a:prstClr val="black"/>
                  </a:solidFill>
                </a:rPr>
                <a:t>Donec</a:t>
              </a:r>
              <a:r>
                <a:rPr lang="en-US" sz="1400" dirty="0">
                  <a:solidFill>
                    <a:prstClr val="black"/>
                  </a:solidFill>
                </a:rPr>
                <a:t> id </a:t>
              </a:r>
              <a:r>
                <a:rPr lang="en-US" sz="1400" dirty="0" err="1">
                  <a:solidFill>
                    <a:prstClr val="black"/>
                  </a:solidFill>
                </a:rPr>
                <a:t>tortor</a:t>
              </a:r>
              <a:r>
                <a:rPr lang="en-US" sz="1400" dirty="0">
                  <a:solidFill>
                    <a:prstClr val="black"/>
                  </a:solidFill>
                </a:rPr>
                <a:t> magna. </a:t>
              </a:r>
              <a:r>
                <a:rPr lang="en-US" sz="1400" dirty="0" err="1">
                  <a:solidFill>
                    <a:prstClr val="black"/>
                  </a:solidFill>
                </a:rPr>
                <a:t>Curabitur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lobortis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ultrices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ornare</a:t>
              </a:r>
              <a:r>
                <a:rPr lang="en-US" sz="1400" dirty="0">
                  <a:solidFill>
                    <a:prstClr val="black"/>
                  </a:solidFill>
                </a:rPr>
                <a:t>. Duis </a:t>
              </a:r>
              <a:r>
                <a:rPr lang="en-US" sz="1400" dirty="0" err="1">
                  <a:solidFill>
                    <a:prstClr val="black"/>
                  </a:solidFill>
                </a:rPr>
                <a:t>eget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auctor</a:t>
              </a:r>
              <a:r>
                <a:rPr lang="en-US" sz="1400" dirty="0">
                  <a:solidFill>
                    <a:prstClr val="black"/>
                  </a:solidFill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</a:rPr>
                <a:t>metus</a:t>
              </a:r>
              <a:r>
                <a:rPr lang="en-US" sz="1400" dirty="0">
                  <a:solidFill>
                    <a:prstClr val="black"/>
                  </a:solidFill>
                </a:rPr>
                <a:t>. </a:t>
              </a:r>
            </a:p>
          </p:txBody>
        </p:sp>
        <p:sp>
          <p:nvSpPr>
            <p:cNvPr id="118" name="Rectangle 7">
              <a:extLst>
                <a:ext uri="{FF2B5EF4-FFF2-40B4-BE49-F238E27FC236}">
                  <a16:creationId xmlns="" xmlns:a16="http://schemas.microsoft.com/office/drawing/2014/main" id="{16073F90-26CA-4879-B163-5FB98E752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1225" y="4243388"/>
              <a:ext cx="1245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Segoe UI Light" panose="020B0502040204020203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Segoe UI Light" panose="020B0502040204020203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Segoe UI Light" panose="020B0502040204020203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Segoe UI Light" panose="020B0502040204020203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id-ID" sz="1800" b="1" kern="0" dirty="0">
                  <a:latin typeface="Calibri" panose="020F0502020204030204" pitchFamily="34" charset="0"/>
                  <a:cs typeface="Arial" panose="020B0604020202020204" pitchFamily="34" charset="0"/>
                </a:rPr>
                <a:t>Lorem Ipsum</a:t>
              </a: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="" xmlns:a16="http://schemas.microsoft.com/office/drawing/2014/main" id="{43BFF2B7-89CA-4C67-968D-CA5B523C0CD9}"/>
                </a:ext>
              </a:extLst>
            </p:cNvPr>
            <p:cNvGrpSpPr/>
            <p:nvPr/>
          </p:nvGrpSpPr>
          <p:grpSpPr>
            <a:xfrm>
              <a:off x="2124075" y="4030663"/>
              <a:ext cx="4916488" cy="1220787"/>
              <a:chOff x="2124075" y="2220913"/>
              <a:chExt cx="4916488" cy="547687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="" xmlns:a16="http://schemas.microsoft.com/office/drawing/2014/main" id="{4936189D-6717-4576-9088-77F4169157C6}"/>
                  </a:ext>
                </a:extLst>
              </p:cNvPr>
              <p:cNvCxnSpPr/>
              <p:nvPr/>
            </p:nvCxnSpPr>
            <p:spPr>
              <a:xfrm>
                <a:off x="2124075" y="2220913"/>
                <a:ext cx="0" cy="547687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27" name="Straight Connector 126">
                <a:extLst>
                  <a:ext uri="{FF2B5EF4-FFF2-40B4-BE49-F238E27FC236}">
                    <a16:creationId xmlns="" xmlns:a16="http://schemas.microsoft.com/office/drawing/2014/main" id="{099B6F87-BB87-49A6-A02E-73584096A5B5}"/>
                  </a:ext>
                </a:extLst>
              </p:cNvPr>
              <p:cNvCxnSpPr/>
              <p:nvPr/>
            </p:nvCxnSpPr>
            <p:spPr>
              <a:xfrm>
                <a:off x="7040563" y="2220913"/>
                <a:ext cx="0" cy="547687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  <p:grpSp>
          <p:nvGrpSpPr>
            <p:cNvPr id="140" name="Group 139">
              <a:extLst>
                <a:ext uri="{FF2B5EF4-FFF2-40B4-BE49-F238E27FC236}">
                  <a16:creationId xmlns="" xmlns:a16="http://schemas.microsoft.com/office/drawing/2014/main" id="{B40A0AE7-FE4B-4DF9-8D8C-5C252905D385}"/>
                </a:ext>
              </a:extLst>
            </p:cNvPr>
            <p:cNvGrpSpPr/>
            <p:nvPr/>
          </p:nvGrpSpPr>
          <p:grpSpPr>
            <a:xfrm>
              <a:off x="1782763" y="1708150"/>
              <a:ext cx="681038" cy="681038"/>
              <a:chOff x="1782763" y="1708150"/>
              <a:chExt cx="681038" cy="681038"/>
            </a:xfrm>
          </p:grpSpPr>
          <p:sp>
            <p:nvSpPr>
              <p:cNvPr id="97" name="Oval 2068">
                <a:extLst>
                  <a:ext uri="{FF2B5EF4-FFF2-40B4-BE49-F238E27FC236}">
                    <a16:creationId xmlns="" xmlns:a16="http://schemas.microsoft.com/office/drawing/2014/main" id="{00AE6B8E-7041-4291-A01B-9F54C335F86A}"/>
                  </a:ext>
                </a:extLst>
              </p:cNvPr>
              <p:cNvSpPr/>
              <p:nvPr/>
            </p:nvSpPr>
            <p:spPr bwMode="auto">
              <a:xfrm flipV="1">
                <a:off x="1782763" y="1708150"/>
                <a:ext cx="681038" cy="68103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16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d-ID" kern="0">
                  <a:solidFill>
                    <a:prstClr val="white"/>
                  </a:solidFill>
                  <a:latin typeface="Segoe UI Light"/>
                </a:endParaRP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="" xmlns:a16="http://schemas.microsoft.com/office/drawing/2014/main" id="{0D284EC4-08B9-47B8-B171-48CC73962985}"/>
                  </a:ext>
                </a:extLst>
              </p:cNvPr>
              <p:cNvSpPr/>
              <p:nvPr/>
            </p:nvSpPr>
            <p:spPr bwMode="auto">
              <a:xfrm flipV="1">
                <a:off x="1862139" y="1783948"/>
                <a:ext cx="522286" cy="529442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d-ID" kern="0">
                  <a:solidFill>
                    <a:prstClr val="white"/>
                  </a:solidFill>
                  <a:latin typeface="Segoe UI Light"/>
                </a:endParaRPr>
              </a:p>
            </p:txBody>
          </p:sp>
          <p:grpSp>
            <p:nvGrpSpPr>
              <p:cNvPr id="129" name="Group 128">
                <a:extLst>
                  <a:ext uri="{FF2B5EF4-FFF2-40B4-BE49-F238E27FC236}">
                    <a16:creationId xmlns="" xmlns:a16="http://schemas.microsoft.com/office/drawing/2014/main" id="{0F5D0F8A-5EC9-47D0-A037-B2D3E7120328}"/>
                  </a:ext>
                </a:extLst>
              </p:cNvPr>
              <p:cNvGrpSpPr/>
              <p:nvPr/>
            </p:nvGrpSpPr>
            <p:grpSpPr>
              <a:xfrm>
                <a:off x="2033986" y="1939917"/>
                <a:ext cx="178593" cy="217505"/>
                <a:chOff x="7035801" y="2173289"/>
                <a:chExt cx="284162" cy="346075"/>
              </a:xfrm>
            </p:grpSpPr>
            <p:sp>
              <p:nvSpPr>
                <p:cNvPr id="130" name="Freeform 125">
                  <a:extLst>
                    <a:ext uri="{FF2B5EF4-FFF2-40B4-BE49-F238E27FC236}">
                      <a16:creationId xmlns="" xmlns:a16="http://schemas.microsoft.com/office/drawing/2014/main" id="{3A7D93B7-0642-4B23-8C7E-D7CBC19914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50088" y="2173289"/>
                  <a:ext cx="269875" cy="346075"/>
                </a:xfrm>
                <a:custGeom>
                  <a:avLst/>
                  <a:gdLst>
                    <a:gd name="T0" fmla="*/ 72 w 72"/>
                    <a:gd name="T1" fmla="*/ 0 h 92"/>
                    <a:gd name="T2" fmla="*/ 8 w 72"/>
                    <a:gd name="T3" fmla="*/ 0 h 92"/>
                    <a:gd name="T4" fmla="*/ 0 w 72"/>
                    <a:gd name="T5" fmla="*/ 8 h 92"/>
                    <a:gd name="T6" fmla="*/ 8 w 72"/>
                    <a:gd name="T7" fmla="*/ 16 h 92"/>
                    <a:gd name="T8" fmla="*/ 72 w 72"/>
                    <a:gd name="T9" fmla="*/ 16 h 92"/>
                    <a:gd name="T10" fmla="*/ 72 w 72"/>
                    <a:gd name="T11" fmla="*/ 92 h 92"/>
                    <a:gd name="T12" fmla="*/ 8 w 72"/>
                    <a:gd name="T13" fmla="*/ 92 h 92"/>
                    <a:gd name="T14" fmla="*/ 0 w 72"/>
                    <a:gd name="T15" fmla="*/ 84 h 92"/>
                    <a:gd name="T16" fmla="*/ 0 w 72"/>
                    <a:gd name="T17" fmla="*/ 8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92">
                      <a:moveTo>
                        <a:pt x="72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12"/>
                        <a:pt x="4" y="16"/>
                        <a:pt x="8" y="16"/>
                      </a:cubicBezTo>
                      <a:cubicBezTo>
                        <a:pt x="72" y="16"/>
                        <a:pt x="72" y="16"/>
                        <a:pt x="72" y="16"/>
                      </a:cubicBezTo>
                      <a:cubicBezTo>
                        <a:pt x="72" y="92"/>
                        <a:pt x="72" y="92"/>
                        <a:pt x="72" y="92"/>
                      </a:cubicBezTo>
                      <a:cubicBezTo>
                        <a:pt x="8" y="92"/>
                        <a:pt x="8" y="92"/>
                        <a:pt x="8" y="92"/>
                      </a:cubicBezTo>
                      <a:cubicBezTo>
                        <a:pt x="4" y="92"/>
                        <a:pt x="0" y="88"/>
                        <a:pt x="0" y="84"/>
                      </a:cubicBezTo>
                      <a:cubicBezTo>
                        <a:pt x="0" y="8"/>
                        <a:pt x="0" y="8"/>
                        <a:pt x="0" y="8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1" name="Line 126">
                  <a:extLst>
                    <a:ext uri="{FF2B5EF4-FFF2-40B4-BE49-F238E27FC236}">
                      <a16:creationId xmlns="" xmlns:a16="http://schemas.microsoft.com/office/drawing/2014/main" id="{3B542073-213D-449D-8EEF-E034A62E78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80251" y="2203451"/>
                  <a:ext cx="225425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2" name="Line 127">
                  <a:extLst>
                    <a:ext uri="{FF2B5EF4-FFF2-40B4-BE49-F238E27FC236}">
                      <a16:creationId xmlns="" xmlns:a16="http://schemas.microsoft.com/office/drawing/2014/main" id="{BBB09999-D399-46BF-B073-927079D425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5801" y="2278064"/>
                  <a:ext cx="30163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3" name="Line 128">
                  <a:extLst>
                    <a:ext uri="{FF2B5EF4-FFF2-40B4-BE49-F238E27FC236}">
                      <a16:creationId xmlns="" xmlns:a16="http://schemas.microsoft.com/office/drawing/2014/main" id="{96BD25BD-3FA5-4EE5-8D95-8AB900A90B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5801" y="2324101"/>
                  <a:ext cx="30163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4" name="Line 129">
                  <a:extLst>
                    <a:ext uri="{FF2B5EF4-FFF2-40B4-BE49-F238E27FC236}">
                      <a16:creationId xmlns="" xmlns:a16="http://schemas.microsoft.com/office/drawing/2014/main" id="{D11D8835-1FA9-4671-9CB9-9B3563107E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5801" y="2368551"/>
                  <a:ext cx="30163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5" name="Line 130">
                  <a:extLst>
                    <a:ext uri="{FF2B5EF4-FFF2-40B4-BE49-F238E27FC236}">
                      <a16:creationId xmlns="" xmlns:a16="http://schemas.microsoft.com/office/drawing/2014/main" id="{A886054C-6484-4AC7-BD12-6D31CA84C1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5801" y="2413001"/>
                  <a:ext cx="30163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6" name="Line 131">
                  <a:extLst>
                    <a:ext uri="{FF2B5EF4-FFF2-40B4-BE49-F238E27FC236}">
                      <a16:creationId xmlns="" xmlns:a16="http://schemas.microsoft.com/office/drawing/2014/main" id="{A000CC80-F8FF-45D4-85CF-13A52A08CA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5801" y="2459039"/>
                  <a:ext cx="30163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7" name="Freeform 132">
                  <a:extLst>
                    <a:ext uri="{FF2B5EF4-FFF2-40B4-BE49-F238E27FC236}">
                      <a16:creationId xmlns="" xmlns:a16="http://schemas.microsoft.com/office/drawing/2014/main" id="{AC25585E-EB76-4A58-981A-EC4430ADC1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8351" y="2382839"/>
                  <a:ext cx="149225" cy="76200"/>
                </a:xfrm>
                <a:custGeom>
                  <a:avLst/>
                  <a:gdLst>
                    <a:gd name="T0" fmla="*/ 26 w 40"/>
                    <a:gd name="T1" fmla="*/ 0 h 20"/>
                    <a:gd name="T2" fmla="*/ 26 w 40"/>
                    <a:gd name="T3" fmla="*/ 6 h 20"/>
                    <a:gd name="T4" fmla="*/ 36 w 40"/>
                    <a:gd name="T5" fmla="*/ 9 h 20"/>
                    <a:gd name="T6" fmla="*/ 40 w 40"/>
                    <a:gd name="T7" fmla="*/ 14 h 20"/>
                    <a:gd name="T8" fmla="*/ 40 w 40"/>
                    <a:gd name="T9" fmla="*/ 20 h 20"/>
                    <a:gd name="T10" fmla="*/ 0 w 40"/>
                    <a:gd name="T11" fmla="*/ 20 h 20"/>
                    <a:gd name="T12" fmla="*/ 0 w 40"/>
                    <a:gd name="T13" fmla="*/ 14 h 20"/>
                    <a:gd name="T14" fmla="*/ 4 w 40"/>
                    <a:gd name="T15" fmla="*/ 9 h 20"/>
                    <a:gd name="T16" fmla="*/ 14 w 40"/>
                    <a:gd name="T17" fmla="*/ 6 h 20"/>
                    <a:gd name="T18" fmla="*/ 14 w 40"/>
                    <a:gd name="T1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20">
                      <a:moveTo>
                        <a:pt x="26" y="0"/>
                      </a:move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8" y="10"/>
                        <a:pt x="40" y="12"/>
                        <a:pt x="40" y="14"/>
                      </a:cubicBezTo>
                      <a:cubicBezTo>
                        <a:pt x="40" y="20"/>
                        <a:pt x="40" y="20"/>
                        <a:pt x="4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2"/>
                        <a:pt x="2" y="10"/>
                        <a:pt x="4" y="9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0"/>
                        <a:pt x="14" y="0"/>
                        <a:pt x="14" y="0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8" name="Oval 133">
                  <a:extLst>
                    <a:ext uri="{FF2B5EF4-FFF2-40B4-BE49-F238E27FC236}">
                      <a16:creationId xmlns="" xmlns:a16="http://schemas.microsoft.com/office/drawing/2014/main" id="{A6DB9FBC-98A4-4943-BECA-5B7E56EABB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48513" y="2293939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39" name="Freeform 134">
                  <a:extLst>
                    <a:ext uri="{FF2B5EF4-FFF2-40B4-BE49-F238E27FC236}">
                      <a16:creationId xmlns="" xmlns:a16="http://schemas.microsoft.com/office/drawing/2014/main" id="{AFEF2B1D-6C74-41C1-89F7-26D03E4CD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2327276"/>
                  <a:ext cx="88900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49" name="Group 148">
              <a:extLst>
                <a:ext uri="{FF2B5EF4-FFF2-40B4-BE49-F238E27FC236}">
                  <a16:creationId xmlns="" xmlns:a16="http://schemas.microsoft.com/office/drawing/2014/main" id="{22677C20-3BDA-4E07-B364-6409F77EA7D7}"/>
                </a:ext>
              </a:extLst>
            </p:cNvPr>
            <p:cNvGrpSpPr/>
            <p:nvPr/>
          </p:nvGrpSpPr>
          <p:grpSpPr>
            <a:xfrm>
              <a:off x="6697663" y="1708150"/>
              <a:ext cx="681038" cy="681038"/>
              <a:chOff x="6697663" y="1708150"/>
              <a:chExt cx="681038" cy="681038"/>
            </a:xfrm>
          </p:grpSpPr>
          <p:sp>
            <p:nvSpPr>
              <p:cNvPr id="81" name="Oval 80">
                <a:extLst>
                  <a:ext uri="{FF2B5EF4-FFF2-40B4-BE49-F238E27FC236}">
                    <a16:creationId xmlns="" xmlns:a16="http://schemas.microsoft.com/office/drawing/2014/main" id="{6D79E8F0-8C11-4ADE-B287-FC000D15FAE3}"/>
                  </a:ext>
                </a:extLst>
              </p:cNvPr>
              <p:cNvSpPr/>
              <p:nvPr/>
            </p:nvSpPr>
            <p:spPr bwMode="auto">
              <a:xfrm flipV="1">
                <a:off x="6697663" y="1708150"/>
                <a:ext cx="681038" cy="68103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16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d-ID" kern="0">
                  <a:solidFill>
                    <a:prstClr val="white"/>
                  </a:solidFill>
                  <a:latin typeface="Segoe UI Light"/>
                </a:endParaRP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="" xmlns:a16="http://schemas.microsoft.com/office/drawing/2014/main" id="{2B5A72B5-D68C-4A0C-BCAD-CD0EF85139E7}"/>
                  </a:ext>
                </a:extLst>
              </p:cNvPr>
              <p:cNvSpPr/>
              <p:nvPr/>
            </p:nvSpPr>
            <p:spPr bwMode="auto">
              <a:xfrm flipV="1">
                <a:off x="6777039" y="1783948"/>
                <a:ext cx="522286" cy="529442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d-ID" kern="0">
                  <a:solidFill>
                    <a:prstClr val="white"/>
                  </a:solidFill>
                  <a:latin typeface="Segoe UI Light"/>
                </a:endParaRPr>
              </a:p>
            </p:txBody>
          </p:sp>
          <p:grpSp>
            <p:nvGrpSpPr>
              <p:cNvPr id="141" name="Group 140">
                <a:extLst>
                  <a:ext uri="{FF2B5EF4-FFF2-40B4-BE49-F238E27FC236}">
                    <a16:creationId xmlns="" xmlns:a16="http://schemas.microsoft.com/office/drawing/2014/main" id="{6EDEDC94-FA65-4771-89B7-DA01DD804522}"/>
                  </a:ext>
                </a:extLst>
              </p:cNvPr>
              <p:cNvGrpSpPr/>
              <p:nvPr/>
            </p:nvGrpSpPr>
            <p:grpSpPr>
              <a:xfrm>
                <a:off x="6927455" y="1930343"/>
                <a:ext cx="221455" cy="236652"/>
                <a:chOff x="6291263" y="4338639"/>
                <a:chExt cx="323851" cy="346075"/>
              </a:xfrm>
            </p:grpSpPr>
            <p:sp>
              <p:nvSpPr>
                <p:cNvPr id="142" name="Oval 151">
                  <a:extLst>
                    <a:ext uri="{FF2B5EF4-FFF2-40B4-BE49-F238E27FC236}">
                      <a16:creationId xmlns="" xmlns:a16="http://schemas.microsoft.com/office/drawing/2014/main" id="{A1FC6600-2368-443E-BE7D-618F9F815E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1426" y="4338639"/>
                  <a:ext cx="104775" cy="106363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43" name="Freeform 152">
                  <a:extLst>
                    <a:ext uri="{FF2B5EF4-FFF2-40B4-BE49-F238E27FC236}">
                      <a16:creationId xmlns="" xmlns:a16="http://schemas.microsoft.com/office/drawing/2014/main" id="{CEAE8922-BADB-42AA-9040-CFAD4E3729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43651" y="4618039"/>
                  <a:ext cx="60325" cy="66675"/>
                </a:xfrm>
                <a:custGeom>
                  <a:avLst/>
                  <a:gdLst>
                    <a:gd name="T0" fmla="*/ 0 w 38"/>
                    <a:gd name="T1" fmla="*/ 28 h 42"/>
                    <a:gd name="T2" fmla="*/ 0 w 38"/>
                    <a:gd name="T3" fmla="*/ 42 h 42"/>
                    <a:gd name="T4" fmla="*/ 38 w 38"/>
                    <a:gd name="T5" fmla="*/ 42 h 42"/>
                    <a:gd name="T6" fmla="*/ 38 w 38"/>
                    <a:gd name="T7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2">
                      <a:moveTo>
                        <a:pt x="0" y="28"/>
                      </a:moveTo>
                      <a:lnTo>
                        <a:pt x="0" y="42"/>
                      </a:lnTo>
                      <a:lnTo>
                        <a:pt x="38" y="42"/>
                      </a:lnTo>
                      <a:lnTo>
                        <a:pt x="38" y="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44" name="Freeform 153">
                  <a:extLst>
                    <a:ext uri="{FF2B5EF4-FFF2-40B4-BE49-F238E27FC236}">
                      <a16:creationId xmlns="" xmlns:a16="http://schemas.microsoft.com/office/drawing/2014/main" id="{B4D62BB8-7FB6-42F0-AA1E-4D724FE41C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1263" y="4475164"/>
                  <a:ext cx="165100" cy="112713"/>
                </a:xfrm>
                <a:custGeom>
                  <a:avLst/>
                  <a:gdLst>
                    <a:gd name="T0" fmla="*/ 42 w 44"/>
                    <a:gd name="T1" fmla="*/ 14 h 30"/>
                    <a:gd name="T2" fmla="*/ 44 w 44"/>
                    <a:gd name="T3" fmla="*/ 0 h 30"/>
                    <a:gd name="T4" fmla="*/ 0 w 44"/>
                    <a:gd name="T5" fmla="*/ 0 h 30"/>
                    <a:gd name="T6" fmla="*/ 14 w 44"/>
                    <a:gd name="T7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0">
                      <a:moveTo>
                        <a:pt x="42" y="14"/>
                      </a:moveTo>
                      <a:cubicBezTo>
                        <a:pt x="43" y="10"/>
                        <a:pt x="44" y="5"/>
                        <a:pt x="4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"/>
                        <a:pt x="6" y="26"/>
                        <a:pt x="14" y="3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45" name="Oval 154">
                  <a:extLst>
                    <a:ext uri="{FF2B5EF4-FFF2-40B4-BE49-F238E27FC236}">
                      <a16:creationId xmlns="" xmlns:a16="http://schemas.microsoft.com/office/drawing/2014/main" id="{5D364613-D914-4F65-87C0-D3BECB8CC1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02401" y="4338639"/>
                  <a:ext cx="44450" cy="460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46" name="Freeform 155">
                  <a:extLst>
                    <a:ext uri="{FF2B5EF4-FFF2-40B4-BE49-F238E27FC236}">
                      <a16:creationId xmlns="" xmlns:a16="http://schemas.microsoft.com/office/drawing/2014/main" id="{F0E2E77B-15DE-4C93-8DA5-E8BBF93832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6526" y="4398964"/>
                  <a:ext cx="74613" cy="53975"/>
                </a:xfrm>
                <a:custGeom>
                  <a:avLst/>
                  <a:gdLst>
                    <a:gd name="T0" fmla="*/ 14 w 20"/>
                    <a:gd name="T1" fmla="*/ 14 h 14"/>
                    <a:gd name="T2" fmla="*/ 20 w 20"/>
                    <a:gd name="T3" fmla="*/ 0 h 14"/>
                    <a:gd name="T4" fmla="*/ 0 w 20"/>
                    <a:gd name="T5" fmla="*/ 0 h 14"/>
                    <a:gd name="T6" fmla="*/ 6 w 20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4">
                      <a:moveTo>
                        <a:pt x="14" y="14"/>
                      </a:moveTo>
                      <a:cubicBezTo>
                        <a:pt x="17" y="12"/>
                        <a:pt x="20" y="7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3" y="12"/>
                        <a:pt x="6" y="14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47" name="Freeform 156">
                  <a:extLst>
                    <a:ext uri="{FF2B5EF4-FFF2-40B4-BE49-F238E27FC236}">
                      <a16:creationId xmlns="" xmlns:a16="http://schemas.microsoft.com/office/drawing/2014/main" id="{DB3F7FFA-9545-41EC-ADDD-BFE695EA61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1263" y="4489451"/>
                  <a:ext cx="323850" cy="195263"/>
                </a:xfrm>
                <a:custGeom>
                  <a:avLst/>
                  <a:gdLst>
                    <a:gd name="T0" fmla="*/ 0 w 204"/>
                    <a:gd name="T1" fmla="*/ 123 h 123"/>
                    <a:gd name="T2" fmla="*/ 85 w 204"/>
                    <a:gd name="T3" fmla="*/ 38 h 123"/>
                    <a:gd name="T4" fmla="*/ 133 w 204"/>
                    <a:gd name="T5" fmla="*/ 76 h 123"/>
                    <a:gd name="T6" fmla="*/ 204 w 204"/>
                    <a:gd name="T7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4" h="123">
                      <a:moveTo>
                        <a:pt x="0" y="123"/>
                      </a:moveTo>
                      <a:lnTo>
                        <a:pt x="85" y="38"/>
                      </a:lnTo>
                      <a:lnTo>
                        <a:pt x="133" y="76"/>
                      </a:lnTo>
                      <a:lnTo>
                        <a:pt x="204" y="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48" name="Freeform 157">
                  <a:extLst>
                    <a:ext uri="{FF2B5EF4-FFF2-40B4-BE49-F238E27FC236}">
                      <a16:creationId xmlns="" xmlns:a16="http://schemas.microsoft.com/office/drawing/2014/main" id="{E18C71A7-BF96-4FDD-BD9C-49FD65B946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8751" y="4489451"/>
                  <a:ext cx="106363" cy="98425"/>
                </a:xfrm>
                <a:custGeom>
                  <a:avLst/>
                  <a:gdLst>
                    <a:gd name="T0" fmla="*/ 0 w 67"/>
                    <a:gd name="T1" fmla="*/ 0 h 62"/>
                    <a:gd name="T2" fmla="*/ 67 w 67"/>
                    <a:gd name="T3" fmla="*/ 0 h 62"/>
                    <a:gd name="T4" fmla="*/ 67 w 67"/>
                    <a:gd name="T5" fmla="*/ 6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7" h="62">
                      <a:moveTo>
                        <a:pt x="0" y="0"/>
                      </a:moveTo>
                      <a:lnTo>
                        <a:pt x="67" y="0"/>
                      </a:lnTo>
                      <a:lnTo>
                        <a:pt x="67" y="62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66" name="Group 165">
              <a:extLst>
                <a:ext uri="{FF2B5EF4-FFF2-40B4-BE49-F238E27FC236}">
                  <a16:creationId xmlns="" xmlns:a16="http://schemas.microsoft.com/office/drawing/2014/main" id="{99D80891-8417-4264-BE20-BD750450C72C}"/>
                </a:ext>
              </a:extLst>
            </p:cNvPr>
            <p:cNvGrpSpPr/>
            <p:nvPr/>
          </p:nvGrpSpPr>
          <p:grpSpPr>
            <a:xfrm>
              <a:off x="6697663" y="3594100"/>
              <a:ext cx="681038" cy="681038"/>
              <a:chOff x="6697663" y="3594100"/>
              <a:chExt cx="681038" cy="681038"/>
            </a:xfrm>
          </p:grpSpPr>
          <p:sp>
            <p:nvSpPr>
              <p:cNvPr id="123" name="Oval 122">
                <a:extLst>
                  <a:ext uri="{FF2B5EF4-FFF2-40B4-BE49-F238E27FC236}">
                    <a16:creationId xmlns="" xmlns:a16="http://schemas.microsoft.com/office/drawing/2014/main" id="{B2D3EF64-433C-47FB-A76B-418103C04DC3}"/>
                  </a:ext>
                </a:extLst>
              </p:cNvPr>
              <p:cNvSpPr/>
              <p:nvPr/>
            </p:nvSpPr>
            <p:spPr bwMode="auto">
              <a:xfrm flipV="1">
                <a:off x="6697663" y="3594100"/>
                <a:ext cx="681038" cy="68103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16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d-ID" kern="0">
                  <a:solidFill>
                    <a:prstClr val="white"/>
                  </a:solidFill>
                  <a:latin typeface="Segoe UI Light"/>
                </a:endParaRPr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="" xmlns:a16="http://schemas.microsoft.com/office/drawing/2014/main" id="{4FDE532C-2858-48E4-AB56-60E1B0106B02}"/>
                  </a:ext>
                </a:extLst>
              </p:cNvPr>
              <p:cNvSpPr/>
              <p:nvPr/>
            </p:nvSpPr>
            <p:spPr bwMode="auto">
              <a:xfrm flipV="1">
                <a:off x="6777039" y="3669898"/>
                <a:ext cx="522286" cy="529442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d-ID" kern="0">
                  <a:solidFill>
                    <a:prstClr val="white"/>
                  </a:solidFill>
                  <a:latin typeface="Segoe UI Light"/>
                </a:endParaRPr>
              </a:p>
            </p:txBody>
          </p:sp>
          <p:grpSp>
            <p:nvGrpSpPr>
              <p:cNvPr id="150" name="Group 149">
                <a:extLst>
                  <a:ext uri="{FF2B5EF4-FFF2-40B4-BE49-F238E27FC236}">
                    <a16:creationId xmlns="" xmlns:a16="http://schemas.microsoft.com/office/drawing/2014/main" id="{BF0FB584-C427-45E1-B9CC-5AE9F51D8D8E}"/>
                  </a:ext>
                </a:extLst>
              </p:cNvPr>
              <p:cNvGrpSpPr/>
              <p:nvPr/>
            </p:nvGrpSpPr>
            <p:grpSpPr>
              <a:xfrm>
                <a:off x="6891228" y="3787665"/>
                <a:ext cx="293909" cy="293908"/>
                <a:chOff x="7726363" y="2895601"/>
                <a:chExt cx="346076" cy="346075"/>
              </a:xfrm>
            </p:grpSpPr>
            <p:sp>
              <p:nvSpPr>
                <p:cNvPr id="151" name="Oval 7">
                  <a:extLst>
                    <a:ext uri="{FF2B5EF4-FFF2-40B4-BE49-F238E27FC236}">
                      <a16:creationId xmlns="" xmlns:a16="http://schemas.microsoft.com/office/drawing/2014/main" id="{280473BC-E14F-4C6B-8935-90BB7FA2E6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48588" y="3014664"/>
                  <a:ext cx="60325" cy="60325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52" name="Freeform 8">
                  <a:extLst>
                    <a:ext uri="{FF2B5EF4-FFF2-40B4-BE49-F238E27FC236}">
                      <a16:creationId xmlns="" xmlns:a16="http://schemas.microsoft.com/office/drawing/2014/main" id="{20C2FEA4-9010-4ACC-8E9E-34C8E5068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3105151"/>
                  <a:ext cx="104775" cy="136525"/>
                </a:xfrm>
                <a:custGeom>
                  <a:avLst/>
                  <a:gdLst>
                    <a:gd name="T0" fmla="*/ 14 w 28"/>
                    <a:gd name="T1" fmla="*/ 0 h 36"/>
                    <a:gd name="T2" fmla="*/ 28 w 28"/>
                    <a:gd name="T3" fmla="*/ 0 h 36"/>
                    <a:gd name="T4" fmla="*/ 20 w 28"/>
                    <a:gd name="T5" fmla="*/ 20 h 36"/>
                    <a:gd name="T6" fmla="*/ 20 w 28"/>
                    <a:gd name="T7" fmla="*/ 36 h 36"/>
                    <a:gd name="T8" fmla="*/ 14 w 28"/>
                    <a:gd name="T9" fmla="*/ 36 h 36"/>
                    <a:gd name="T10" fmla="*/ 8 w 28"/>
                    <a:gd name="T11" fmla="*/ 36 h 36"/>
                    <a:gd name="T12" fmla="*/ 8 w 28"/>
                    <a:gd name="T13" fmla="*/ 20 h 36"/>
                    <a:gd name="T14" fmla="*/ 0 w 28"/>
                    <a:gd name="T15" fmla="*/ 0 h 36"/>
                    <a:gd name="T16" fmla="*/ 14 w 28"/>
                    <a:gd name="T1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36">
                      <a:moveTo>
                        <a:pt x="14" y="0"/>
                      </a:move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8" y="11"/>
                        <a:pt x="27" y="18"/>
                        <a:pt x="20" y="20"/>
                      </a:cubicBezTo>
                      <a:cubicBezTo>
                        <a:pt x="20" y="36"/>
                        <a:pt x="20" y="36"/>
                        <a:pt x="20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" y="18"/>
                        <a:pt x="0" y="11"/>
                        <a:pt x="0" y="0"/>
                      </a:cubicBezTo>
                      <a:lnTo>
                        <a:pt x="14" y="0"/>
                      </a:ln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53" name="Oval 9">
                  <a:extLst>
                    <a:ext uri="{FF2B5EF4-FFF2-40B4-BE49-F238E27FC236}">
                      <a16:creationId xmlns="" xmlns:a16="http://schemas.microsoft.com/office/drawing/2014/main" id="{47B02FAA-CD57-4195-AE33-FC665E0CE0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89888" y="3014664"/>
                  <a:ext cx="60325" cy="60325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54" name="Freeform 10">
                  <a:extLst>
                    <a:ext uri="{FF2B5EF4-FFF2-40B4-BE49-F238E27FC236}">
                      <a16:creationId xmlns="" xmlns:a16="http://schemas.microsoft.com/office/drawing/2014/main" id="{47F19C9D-C148-4A37-BAB5-3045732EB2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66076" y="3105151"/>
                  <a:ext cx="106363" cy="136525"/>
                </a:xfrm>
                <a:custGeom>
                  <a:avLst/>
                  <a:gdLst>
                    <a:gd name="T0" fmla="*/ 14 w 28"/>
                    <a:gd name="T1" fmla="*/ 0 h 36"/>
                    <a:gd name="T2" fmla="*/ 28 w 28"/>
                    <a:gd name="T3" fmla="*/ 0 h 36"/>
                    <a:gd name="T4" fmla="*/ 20 w 28"/>
                    <a:gd name="T5" fmla="*/ 20 h 36"/>
                    <a:gd name="T6" fmla="*/ 20 w 28"/>
                    <a:gd name="T7" fmla="*/ 36 h 36"/>
                    <a:gd name="T8" fmla="*/ 14 w 28"/>
                    <a:gd name="T9" fmla="*/ 36 h 36"/>
                    <a:gd name="T10" fmla="*/ 8 w 28"/>
                    <a:gd name="T11" fmla="*/ 36 h 36"/>
                    <a:gd name="T12" fmla="*/ 8 w 28"/>
                    <a:gd name="T13" fmla="*/ 20 h 36"/>
                    <a:gd name="T14" fmla="*/ 0 w 28"/>
                    <a:gd name="T15" fmla="*/ 0 h 36"/>
                    <a:gd name="T16" fmla="*/ 14 w 28"/>
                    <a:gd name="T1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36">
                      <a:moveTo>
                        <a:pt x="14" y="0"/>
                      </a:move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8" y="11"/>
                        <a:pt x="27" y="18"/>
                        <a:pt x="20" y="20"/>
                      </a:cubicBezTo>
                      <a:cubicBezTo>
                        <a:pt x="20" y="36"/>
                        <a:pt x="20" y="36"/>
                        <a:pt x="20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" y="18"/>
                        <a:pt x="0" y="11"/>
                        <a:pt x="0" y="0"/>
                      </a:cubicBezTo>
                      <a:lnTo>
                        <a:pt x="14" y="0"/>
                      </a:ln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55" name="Oval 11">
                  <a:extLst>
                    <a:ext uri="{FF2B5EF4-FFF2-40B4-BE49-F238E27FC236}">
                      <a16:creationId xmlns="" xmlns:a16="http://schemas.microsoft.com/office/drawing/2014/main" id="{05D1DC44-20B0-4D5E-9FE7-C7A4E9329E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869238" y="2895601"/>
                  <a:ext cx="60325" cy="60325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56" name="Freeform 12">
                  <a:extLst>
                    <a:ext uri="{FF2B5EF4-FFF2-40B4-BE49-F238E27FC236}">
                      <a16:creationId xmlns="" xmlns:a16="http://schemas.microsoft.com/office/drawing/2014/main" id="{0FEF9D94-0337-4EE0-B9DA-A7A9E3EF0A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7013" y="2986089"/>
                  <a:ext cx="104775" cy="134938"/>
                </a:xfrm>
                <a:custGeom>
                  <a:avLst/>
                  <a:gdLst>
                    <a:gd name="T0" fmla="*/ 14 w 28"/>
                    <a:gd name="T1" fmla="*/ 0 h 36"/>
                    <a:gd name="T2" fmla="*/ 28 w 28"/>
                    <a:gd name="T3" fmla="*/ 0 h 36"/>
                    <a:gd name="T4" fmla="*/ 20 w 28"/>
                    <a:gd name="T5" fmla="*/ 20 h 36"/>
                    <a:gd name="T6" fmla="*/ 20 w 28"/>
                    <a:gd name="T7" fmla="*/ 36 h 36"/>
                    <a:gd name="T8" fmla="*/ 14 w 28"/>
                    <a:gd name="T9" fmla="*/ 36 h 36"/>
                    <a:gd name="T10" fmla="*/ 8 w 28"/>
                    <a:gd name="T11" fmla="*/ 36 h 36"/>
                    <a:gd name="T12" fmla="*/ 8 w 28"/>
                    <a:gd name="T13" fmla="*/ 20 h 36"/>
                    <a:gd name="T14" fmla="*/ 0 w 28"/>
                    <a:gd name="T15" fmla="*/ 0 h 36"/>
                    <a:gd name="T16" fmla="*/ 14 w 28"/>
                    <a:gd name="T1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36">
                      <a:moveTo>
                        <a:pt x="14" y="0"/>
                      </a:move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8" y="11"/>
                        <a:pt x="27" y="18"/>
                        <a:pt x="20" y="20"/>
                      </a:cubicBezTo>
                      <a:cubicBezTo>
                        <a:pt x="20" y="36"/>
                        <a:pt x="20" y="36"/>
                        <a:pt x="20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" y="18"/>
                        <a:pt x="0" y="11"/>
                        <a:pt x="0" y="0"/>
                      </a:cubicBezTo>
                      <a:lnTo>
                        <a:pt x="14" y="0"/>
                      </a:ln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67" name="Group 166">
              <a:extLst>
                <a:ext uri="{FF2B5EF4-FFF2-40B4-BE49-F238E27FC236}">
                  <a16:creationId xmlns="" xmlns:a16="http://schemas.microsoft.com/office/drawing/2014/main" id="{1135862E-7C6B-4151-811E-B5157410AA55}"/>
                </a:ext>
              </a:extLst>
            </p:cNvPr>
            <p:cNvGrpSpPr/>
            <p:nvPr/>
          </p:nvGrpSpPr>
          <p:grpSpPr>
            <a:xfrm>
              <a:off x="1782763" y="3594100"/>
              <a:ext cx="681038" cy="681038"/>
              <a:chOff x="1782763" y="3594100"/>
              <a:chExt cx="681038" cy="681038"/>
            </a:xfrm>
          </p:grpSpPr>
          <p:sp>
            <p:nvSpPr>
              <p:cNvPr id="120" name="Oval 2068">
                <a:extLst>
                  <a:ext uri="{FF2B5EF4-FFF2-40B4-BE49-F238E27FC236}">
                    <a16:creationId xmlns="" xmlns:a16="http://schemas.microsoft.com/office/drawing/2014/main" id="{FF00D7C0-4F62-4825-A265-2D6AA7CE5512}"/>
                  </a:ext>
                </a:extLst>
              </p:cNvPr>
              <p:cNvSpPr/>
              <p:nvPr/>
            </p:nvSpPr>
            <p:spPr bwMode="auto">
              <a:xfrm flipV="1">
                <a:off x="1782763" y="3594100"/>
                <a:ext cx="681038" cy="68103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16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d-ID" kern="0">
                  <a:solidFill>
                    <a:prstClr val="white"/>
                  </a:solidFill>
                  <a:latin typeface="Segoe UI Light"/>
                </a:endParaRPr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="" xmlns:a16="http://schemas.microsoft.com/office/drawing/2014/main" id="{FD9D1AD1-4176-42C8-8A51-37179C9AE924}"/>
                  </a:ext>
                </a:extLst>
              </p:cNvPr>
              <p:cNvSpPr/>
              <p:nvPr/>
            </p:nvSpPr>
            <p:spPr bwMode="auto">
              <a:xfrm flipV="1">
                <a:off x="1862139" y="3669898"/>
                <a:ext cx="522286" cy="529442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d-ID" kern="0">
                  <a:solidFill>
                    <a:prstClr val="white"/>
                  </a:solidFill>
                  <a:latin typeface="Segoe UI Light"/>
                </a:endParaRPr>
              </a:p>
            </p:txBody>
          </p:sp>
          <p:grpSp>
            <p:nvGrpSpPr>
              <p:cNvPr id="157" name="Group 156">
                <a:extLst>
                  <a:ext uri="{FF2B5EF4-FFF2-40B4-BE49-F238E27FC236}">
                    <a16:creationId xmlns="" xmlns:a16="http://schemas.microsoft.com/office/drawing/2014/main" id="{904840E9-2447-4AE9-8D0A-8D80FF17DB64}"/>
                  </a:ext>
                </a:extLst>
              </p:cNvPr>
              <p:cNvGrpSpPr/>
              <p:nvPr/>
            </p:nvGrpSpPr>
            <p:grpSpPr>
              <a:xfrm>
                <a:off x="1995858" y="3804204"/>
                <a:ext cx="254849" cy="260831"/>
                <a:chOff x="4127500" y="4338638"/>
                <a:chExt cx="338138" cy="346075"/>
              </a:xfrm>
            </p:grpSpPr>
            <p:sp>
              <p:nvSpPr>
                <p:cNvPr id="158" name="Oval 219">
                  <a:extLst>
                    <a:ext uri="{FF2B5EF4-FFF2-40B4-BE49-F238E27FC236}">
                      <a16:creationId xmlns="" xmlns:a16="http://schemas.microsoft.com/office/drawing/2014/main" id="{CE060D9B-82AC-4829-9F17-DD3D09CDD4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7663" y="4338638"/>
                  <a:ext cx="104775" cy="106363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59" name="Freeform 220">
                  <a:extLst>
                    <a:ext uri="{FF2B5EF4-FFF2-40B4-BE49-F238E27FC236}">
                      <a16:creationId xmlns="" xmlns:a16="http://schemas.microsoft.com/office/drawing/2014/main" id="{FD0FE085-A5E6-487C-94D1-A5446A7B4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4475163"/>
                  <a:ext cx="165100" cy="209550"/>
                </a:xfrm>
                <a:custGeom>
                  <a:avLst/>
                  <a:gdLst>
                    <a:gd name="T0" fmla="*/ 44 w 44"/>
                    <a:gd name="T1" fmla="*/ 0 h 56"/>
                    <a:gd name="T2" fmla="*/ 0 w 44"/>
                    <a:gd name="T3" fmla="*/ 0 h 56"/>
                    <a:gd name="T4" fmla="*/ 14 w 44"/>
                    <a:gd name="T5" fmla="*/ 30 h 56"/>
                    <a:gd name="T6" fmla="*/ 14 w 44"/>
                    <a:gd name="T7" fmla="*/ 56 h 56"/>
                    <a:gd name="T8" fmla="*/ 30 w 44"/>
                    <a:gd name="T9" fmla="*/ 56 h 56"/>
                    <a:gd name="T10" fmla="*/ 30 w 44"/>
                    <a:gd name="T11" fmla="*/ 30 h 56"/>
                    <a:gd name="T12" fmla="*/ 44 w 44"/>
                    <a:gd name="T1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56">
                      <a:moveTo>
                        <a:pt x="4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"/>
                        <a:pt x="7" y="26"/>
                        <a:pt x="14" y="30"/>
                      </a:cubicBezTo>
                      <a:cubicBezTo>
                        <a:pt x="14" y="56"/>
                        <a:pt x="14" y="56"/>
                        <a:pt x="14" y="56"/>
                      </a:cubicBezTo>
                      <a:cubicBezTo>
                        <a:pt x="30" y="56"/>
                        <a:pt x="30" y="56"/>
                        <a:pt x="30" y="56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7" y="26"/>
                        <a:pt x="44" y="16"/>
                        <a:pt x="44" y="0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60" name="Freeform 221">
                  <a:extLst>
                    <a:ext uri="{FF2B5EF4-FFF2-40B4-BE49-F238E27FC236}">
                      <a16:creationId xmlns="" xmlns:a16="http://schemas.microsoft.com/office/drawing/2014/main" id="{4EA7BC69-2E59-4B7C-A731-B5284843B8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5763" y="4475163"/>
                  <a:ext cx="30163" cy="104775"/>
                </a:xfrm>
                <a:custGeom>
                  <a:avLst/>
                  <a:gdLst>
                    <a:gd name="T0" fmla="*/ 14 w 19"/>
                    <a:gd name="T1" fmla="*/ 0 h 66"/>
                    <a:gd name="T2" fmla="*/ 4 w 19"/>
                    <a:gd name="T3" fmla="*/ 0 h 66"/>
                    <a:gd name="T4" fmla="*/ 0 w 19"/>
                    <a:gd name="T5" fmla="*/ 57 h 66"/>
                    <a:gd name="T6" fmla="*/ 9 w 19"/>
                    <a:gd name="T7" fmla="*/ 66 h 66"/>
                    <a:gd name="T8" fmla="*/ 19 w 19"/>
                    <a:gd name="T9" fmla="*/ 57 h 66"/>
                    <a:gd name="T10" fmla="*/ 14 w 19"/>
                    <a:gd name="T11" fmla="*/ 0 h 66"/>
                    <a:gd name="T12" fmla="*/ 14 w 19"/>
                    <a:gd name="T13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66">
                      <a:moveTo>
                        <a:pt x="14" y="0"/>
                      </a:moveTo>
                      <a:lnTo>
                        <a:pt x="4" y="0"/>
                      </a:lnTo>
                      <a:lnTo>
                        <a:pt x="0" y="57"/>
                      </a:lnTo>
                      <a:lnTo>
                        <a:pt x="9" y="66"/>
                      </a:lnTo>
                      <a:lnTo>
                        <a:pt x="19" y="57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61" name="Line 222">
                  <a:extLst>
                    <a:ext uri="{FF2B5EF4-FFF2-40B4-BE49-F238E27FC236}">
                      <a16:creationId xmlns="" xmlns:a16="http://schemas.microsoft.com/office/drawing/2014/main" id="{606E5EB5-E546-438B-8244-B4F68EB727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22763" y="4519613"/>
                  <a:ext cx="8255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62" name="Freeform 223">
                  <a:extLst>
                    <a:ext uri="{FF2B5EF4-FFF2-40B4-BE49-F238E27FC236}">
                      <a16:creationId xmlns="" xmlns:a16="http://schemas.microsoft.com/office/drawing/2014/main" id="{C0EF245F-732A-4F9A-BEC2-3CC7F71BBD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0863" y="4384676"/>
                  <a:ext cx="44450" cy="255588"/>
                </a:xfrm>
                <a:custGeom>
                  <a:avLst/>
                  <a:gdLst>
                    <a:gd name="T0" fmla="*/ 28 w 28"/>
                    <a:gd name="T1" fmla="*/ 0 h 161"/>
                    <a:gd name="T2" fmla="*/ 0 w 28"/>
                    <a:gd name="T3" fmla="*/ 0 h 161"/>
                    <a:gd name="T4" fmla="*/ 0 w 28"/>
                    <a:gd name="T5" fmla="*/ 161 h 161"/>
                    <a:gd name="T6" fmla="*/ 28 w 28"/>
                    <a:gd name="T7" fmla="*/ 16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61">
                      <a:moveTo>
                        <a:pt x="28" y="0"/>
                      </a:moveTo>
                      <a:lnTo>
                        <a:pt x="0" y="0"/>
                      </a:lnTo>
                      <a:lnTo>
                        <a:pt x="0" y="161"/>
                      </a:lnTo>
                      <a:lnTo>
                        <a:pt x="28" y="161"/>
                      </a:ln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63" name="Rectangle 224">
                  <a:extLst>
                    <a:ext uri="{FF2B5EF4-FFF2-40B4-BE49-F238E27FC236}">
                      <a16:creationId xmlns="" xmlns:a16="http://schemas.microsoft.com/office/drawing/2014/main" id="{9B9E9E4C-1D32-4809-BE0F-654F54EA16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05313" y="4354513"/>
                  <a:ext cx="60325" cy="60325"/>
                </a:xfrm>
                <a:prstGeom prst="rect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64" name="Rectangle 225">
                  <a:extLst>
                    <a:ext uri="{FF2B5EF4-FFF2-40B4-BE49-F238E27FC236}">
                      <a16:creationId xmlns="" xmlns:a16="http://schemas.microsoft.com/office/drawing/2014/main" id="{E1BA6594-7A8C-4E2D-99CE-BE9FE42138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05313" y="4489451"/>
                  <a:ext cx="60325" cy="60325"/>
                </a:xfrm>
                <a:prstGeom prst="rect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65" name="Rectangle 226">
                  <a:extLst>
                    <a:ext uri="{FF2B5EF4-FFF2-40B4-BE49-F238E27FC236}">
                      <a16:creationId xmlns="" xmlns:a16="http://schemas.microsoft.com/office/drawing/2014/main" id="{BB070E6F-C39F-4DD0-983E-D4A29B6DE3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05313" y="4610101"/>
                  <a:ext cx="60325" cy="60325"/>
                </a:xfrm>
                <a:prstGeom prst="rect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93603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4CFD4E8-C5E4-45EA-AE1B-0AE7C1832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F03B5476-1F32-4816-84B0-17042A6899DC}"/>
              </a:ext>
            </a:extLst>
          </p:cNvPr>
          <p:cNvSpPr/>
          <p:nvPr/>
        </p:nvSpPr>
        <p:spPr>
          <a:xfrm>
            <a:off x="0" y="0"/>
            <a:ext cx="37211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F5640BDC-342D-436A-B852-3B3B24FB45CA}"/>
              </a:ext>
            </a:extLst>
          </p:cNvPr>
          <p:cNvGrpSpPr/>
          <p:nvPr/>
        </p:nvGrpSpPr>
        <p:grpSpPr>
          <a:xfrm>
            <a:off x="3324191" y="951350"/>
            <a:ext cx="8283609" cy="4955300"/>
            <a:chOff x="3324191" y="951350"/>
            <a:chExt cx="8283609" cy="4955300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E2E2ED2C-20A8-4F24-BD4F-9E3C631E1055}"/>
                </a:ext>
              </a:extLst>
            </p:cNvPr>
            <p:cNvSpPr/>
            <p:nvPr/>
          </p:nvSpPr>
          <p:spPr>
            <a:xfrm>
              <a:off x="4330700" y="1050494"/>
              <a:ext cx="72771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dirty="0"/>
                <a:t>Lorem ipsum dolor sit </a:t>
              </a:r>
              <a:r>
                <a:rPr lang="en-US" dirty="0" err="1"/>
                <a:t>amet</a:t>
              </a:r>
              <a:r>
                <a:rPr lang="en-US" dirty="0"/>
                <a:t>, </a:t>
              </a:r>
              <a:r>
                <a:rPr lang="en-US" dirty="0" err="1"/>
                <a:t>consectetur</a:t>
              </a:r>
              <a:r>
                <a:rPr lang="en-US" dirty="0"/>
                <a:t> </a:t>
              </a:r>
              <a:r>
                <a:rPr lang="en-US" dirty="0" err="1"/>
                <a:t>adipiscing</a:t>
              </a:r>
              <a:r>
                <a:rPr lang="en-US" dirty="0"/>
                <a:t> </a:t>
              </a:r>
              <a:r>
                <a:rPr lang="en-US" dirty="0" err="1"/>
                <a:t>elit</a:t>
              </a:r>
              <a:r>
                <a:rPr lang="en-US" dirty="0"/>
                <a:t>. </a:t>
              </a:r>
              <a:r>
                <a:rPr lang="en-US" dirty="0" err="1"/>
                <a:t>Donec</a:t>
              </a:r>
              <a:r>
                <a:rPr lang="en-US" dirty="0"/>
                <a:t> id </a:t>
              </a:r>
              <a:r>
                <a:rPr lang="en-US" dirty="0" err="1"/>
                <a:t>tortor</a:t>
              </a:r>
              <a:r>
                <a:rPr lang="en-US" dirty="0"/>
                <a:t> magna. </a:t>
              </a:r>
              <a:r>
                <a:rPr lang="en-US" dirty="0" err="1"/>
                <a:t>Curabitur</a:t>
              </a:r>
              <a:r>
                <a:rPr lang="en-US" dirty="0"/>
                <a:t> </a:t>
              </a:r>
              <a:r>
                <a:rPr lang="en-US" dirty="0" err="1"/>
                <a:t>lobortis</a:t>
              </a:r>
              <a:r>
                <a:rPr lang="en-US" dirty="0"/>
                <a:t> </a:t>
              </a:r>
              <a:r>
                <a:rPr lang="en-US" dirty="0" err="1"/>
                <a:t>ultrices</a:t>
              </a:r>
              <a:r>
                <a:rPr lang="en-US" dirty="0"/>
                <a:t> </a:t>
              </a:r>
              <a:r>
                <a:rPr lang="en-US" dirty="0" err="1"/>
                <a:t>ornare</a:t>
              </a:r>
              <a:r>
                <a:rPr lang="en-US" dirty="0"/>
                <a:t>. Duis </a:t>
              </a:r>
              <a:r>
                <a:rPr lang="en-US" dirty="0" err="1"/>
                <a:t>eget</a:t>
              </a:r>
              <a:r>
                <a:rPr lang="en-US" dirty="0"/>
                <a:t> </a:t>
              </a:r>
              <a:r>
                <a:rPr lang="en-US" dirty="0" err="1"/>
                <a:t>auctor</a:t>
              </a:r>
              <a:r>
                <a:rPr lang="en-US" dirty="0"/>
                <a:t> </a:t>
              </a:r>
              <a:r>
                <a:rPr lang="en-US" dirty="0" err="1"/>
                <a:t>metus</a:t>
              </a:r>
              <a:r>
                <a:rPr lang="en-US" dirty="0"/>
                <a:t>.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DE3EF887-52BB-48D7-90FC-45FD4D17093B}"/>
                </a:ext>
              </a:extLst>
            </p:cNvPr>
            <p:cNvSpPr/>
            <p:nvPr/>
          </p:nvSpPr>
          <p:spPr>
            <a:xfrm>
              <a:off x="4330700" y="2420721"/>
              <a:ext cx="72771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dirty="0"/>
                <a:t>Lorem ipsum dolor sit </a:t>
              </a:r>
              <a:r>
                <a:rPr lang="en-US" dirty="0" err="1"/>
                <a:t>amet</a:t>
              </a:r>
              <a:r>
                <a:rPr lang="en-US" dirty="0"/>
                <a:t>, </a:t>
              </a:r>
              <a:r>
                <a:rPr lang="en-US" dirty="0" err="1"/>
                <a:t>consectetur</a:t>
              </a:r>
              <a:r>
                <a:rPr lang="en-US" dirty="0"/>
                <a:t> </a:t>
              </a:r>
              <a:r>
                <a:rPr lang="en-US" dirty="0" err="1"/>
                <a:t>adipiscing</a:t>
              </a:r>
              <a:r>
                <a:rPr lang="en-US" dirty="0"/>
                <a:t> </a:t>
              </a:r>
              <a:r>
                <a:rPr lang="en-US" dirty="0" err="1"/>
                <a:t>elit</a:t>
              </a:r>
              <a:r>
                <a:rPr lang="en-US" dirty="0"/>
                <a:t>. </a:t>
              </a:r>
              <a:r>
                <a:rPr lang="en-US" dirty="0" err="1"/>
                <a:t>Donec</a:t>
              </a:r>
              <a:r>
                <a:rPr lang="en-US" dirty="0"/>
                <a:t> id </a:t>
              </a:r>
              <a:r>
                <a:rPr lang="en-US" dirty="0" err="1"/>
                <a:t>tortor</a:t>
              </a:r>
              <a:r>
                <a:rPr lang="en-US" dirty="0"/>
                <a:t> magna. </a:t>
              </a:r>
              <a:r>
                <a:rPr lang="en-US" dirty="0" err="1"/>
                <a:t>Curabitur</a:t>
              </a:r>
              <a:r>
                <a:rPr lang="en-US" dirty="0"/>
                <a:t> </a:t>
              </a:r>
              <a:r>
                <a:rPr lang="en-US" dirty="0" err="1"/>
                <a:t>lobortis</a:t>
              </a:r>
              <a:r>
                <a:rPr lang="en-US" dirty="0"/>
                <a:t> </a:t>
              </a:r>
              <a:r>
                <a:rPr lang="en-US" dirty="0" err="1"/>
                <a:t>ultrices</a:t>
              </a:r>
              <a:r>
                <a:rPr lang="en-US" dirty="0"/>
                <a:t> </a:t>
              </a:r>
              <a:r>
                <a:rPr lang="en-US" dirty="0" err="1"/>
                <a:t>ornare</a:t>
              </a:r>
              <a:r>
                <a:rPr lang="en-US" dirty="0"/>
                <a:t>. Duis </a:t>
              </a:r>
              <a:r>
                <a:rPr lang="en-US" dirty="0" err="1"/>
                <a:t>eget</a:t>
              </a:r>
              <a:r>
                <a:rPr lang="en-US" dirty="0"/>
                <a:t> </a:t>
              </a:r>
              <a:r>
                <a:rPr lang="en-US" dirty="0" err="1"/>
                <a:t>auctor</a:t>
              </a:r>
              <a:r>
                <a:rPr lang="en-US" dirty="0"/>
                <a:t> </a:t>
              </a:r>
              <a:r>
                <a:rPr lang="en-US" dirty="0" err="1"/>
                <a:t>metus</a:t>
              </a:r>
              <a:r>
                <a:rPr lang="en-US" dirty="0"/>
                <a:t>. 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B3489B59-88AC-4F0A-B79E-A53ACCDD481D}"/>
                </a:ext>
              </a:extLst>
            </p:cNvPr>
            <p:cNvSpPr/>
            <p:nvPr/>
          </p:nvSpPr>
          <p:spPr>
            <a:xfrm>
              <a:off x="4330700" y="3790948"/>
              <a:ext cx="72771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dirty="0"/>
                <a:t>Lorem ipsum dolor sit </a:t>
              </a:r>
              <a:r>
                <a:rPr lang="en-US" dirty="0" err="1"/>
                <a:t>amet</a:t>
              </a:r>
              <a:r>
                <a:rPr lang="en-US" dirty="0"/>
                <a:t>, </a:t>
              </a:r>
              <a:r>
                <a:rPr lang="en-US" dirty="0" err="1"/>
                <a:t>consectetur</a:t>
              </a:r>
              <a:r>
                <a:rPr lang="en-US" dirty="0"/>
                <a:t> </a:t>
              </a:r>
              <a:r>
                <a:rPr lang="en-US" dirty="0" err="1"/>
                <a:t>adipiscing</a:t>
              </a:r>
              <a:r>
                <a:rPr lang="en-US" dirty="0"/>
                <a:t> </a:t>
              </a:r>
              <a:r>
                <a:rPr lang="en-US" dirty="0" err="1"/>
                <a:t>elit</a:t>
              </a:r>
              <a:r>
                <a:rPr lang="en-US" dirty="0"/>
                <a:t>. </a:t>
              </a:r>
              <a:r>
                <a:rPr lang="en-US" dirty="0" err="1"/>
                <a:t>Donec</a:t>
              </a:r>
              <a:r>
                <a:rPr lang="en-US" dirty="0"/>
                <a:t> id </a:t>
              </a:r>
              <a:r>
                <a:rPr lang="en-US" dirty="0" err="1"/>
                <a:t>tortor</a:t>
              </a:r>
              <a:r>
                <a:rPr lang="en-US" dirty="0"/>
                <a:t> magna. </a:t>
              </a:r>
              <a:r>
                <a:rPr lang="en-US" dirty="0" err="1"/>
                <a:t>Curabitur</a:t>
              </a:r>
              <a:r>
                <a:rPr lang="en-US" dirty="0"/>
                <a:t> </a:t>
              </a:r>
              <a:r>
                <a:rPr lang="en-US" dirty="0" err="1"/>
                <a:t>lobortis</a:t>
              </a:r>
              <a:r>
                <a:rPr lang="en-US" dirty="0"/>
                <a:t> </a:t>
              </a:r>
              <a:r>
                <a:rPr lang="en-US" dirty="0" err="1"/>
                <a:t>ultrices</a:t>
              </a:r>
              <a:r>
                <a:rPr lang="en-US" dirty="0"/>
                <a:t> </a:t>
              </a:r>
              <a:r>
                <a:rPr lang="en-US" dirty="0" err="1"/>
                <a:t>ornare</a:t>
              </a:r>
              <a:r>
                <a:rPr lang="en-US" dirty="0"/>
                <a:t>. Duis </a:t>
              </a:r>
              <a:r>
                <a:rPr lang="en-US" dirty="0" err="1"/>
                <a:t>eget</a:t>
              </a:r>
              <a:r>
                <a:rPr lang="en-US" dirty="0"/>
                <a:t> </a:t>
              </a:r>
              <a:r>
                <a:rPr lang="en-US" dirty="0" err="1"/>
                <a:t>auctor</a:t>
              </a:r>
              <a:r>
                <a:rPr lang="en-US" dirty="0"/>
                <a:t> </a:t>
              </a:r>
              <a:r>
                <a:rPr lang="en-US" dirty="0" err="1"/>
                <a:t>metus</a:t>
              </a:r>
              <a:r>
                <a:rPr lang="en-US" dirty="0"/>
                <a:t>. 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3436871B-92CE-4BFC-8218-8E443CB3ADAF}"/>
                </a:ext>
              </a:extLst>
            </p:cNvPr>
            <p:cNvSpPr/>
            <p:nvPr/>
          </p:nvSpPr>
          <p:spPr>
            <a:xfrm>
              <a:off x="4330700" y="5161176"/>
              <a:ext cx="72771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dirty="0"/>
                <a:t>Lorem ipsum dolor sit </a:t>
              </a:r>
              <a:r>
                <a:rPr lang="en-US" dirty="0" err="1"/>
                <a:t>amet</a:t>
              </a:r>
              <a:r>
                <a:rPr lang="en-US" dirty="0"/>
                <a:t>, </a:t>
              </a:r>
              <a:r>
                <a:rPr lang="en-US" dirty="0" err="1"/>
                <a:t>consectetur</a:t>
              </a:r>
              <a:r>
                <a:rPr lang="en-US" dirty="0"/>
                <a:t> </a:t>
              </a:r>
              <a:r>
                <a:rPr lang="en-US" dirty="0" err="1"/>
                <a:t>adipiscing</a:t>
              </a:r>
              <a:r>
                <a:rPr lang="en-US" dirty="0"/>
                <a:t> </a:t>
              </a:r>
              <a:r>
                <a:rPr lang="en-US" dirty="0" err="1"/>
                <a:t>elit</a:t>
              </a:r>
              <a:r>
                <a:rPr lang="en-US" dirty="0"/>
                <a:t>. </a:t>
              </a:r>
              <a:r>
                <a:rPr lang="en-US" dirty="0" err="1"/>
                <a:t>Donec</a:t>
              </a:r>
              <a:r>
                <a:rPr lang="en-US" dirty="0"/>
                <a:t> id </a:t>
              </a:r>
              <a:r>
                <a:rPr lang="en-US" dirty="0" err="1"/>
                <a:t>tortor</a:t>
              </a:r>
              <a:r>
                <a:rPr lang="en-US" dirty="0"/>
                <a:t> magna. </a:t>
              </a:r>
              <a:r>
                <a:rPr lang="en-US" dirty="0" err="1"/>
                <a:t>Curabitur</a:t>
              </a:r>
              <a:r>
                <a:rPr lang="en-US" dirty="0"/>
                <a:t> </a:t>
              </a:r>
              <a:r>
                <a:rPr lang="en-US" dirty="0" err="1"/>
                <a:t>lobortis</a:t>
              </a:r>
              <a:r>
                <a:rPr lang="en-US" dirty="0"/>
                <a:t> </a:t>
              </a:r>
              <a:r>
                <a:rPr lang="en-US" dirty="0" err="1"/>
                <a:t>ultrices</a:t>
              </a:r>
              <a:r>
                <a:rPr lang="en-US" dirty="0"/>
                <a:t> </a:t>
              </a:r>
              <a:r>
                <a:rPr lang="en-US" dirty="0" err="1"/>
                <a:t>ornare</a:t>
              </a:r>
              <a:r>
                <a:rPr lang="en-US" dirty="0"/>
                <a:t>. Duis </a:t>
              </a:r>
              <a:r>
                <a:rPr lang="en-US" dirty="0" err="1"/>
                <a:t>eget</a:t>
              </a:r>
              <a:r>
                <a:rPr lang="en-US" dirty="0"/>
                <a:t> </a:t>
              </a:r>
              <a:r>
                <a:rPr lang="en-US" dirty="0" err="1"/>
                <a:t>auctor</a:t>
              </a:r>
              <a:r>
                <a:rPr lang="en-US" dirty="0"/>
                <a:t> </a:t>
              </a:r>
              <a:r>
                <a:rPr lang="en-US" dirty="0" err="1"/>
                <a:t>metus</a:t>
              </a:r>
              <a:r>
                <a:rPr lang="en-US" dirty="0"/>
                <a:t>. 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="" xmlns:a16="http://schemas.microsoft.com/office/drawing/2014/main" id="{7B77BE9C-DDE3-4D1D-9DC1-0C50B7F0F4C6}"/>
                </a:ext>
              </a:extLst>
            </p:cNvPr>
            <p:cNvGrpSpPr/>
            <p:nvPr/>
          </p:nvGrpSpPr>
          <p:grpSpPr>
            <a:xfrm>
              <a:off x="3324191" y="951350"/>
              <a:ext cx="844618" cy="844618"/>
              <a:chOff x="3324191" y="951350"/>
              <a:chExt cx="844618" cy="844618"/>
            </a:xfrm>
          </p:grpSpPr>
          <p:sp>
            <p:nvSpPr>
              <p:cNvPr id="9" name="Oval 8">
                <a:extLst>
                  <a:ext uri="{FF2B5EF4-FFF2-40B4-BE49-F238E27FC236}">
                    <a16:creationId xmlns="" xmlns:a16="http://schemas.microsoft.com/office/drawing/2014/main" id="{6D33ACD8-480D-4735-964C-08F6E64BFB4B}"/>
                  </a:ext>
                </a:extLst>
              </p:cNvPr>
              <p:cNvSpPr/>
              <p:nvPr/>
            </p:nvSpPr>
            <p:spPr>
              <a:xfrm>
                <a:off x="3324191" y="951350"/>
                <a:ext cx="844618" cy="844618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="" xmlns:a16="http://schemas.microsoft.com/office/drawing/2014/main" id="{C3434864-81EC-4396-9055-123AE5E3950D}"/>
                  </a:ext>
                </a:extLst>
              </p:cNvPr>
              <p:cNvGrpSpPr/>
              <p:nvPr/>
            </p:nvGrpSpPr>
            <p:grpSpPr>
              <a:xfrm>
                <a:off x="3633788" y="1200622"/>
                <a:ext cx="225425" cy="346075"/>
                <a:chOff x="5929313" y="731838"/>
                <a:chExt cx="225425" cy="346075"/>
              </a:xfrm>
            </p:grpSpPr>
            <p:sp>
              <p:nvSpPr>
                <p:cNvPr id="35" name="Oval 101">
                  <a:extLst>
                    <a:ext uri="{FF2B5EF4-FFF2-40B4-BE49-F238E27FC236}">
                      <a16:creationId xmlns="" xmlns:a16="http://schemas.microsoft.com/office/drawing/2014/main" id="{A36D6530-1FE6-41FB-ABD2-86A57D4AB6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29313" y="852488"/>
                  <a:ext cx="225425" cy="225425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" name="Freeform 102">
                  <a:extLst>
                    <a:ext uri="{FF2B5EF4-FFF2-40B4-BE49-F238E27FC236}">
                      <a16:creationId xmlns="" xmlns:a16="http://schemas.microsoft.com/office/drawing/2014/main" id="{879E7453-5089-4644-9961-450B912EC8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3763" y="896938"/>
                  <a:ext cx="134938" cy="128588"/>
                </a:xfrm>
                <a:custGeom>
                  <a:avLst/>
                  <a:gdLst>
                    <a:gd name="T0" fmla="*/ 43 w 85"/>
                    <a:gd name="T1" fmla="*/ 0 h 81"/>
                    <a:gd name="T2" fmla="*/ 57 w 85"/>
                    <a:gd name="T3" fmla="*/ 29 h 81"/>
                    <a:gd name="T4" fmla="*/ 85 w 85"/>
                    <a:gd name="T5" fmla="*/ 29 h 81"/>
                    <a:gd name="T6" fmla="*/ 61 w 85"/>
                    <a:gd name="T7" fmla="*/ 48 h 81"/>
                    <a:gd name="T8" fmla="*/ 71 w 85"/>
                    <a:gd name="T9" fmla="*/ 81 h 81"/>
                    <a:gd name="T10" fmla="*/ 43 w 85"/>
                    <a:gd name="T11" fmla="*/ 62 h 81"/>
                    <a:gd name="T12" fmla="*/ 14 w 85"/>
                    <a:gd name="T13" fmla="*/ 81 h 81"/>
                    <a:gd name="T14" fmla="*/ 24 w 85"/>
                    <a:gd name="T15" fmla="*/ 48 h 81"/>
                    <a:gd name="T16" fmla="*/ 0 w 85"/>
                    <a:gd name="T17" fmla="*/ 29 h 81"/>
                    <a:gd name="T18" fmla="*/ 28 w 85"/>
                    <a:gd name="T19" fmla="*/ 29 h 81"/>
                    <a:gd name="T20" fmla="*/ 43 w 85"/>
                    <a:gd name="T21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5" h="81">
                      <a:moveTo>
                        <a:pt x="43" y="0"/>
                      </a:moveTo>
                      <a:lnTo>
                        <a:pt x="57" y="29"/>
                      </a:lnTo>
                      <a:lnTo>
                        <a:pt x="85" y="29"/>
                      </a:lnTo>
                      <a:lnTo>
                        <a:pt x="61" y="48"/>
                      </a:lnTo>
                      <a:lnTo>
                        <a:pt x="71" y="81"/>
                      </a:lnTo>
                      <a:lnTo>
                        <a:pt x="43" y="62"/>
                      </a:lnTo>
                      <a:lnTo>
                        <a:pt x="14" y="81"/>
                      </a:lnTo>
                      <a:lnTo>
                        <a:pt x="24" y="48"/>
                      </a:lnTo>
                      <a:lnTo>
                        <a:pt x="0" y="29"/>
                      </a:lnTo>
                      <a:lnTo>
                        <a:pt x="28" y="29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" name="Freeform 103">
                  <a:extLst>
                    <a:ext uri="{FF2B5EF4-FFF2-40B4-BE49-F238E27FC236}">
                      <a16:creationId xmlns="" xmlns:a16="http://schemas.microsoft.com/office/drawing/2014/main" id="{C49008B1-EBBC-4B4F-AF09-BF65F52593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9475" y="731838"/>
                  <a:ext cx="88900" cy="104775"/>
                </a:xfrm>
                <a:custGeom>
                  <a:avLst/>
                  <a:gdLst>
                    <a:gd name="T0" fmla="*/ 56 w 56"/>
                    <a:gd name="T1" fmla="*/ 0 h 66"/>
                    <a:gd name="T2" fmla="*/ 0 w 56"/>
                    <a:gd name="T3" fmla="*/ 0 h 66"/>
                    <a:gd name="T4" fmla="*/ 0 w 56"/>
                    <a:gd name="T5" fmla="*/ 24 h 66"/>
                    <a:gd name="T6" fmla="*/ 14 w 56"/>
                    <a:gd name="T7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6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24"/>
                      </a:lnTo>
                      <a:lnTo>
                        <a:pt x="14" y="66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" name="Freeform 104">
                  <a:extLst>
                    <a:ext uri="{FF2B5EF4-FFF2-40B4-BE49-F238E27FC236}">
                      <a16:creationId xmlns="" xmlns:a16="http://schemas.microsoft.com/office/drawing/2014/main" id="{3C2180A4-050A-4571-926F-AFCA0D8F5F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8375" y="731838"/>
                  <a:ext cx="90488" cy="104775"/>
                </a:xfrm>
                <a:custGeom>
                  <a:avLst/>
                  <a:gdLst>
                    <a:gd name="T0" fmla="*/ 0 w 57"/>
                    <a:gd name="T1" fmla="*/ 0 h 66"/>
                    <a:gd name="T2" fmla="*/ 57 w 57"/>
                    <a:gd name="T3" fmla="*/ 0 h 66"/>
                    <a:gd name="T4" fmla="*/ 57 w 57"/>
                    <a:gd name="T5" fmla="*/ 24 h 66"/>
                    <a:gd name="T6" fmla="*/ 43 w 57"/>
                    <a:gd name="T7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66">
                      <a:moveTo>
                        <a:pt x="0" y="0"/>
                      </a:moveTo>
                      <a:lnTo>
                        <a:pt x="57" y="0"/>
                      </a:lnTo>
                      <a:lnTo>
                        <a:pt x="57" y="24"/>
                      </a:lnTo>
                      <a:lnTo>
                        <a:pt x="43" y="66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" name="Line 105">
                  <a:extLst>
                    <a:ext uri="{FF2B5EF4-FFF2-40B4-BE49-F238E27FC236}">
                      <a16:creationId xmlns="" xmlns:a16="http://schemas.microsoft.com/office/drawing/2014/main" id="{C4B71F9C-E44D-4615-9967-0061559F4E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03925" y="731838"/>
                  <a:ext cx="0" cy="9048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" name="Line 106">
                  <a:extLst>
                    <a:ext uri="{FF2B5EF4-FFF2-40B4-BE49-F238E27FC236}">
                      <a16:creationId xmlns="" xmlns:a16="http://schemas.microsoft.com/office/drawing/2014/main" id="{CE6FCBF7-7DF9-44D9-B8C3-CA3A690D00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94413" y="731838"/>
                  <a:ext cx="0" cy="9048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1" name="Line 107">
                  <a:extLst>
                    <a:ext uri="{FF2B5EF4-FFF2-40B4-BE49-F238E27FC236}">
                      <a16:creationId xmlns="" xmlns:a16="http://schemas.microsoft.com/office/drawing/2014/main" id="{9E5F5D3E-568B-47CE-B595-5BA816FB4E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48375" y="731838"/>
                  <a:ext cx="0" cy="9048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65" name="Group 64">
              <a:extLst>
                <a:ext uri="{FF2B5EF4-FFF2-40B4-BE49-F238E27FC236}">
                  <a16:creationId xmlns="" xmlns:a16="http://schemas.microsoft.com/office/drawing/2014/main" id="{EDC435D8-2CD7-4175-A79A-DC0A33C2F8ED}"/>
                </a:ext>
              </a:extLst>
            </p:cNvPr>
            <p:cNvGrpSpPr/>
            <p:nvPr/>
          </p:nvGrpSpPr>
          <p:grpSpPr>
            <a:xfrm>
              <a:off x="3324191" y="2321577"/>
              <a:ext cx="844618" cy="844618"/>
              <a:chOff x="3324191" y="2321577"/>
              <a:chExt cx="844618" cy="844618"/>
            </a:xfrm>
          </p:grpSpPr>
          <p:sp>
            <p:nvSpPr>
              <p:cNvPr id="17" name="Oval 16">
                <a:extLst>
                  <a:ext uri="{FF2B5EF4-FFF2-40B4-BE49-F238E27FC236}">
                    <a16:creationId xmlns="" xmlns:a16="http://schemas.microsoft.com/office/drawing/2014/main" id="{D6F4AAF7-E4ED-4E7D-8E32-6CE3A2D86173}"/>
                  </a:ext>
                </a:extLst>
              </p:cNvPr>
              <p:cNvSpPr/>
              <p:nvPr/>
            </p:nvSpPr>
            <p:spPr>
              <a:xfrm>
                <a:off x="3324191" y="2321577"/>
                <a:ext cx="844618" cy="844618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="" xmlns:a16="http://schemas.microsoft.com/office/drawing/2014/main" id="{BEFF04BE-4E40-435C-A859-ACA244BEF848}"/>
                  </a:ext>
                </a:extLst>
              </p:cNvPr>
              <p:cNvGrpSpPr/>
              <p:nvPr/>
            </p:nvGrpSpPr>
            <p:grpSpPr>
              <a:xfrm>
                <a:off x="3580606" y="2575611"/>
                <a:ext cx="331788" cy="336550"/>
                <a:chOff x="4119563" y="3630613"/>
                <a:chExt cx="331788" cy="336550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="" xmlns:a16="http://schemas.microsoft.com/office/drawing/2014/main" id="{E6C17253-CB9B-4D34-AD70-2993250644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9563" y="3860800"/>
                  <a:ext cx="60325" cy="106363"/>
                </a:xfrm>
                <a:prstGeom prst="rect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" name="Freeform 69">
                  <a:extLst>
                    <a:ext uri="{FF2B5EF4-FFF2-40B4-BE49-F238E27FC236}">
                      <a16:creationId xmlns="" xmlns:a16="http://schemas.microsoft.com/office/drawing/2014/main" id="{5BE6E804-19B6-41B0-A958-AF70186CE7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9888" y="3906838"/>
                  <a:ext cx="255588" cy="46038"/>
                </a:xfrm>
                <a:custGeom>
                  <a:avLst/>
                  <a:gdLst>
                    <a:gd name="T0" fmla="*/ 0 w 68"/>
                    <a:gd name="T1" fmla="*/ 12 h 12"/>
                    <a:gd name="T2" fmla="*/ 68 w 68"/>
                    <a:gd name="T3" fmla="*/ 12 h 12"/>
                    <a:gd name="T4" fmla="*/ 38 w 68"/>
                    <a:gd name="T5" fmla="*/ 0 h 12"/>
                    <a:gd name="T6" fmla="*/ 10 w 68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2">
                      <a:moveTo>
                        <a:pt x="0" y="12"/>
                      </a:moveTo>
                      <a:cubicBezTo>
                        <a:pt x="68" y="12"/>
                        <a:pt x="68" y="12"/>
                        <a:pt x="68" y="12"/>
                      </a:cubicBezTo>
                      <a:cubicBezTo>
                        <a:pt x="68" y="6"/>
                        <a:pt x="54" y="0"/>
                        <a:pt x="38" y="0"/>
                      </a:cubicBezTo>
                      <a:cubicBezTo>
                        <a:pt x="10" y="0"/>
                        <a:pt x="10" y="0"/>
                        <a:pt x="10" y="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" name="Freeform 70">
                  <a:extLst>
                    <a:ext uri="{FF2B5EF4-FFF2-40B4-BE49-F238E27FC236}">
                      <a16:creationId xmlns="" xmlns:a16="http://schemas.microsoft.com/office/drawing/2014/main" id="{FC57D271-96F6-4016-BF02-8369F5A526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9888" y="3876675"/>
                  <a:ext cx="112713" cy="30163"/>
                </a:xfrm>
                <a:custGeom>
                  <a:avLst/>
                  <a:gdLst>
                    <a:gd name="T0" fmla="*/ 0 w 30"/>
                    <a:gd name="T1" fmla="*/ 0 h 8"/>
                    <a:gd name="T2" fmla="*/ 14 w 30"/>
                    <a:gd name="T3" fmla="*/ 0 h 8"/>
                    <a:gd name="T4" fmla="*/ 30 w 30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8">
                      <a:moveTo>
                        <a:pt x="0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3" y="0"/>
                        <a:pt x="28" y="6"/>
                        <a:pt x="30" y="8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" name="Freeform 71">
                  <a:extLst>
                    <a:ext uri="{FF2B5EF4-FFF2-40B4-BE49-F238E27FC236}">
                      <a16:creationId xmlns="" xmlns:a16="http://schemas.microsoft.com/office/drawing/2014/main" id="{CF58A581-DE4D-4C3C-8222-381E102C17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5763" y="3630613"/>
                  <a:ext cx="255588" cy="261938"/>
                </a:xfrm>
                <a:custGeom>
                  <a:avLst/>
                  <a:gdLst>
                    <a:gd name="T0" fmla="*/ 38 w 161"/>
                    <a:gd name="T1" fmla="*/ 131 h 165"/>
                    <a:gd name="T2" fmla="*/ 49 w 161"/>
                    <a:gd name="T3" fmla="*/ 100 h 165"/>
                    <a:gd name="T4" fmla="*/ 0 w 161"/>
                    <a:gd name="T5" fmla="*/ 59 h 165"/>
                    <a:gd name="T6" fmla="*/ 59 w 161"/>
                    <a:gd name="T7" fmla="*/ 59 h 165"/>
                    <a:gd name="T8" fmla="*/ 80 w 161"/>
                    <a:gd name="T9" fmla="*/ 0 h 165"/>
                    <a:gd name="T10" fmla="*/ 102 w 161"/>
                    <a:gd name="T11" fmla="*/ 59 h 165"/>
                    <a:gd name="T12" fmla="*/ 161 w 161"/>
                    <a:gd name="T13" fmla="*/ 59 h 165"/>
                    <a:gd name="T14" fmla="*/ 111 w 161"/>
                    <a:gd name="T15" fmla="*/ 100 h 165"/>
                    <a:gd name="T16" fmla="*/ 132 w 161"/>
                    <a:gd name="T17" fmla="*/ 165 h 165"/>
                    <a:gd name="T18" fmla="*/ 80 w 161"/>
                    <a:gd name="T19" fmla="*/ 126 h 165"/>
                    <a:gd name="T20" fmla="*/ 61 w 161"/>
                    <a:gd name="T21" fmla="*/ 141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1" h="165">
                      <a:moveTo>
                        <a:pt x="38" y="131"/>
                      </a:moveTo>
                      <a:lnTo>
                        <a:pt x="49" y="100"/>
                      </a:lnTo>
                      <a:lnTo>
                        <a:pt x="0" y="59"/>
                      </a:lnTo>
                      <a:lnTo>
                        <a:pt x="59" y="59"/>
                      </a:lnTo>
                      <a:lnTo>
                        <a:pt x="80" y="0"/>
                      </a:lnTo>
                      <a:lnTo>
                        <a:pt x="102" y="59"/>
                      </a:lnTo>
                      <a:lnTo>
                        <a:pt x="161" y="59"/>
                      </a:lnTo>
                      <a:lnTo>
                        <a:pt x="111" y="100"/>
                      </a:lnTo>
                      <a:lnTo>
                        <a:pt x="132" y="165"/>
                      </a:lnTo>
                      <a:lnTo>
                        <a:pt x="80" y="126"/>
                      </a:lnTo>
                      <a:lnTo>
                        <a:pt x="61" y="141"/>
                      </a:ln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="" xmlns:a16="http://schemas.microsoft.com/office/drawing/2014/main" id="{18BDD3E2-6761-46F5-B20A-8B920EA63BDE}"/>
                </a:ext>
              </a:extLst>
            </p:cNvPr>
            <p:cNvGrpSpPr/>
            <p:nvPr/>
          </p:nvGrpSpPr>
          <p:grpSpPr>
            <a:xfrm>
              <a:off x="3324191" y="3691804"/>
              <a:ext cx="844618" cy="844618"/>
              <a:chOff x="3324191" y="3691804"/>
              <a:chExt cx="844618" cy="844618"/>
            </a:xfrm>
          </p:grpSpPr>
          <p:sp>
            <p:nvSpPr>
              <p:cNvPr id="20" name="Oval 19">
                <a:extLst>
                  <a:ext uri="{FF2B5EF4-FFF2-40B4-BE49-F238E27FC236}">
                    <a16:creationId xmlns="" xmlns:a16="http://schemas.microsoft.com/office/drawing/2014/main" id="{B6D41BA5-966D-48DD-A42B-89C0647217D0}"/>
                  </a:ext>
                </a:extLst>
              </p:cNvPr>
              <p:cNvSpPr/>
              <p:nvPr/>
            </p:nvSpPr>
            <p:spPr>
              <a:xfrm>
                <a:off x="3324191" y="3691804"/>
                <a:ext cx="844618" cy="844618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="" xmlns:a16="http://schemas.microsoft.com/office/drawing/2014/main" id="{8D7F21C9-AB42-4B99-A0F7-FB2BECA3B4CC}"/>
                  </a:ext>
                </a:extLst>
              </p:cNvPr>
              <p:cNvGrpSpPr/>
              <p:nvPr/>
            </p:nvGrpSpPr>
            <p:grpSpPr>
              <a:xfrm>
                <a:off x="3574256" y="3956157"/>
                <a:ext cx="344488" cy="315913"/>
                <a:chOff x="7005638" y="2909888"/>
                <a:chExt cx="344488" cy="315913"/>
              </a:xfrm>
            </p:grpSpPr>
            <p:sp>
              <p:nvSpPr>
                <p:cNvPr id="48" name="Oval 302">
                  <a:extLst>
                    <a:ext uri="{FF2B5EF4-FFF2-40B4-BE49-F238E27FC236}">
                      <a16:creationId xmlns="" xmlns:a16="http://schemas.microsoft.com/office/drawing/2014/main" id="{66B8FE16-2656-4245-8F43-270E2F9B78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40575" y="2909888"/>
                  <a:ext cx="74613" cy="76200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" name="Oval 303">
                  <a:extLst>
                    <a:ext uri="{FF2B5EF4-FFF2-40B4-BE49-F238E27FC236}">
                      <a16:creationId xmlns="" xmlns:a16="http://schemas.microsoft.com/office/drawing/2014/main" id="{72DC4165-9ED3-4006-BFA5-4E13897AB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1225" y="2940051"/>
                  <a:ext cx="44450" cy="460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" name="Oval 304">
                  <a:extLst>
                    <a:ext uri="{FF2B5EF4-FFF2-40B4-BE49-F238E27FC236}">
                      <a16:creationId xmlns="" xmlns:a16="http://schemas.microsoft.com/office/drawing/2014/main" id="{859E81A9-C344-40A1-AFF5-0BFC26F1B8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0088" y="2940051"/>
                  <a:ext cx="44450" cy="460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" name="Freeform 305">
                  <a:extLst>
                    <a:ext uri="{FF2B5EF4-FFF2-40B4-BE49-F238E27FC236}">
                      <a16:creationId xmlns="" xmlns:a16="http://schemas.microsoft.com/office/drawing/2014/main" id="{D3F93703-6ADF-48D5-9178-7E606A85E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5638" y="3170238"/>
                  <a:ext cx="344488" cy="55563"/>
                </a:xfrm>
                <a:custGeom>
                  <a:avLst/>
                  <a:gdLst>
                    <a:gd name="T0" fmla="*/ 66 w 92"/>
                    <a:gd name="T1" fmla="*/ 0 h 15"/>
                    <a:gd name="T2" fmla="*/ 92 w 92"/>
                    <a:gd name="T3" fmla="*/ 7 h 15"/>
                    <a:gd name="T4" fmla="*/ 46 w 92"/>
                    <a:gd name="T5" fmla="*/ 15 h 15"/>
                    <a:gd name="T6" fmla="*/ 0 w 92"/>
                    <a:gd name="T7" fmla="*/ 7 h 15"/>
                    <a:gd name="T8" fmla="*/ 26 w 92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" h="15">
                      <a:moveTo>
                        <a:pt x="66" y="0"/>
                      </a:moveTo>
                      <a:cubicBezTo>
                        <a:pt x="81" y="1"/>
                        <a:pt x="92" y="4"/>
                        <a:pt x="92" y="7"/>
                      </a:cubicBezTo>
                      <a:cubicBezTo>
                        <a:pt x="92" y="11"/>
                        <a:pt x="71" y="15"/>
                        <a:pt x="46" y="15"/>
                      </a:cubicBezTo>
                      <a:cubicBezTo>
                        <a:pt x="21" y="15"/>
                        <a:pt x="0" y="11"/>
                        <a:pt x="0" y="7"/>
                      </a:cubicBezTo>
                      <a:cubicBezTo>
                        <a:pt x="0" y="4"/>
                        <a:pt x="11" y="1"/>
                        <a:pt x="26" y="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" name="Freeform 306">
                  <a:extLst>
                    <a:ext uri="{FF2B5EF4-FFF2-40B4-BE49-F238E27FC236}">
                      <a16:creationId xmlns="" xmlns:a16="http://schemas.microsoft.com/office/drawing/2014/main" id="{2DEB900B-598A-41D9-A792-A4358313F7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0575" y="3014663"/>
                  <a:ext cx="74613" cy="136525"/>
                </a:xfrm>
                <a:custGeom>
                  <a:avLst/>
                  <a:gdLst>
                    <a:gd name="T0" fmla="*/ 20 w 20"/>
                    <a:gd name="T1" fmla="*/ 36 h 36"/>
                    <a:gd name="T2" fmla="*/ 0 w 20"/>
                    <a:gd name="T3" fmla="*/ 36 h 36"/>
                    <a:gd name="T4" fmla="*/ 0 w 20"/>
                    <a:gd name="T5" fmla="*/ 10 h 36"/>
                    <a:gd name="T6" fmla="*/ 10 w 20"/>
                    <a:gd name="T7" fmla="*/ 0 h 36"/>
                    <a:gd name="T8" fmla="*/ 20 w 20"/>
                    <a:gd name="T9" fmla="*/ 10 h 36"/>
                    <a:gd name="T10" fmla="*/ 20 w 20"/>
                    <a:gd name="T11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36">
                      <a:moveTo>
                        <a:pt x="20" y="36"/>
                      </a:move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6" y="0"/>
                        <a:pt x="20" y="4"/>
                        <a:pt x="20" y="10"/>
                      </a:cubicBezTo>
                      <a:lnTo>
                        <a:pt x="20" y="36"/>
                      </a:ln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" name="Freeform 307">
                  <a:extLst>
                    <a:ext uri="{FF2B5EF4-FFF2-40B4-BE49-F238E27FC236}">
                      <a16:creationId xmlns="" xmlns:a16="http://schemas.microsoft.com/office/drawing/2014/main" id="{E2CC7A55-13BC-43A0-9539-277827899D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1225" y="3014663"/>
                  <a:ext cx="44450" cy="106363"/>
                </a:xfrm>
                <a:custGeom>
                  <a:avLst/>
                  <a:gdLst>
                    <a:gd name="T0" fmla="*/ 12 w 12"/>
                    <a:gd name="T1" fmla="*/ 28 h 28"/>
                    <a:gd name="T2" fmla="*/ 0 w 12"/>
                    <a:gd name="T3" fmla="*/ 28 h 28"/>
                    <a:gd name="T4" fmla="*/ 0 w 12"/>
                    <a:gd name="T5" fmla="*/ 6 h 28"/>
                    <a:gd name="T6" fmla="*/ 6 w 12"/>
                    <a:gd name="T7" fmla="*/ 0 h 28"/>
                    <a:gd name="T8" fmla="*/ 12 w 12"/>
                    <a:gd name="T9" fmla="*/ 6 h 28"/>
                    <a:gd name="T10" fmla="*/ 12 w 12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8">
                      <a:moveTo>
                        <a:pt x="12" y="28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9" y="0"/>
                        <a:pt x="12" y="3"/>
                        <a:pt x="12" y="6"/>
                      </a:cubicBezTo>
                      <a:lnTo>
                        <a:pt x="12" y="28"/>
                      </a:ln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" name="Freeform 308">
                  <a:extLst>
                    <a:ext uri="{FF2B5EF4-FFF2-40B4-BE49-F238E27FC236}">
                      <a16:creationId xmlns="" xmlns:a16="http://schemas.microsoft.com/office/drawing/2014/main" id="{2721E9A9-C588-4203-B9B2-F0D3722C7A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50088" y="3014663"/>
                  <a:ext cx="44450" cy="106363"/>
                </a:xfrm>
                <a:custGeom>
                  <a:avLst/>
                  <a:gdLst>
                    <a:gd name="T0" fmla="*/ 12 w 12"/>
                    <a:gd name="T1" fmla="*/ 28 h 28"/>
                    <a:gd name="T2" fmla="*/ 0 w 12"/>
                    <a:gd name="T3" fmla="*/ 28 h 28"/>
                    <a:gd name="T4" fmla="*/ 0 w 12"/>
                    <a:gd name="T5" fmla="*/ 6 h 28"/>
                    <a:gd name="T6" fmla="*/ 6 w 12"/>
                    <a:gd name="T7" fmla="*/ 0 h 28"/>
                    <a:gd name="T8" fmla="*/ 12 w 12"/>
                    <a:gd name="T9" fmla="*/ 6 h 28"/>
                    <a:gd name="T10" fmla="*/ 12 w 12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8">
                      <a:moveTo>
                        <a:pt x="12" y="28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9" y="0"/>
                        <a:pt x="12" y="3"/>
                        <a:pt x="12" y="6"/>
                      </a:cubicBezTo>
                      <a:lnTo>
                        <a:pt x="12" y="28"/>
                      </a:ln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="" xmlns:a16="http://schemas.microsoft.com/office/drawing/2014/main" id="{F36B7B72-32B3-45B6-A511-8FEEB7E7221E}"/>
                </a:ext>
              </a:extLst>
            </p:cNvPr>
            <p:cNvGrpSpPr/>
            <p:nvPr/>
          </p:nvGrpSpPr>
          <p:grpSpPr>
            <a:xfrm>
              <a:off x="3324191" y="5062032"/>
              <a:ext cx="844618" cy="844618"/>
              <a:chOff x="3324191" y="5062032"/>
              <a:chExt cx="844618" cy="844618"/>
            </a:xfrm>
          </p:grpSpPr>
          <p:sp>
            <p:nvSpPr>
              <p:cNvPr id="23" name="Oval 22">
                <a:extLst>
                  <a:ext uri="{FF2B5EF4-FFF2-40B4-BE49-F238E27FC236}">
                    <a16:creationId xmlns="" xmlns:a16="http://schemas.microsoft.com/office/drawing/2014/main" id="{A320C267-B433-45BF-A923-B8B1FBA08029}"/>
                  </a:ext>
                </a:extLst>
              </p:cNvPr>
              <p:cNvSpPr/>
              <p:nvPr/>
            </p:nvSpPr>
            <p:spPr>
              <a:xfrm>
                <a:off x="3324191" y="5062032"/>
                <a:ext cx="844618" cy="844618"/>
              </a:xfrm>
              <a:prstGeom prst="ellipse">
                <a:avLst/>
              </a:prstGeom>
              <a:solidFill>
                <a:schemeClr val="accent2"/>
              </a:solidFill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5" name="Group 54">
                <a:extLst>
                  <a:ext uri="{FF2B5EF4-FFF2-40B4-BE49-F238E27FC236}">
                    <a16:creationId xmlns="" xmlns:a16="http://schemas.microsoft.com/office/drawing/2014/main" id="{45DC1B26-94C6-4899-A57A-F8F7700E0ED0}"/>
                  </a:ext>
                </a:extLst>
              </p:cNvPr>
              <p:cNvGrpSpPr/>
              <p:nvPr/>
            </p:nvGrpSpPr>
            <p:grpSpPr>
              <a:xfrm>
                <a:off x="3580606" y="5318447"/>
                <a:ext cx="331788" cy="331788"/>
                <a:chOff x="8447088" y="1465263"/>
                <a:chExt cx="331788" cy="331788"/>
              </a:xfrm>
            </p:grpSpPr>
            <p:sp>
              <p:nvSpPr>
                <p:cNvPr id="56" name="Oval 287">
                  <a:extLst>
                    <a:ext uri="{FF2B5EF4-FFF2-40B4-BE49-F238E27FC236}">
                      <a16:creationId xmlns="" xmlns:a16="http://schemas.microsoft.com/office/drawing/2014/main" id="{38C71760-DDDE-479E-962A-21F4311843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77250" y="1495426"/>
                  <a:ext cx="271463" cy="27146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" name="Line 288">
                  <a:extLst>
                    <a:ext uri="{FF2B5EF4-FFF2-40B4-BE49-F238E27FC236}">
                      <a16:creationId xmlns="" xmlns:a16="http://schemas.microsoft.com/office/drawing/2014/main" id="{F8CA9871-BF7D-4110-B321-3EA30A9EB3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12188" y="1465263"/>
                  <a:ext cx="0" cy="714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" name="Line 289">
                  <a:extLst>
                    <a:ext uri="{FF2B5EF4-FFF2-40B4-BE49-F238E27FC236}">
                      <a16:creationId xmlns="" xmlns:a16="http://schemas.microsoft.com/office/drawing/2014/main" id="{B4D67959-B4FE-44BB-AC6D-3DED2735BD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47088" y="1631951"/>
                  <a:ext cx="71438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" name="Line 290">
                  <a:extLst>
                    <a:ext uri="{FF2B5EF4-FFF2-40B4-BE49-F238E27FC236}">
                      <a16:creationId xmlns="" xmlns:a16="http://schemas.microsoft.com/office/drawing/2014/main" id="{424FF291-8837-4EE1-810C-9F3AF329AA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612188" y="1725613"/>
                  <a:ext cx="0" cy="714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" name="Line 291">
                  <a:extLst>
                    <a:ext uri="{FF2B5EF4-FFF2-40B4-BE49-F238E27FC236}">
                      <a16:creationId xmlns="" xmlns:a16="http://schemas.microsoft.com/office/drawing/2014/main" id="{A4069D3B-F2DD-48BE-93A6-9B059C98A5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707438" y="1631951"/>
                  <a:ext cx="71438" cy="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" name="Oval 292">
                  <a:extLst>
                    <a:ext uri="{FF2B5EF4-FFF2-40B4-BE49-F238E27FC236}">
                      <a16:creationId xmlns="" xmlns:a16="http://schemas.microsoft.com/office/drawing/2014/main" id="{48CFB03F-1803-41A1-BBA3-ECE4E380F5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83613" y="1571626"/>
                  <a:ext cx="58738" cy="60325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" name="Freeform 293">
                  <a:extLst>
                    <a:ext uri="{FF2B5EF4-FFF2-40B4-BE49-F238E27FC236}">
                      <a16:creationId xmlns="" xmlns:a16="http://schemas.microsoft.com/office/drawing/2014/main" id="{1C5B1AF2-176C-42B2-9518-E83169310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53450" y="1631951"/>
                  <a:ext cx="119063" cy="58738"/>
                </a:xfrm>
                <a:custGeom>
                  <a:avLst/>
                  <a:gdLst>
                    <a:gd name="T0" fmla="*/ 32 w 32"/>
                    <a:gd name="T1" fmla="*/ 16 h 16"/>
                    <a:gd name="T2" fmla="*/ 0 w 32"/>
                    <a:gd name="T3" fmla="*/ 16 h 16"/>
                    <a:gd name="T4" fmla="*/ 16 w 32"/>
                    <a:gd name="T5" fmla="*/ 0 h 16"/>
                    <a:gd name="T6" fmla="*/ 32 w 32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" h="16">
                      <a:moveTo>
                        <a:pt x="3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5" y="0"/>
                        <a:pt x="32" y="7"/>
                        <a:pt x="32" y="16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1FDDD754-E138-49DE-844D-08E8A6351C7F}"/>
              </a:ext>
            </a:extLst>
          </p:cNvPr>
          <p:cNvGrpSpPr/>
          <p:nvPr/>
        </p:nvGrpSpPr>
        <p:grpSpPr>
          <a:xfrm>
            <a:off x="-38101" y="1876425"/>
            <a:ext cx="2733675" cy="3105150"/>
            <a:chOff x="-38101" y="1657350"/>
            <a:chExt cx="2733675" cy="3105150"/>
          </a:xfrm>
        </p:grpSpPr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A7F3F221-914B-4C3D-AD2A-03A10D592696}"/>
                </a:ext>
              </a:extLst>
            </p:cNvPr>
            <p:cNvGrpSpPr/>
            <p:nvPr/>
          </p:nvGrpSpPr>
          <p:grpSpPr>
            <a:xfrm>
              <a:off x="609600" y="2310586"/>
              <a:ext cx="1320800" cy="1798679"/>
              <a:chOff x="609600" y="2621484"/>
              <a:chExt cx="1320800" cy="1798679"/>
            </a:xfrm>
          </p:grpSpPr>
          <p:sp>
            <p:nvSpPr>
              <p:cNvPr id="67" name="Title 6">
                <a:extLst>
                  <a:ext uri="{FF2B5EF4-FFF2-40B4-BE49-F238E27FC236}">
                    <a16:creationId xmlns="" xmlns:a16="http://schemas.microsoft.com/office/drawing/2014/main" id="{40E40097-BBCD-40B3-B3A2-AF69423DDC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" y="3644551"/>
                <a:ext cx="1320800" cy="775612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>
                    <a:solidFill>
                      <a:schemeClr val="bg1"/>
                    </a:solidFill>
                  </a:rPr>
                  <a:t>GOAL</a:t>
                </a:r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="" xmlns:a16="http://schemas.microsoft.com/office/drawing/2014/main" id="{463CBA34-FD3C-4105-9C99-496E252157C1}"/>
                  </a:ext>
                </a:extLst>
              </p:cNvPr>
              <p:cNvGrpSpPr/>
              <p:nvPr/>
            </p:nvGrpSpPr>
            <p:grpSpPr>
              <a:xfrm>
                <a:off x="609600" y="2621484"/>
                <a:ext cx="844618" cy="852159"/>
                <a:chOff x="6276975" y="2886076"/>
                <a:chExt cx="355600" cy="358775"/>
              </a:xfrm>
              <a:solidFill>
                <a:schemeClr val="bg1"/>
              </a:solidFill>
            </p:grpSpPr>
            <p:sp>
              <p:nvSpPr>
                <p:cNvPr id="69" name="Freeform 658">
                  <a:extLst>
                    <a:ext uri="{FF2B5EF4-FFF2-40B4-BE49-F238E27FC236}">
                      <a16:creationId xmlns="" xmlns:a16="http://schemas.microsoft.com/office/drawing/2014/main" id="{DA6C243C-E98D-4751-A78F-3E79C4A7BD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19850" y="3030538"/>
                  <a:ext cx="212725" cy="214313"/>
                </a:xfrm>
                <a:custGeom>
                  <a:avLst/>
                  <a:gdLst>
                    <a:gd name="T0" fmla="*/ 29 w 57"/>
                    <a:gd name="T1" fmla="*/ 57 h 57"/>
                    <a:gd name="T2" fmla="*/ 27 w 57"/>
                    <a:gd name="T3" fmla="*/ 56 h 57"/>
                    <a:gd name="T4" fmla="*/ 0 w 57"/>
                    <a:gd name="T5" fmla="*/ 3 h 57"/>
                    <a:gd name="T6" fmla="*/ 1 w 57"/>
                    <a:gd name="T7" fmla="*/ 1 h 57"/>
                    <a:gd name="T8" fmla="*/ 3 w 57"/>
                    <a:gd name="T9" fmla="*/ 0 h 57"/>
                    <a:gd name="T10" fmla="*/ 56 w 57"/>
                    <a:gd name="T11" fmla="*/ 27 h 57"/>
                    <a:gd name="T12" fmla="*/ 57 w 57"/>
                    <a:gd name="T13" fmla="*/ 29 h 57"/>
                    <a:gd name="T14" fmla="*/ 56 w 57"/>
                    <a:gd name="T15" fmla="*/ 31 h 57"/>
                    <a:gd name="T16" fmla="*/ 36 w 57"/>
                    <a:gd name="T17" fmla="*/ 36 h 57"/>
                    <a:gd name="T18" fmla="*/ 31 w 57"/>
                    <a:gd name="T19" fmla="*/ 56 h 57"/>
                    <a:gd name="T20" fmla="*/ 29 w 57"/>
                    <a:gd name="T21" fmla="*/ 57 h 57"/>
                    <a:gd name="T22" fmla="*/ 29 w 57"/>
                    <a:gd name="T23" fmla="*/ 57 h 57"/>
                    <a:gd name="T24" fmla="*/ 6 w 57"/>
                    <a:gd name="T25" fmla="*/ 6 h 57"/>
                    <a:gd name="T26" fmla="*/ 28 w 57"/>
                    <a:gd name="T27" fmla="*/ 50 h 57"/>
                    <a:gd name="T28" fmla="*/ 32 w 57"/>
                    <a:gd name="T29" fmla="*/ 34 h 57"/>
                    <a:gd name="T30" fmla="*/ 34 w 57"/>
                    <a:gd name="T31" fmla="*/ 32 h 57"/>
                    <a:gd name="T32" fmla="*/ 50 w 57"/>
                    <a:gd name="T33" fmla="*/ 28 h 57"/>
                    <a:gd name="T34" fmla="*/ 6 w 57"/>
                    <a:gd name="T35" fmla="*/ 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7" h="57">
                      <a:moveTo>
                        <a:pt x="29" y="57"/>
                      </a:moveTo>
                      <a:cubicBezTo>
                        <a:pt x="28" y="57"/>
                        <a:pt x="27" y="57"/>
                        <a:pt x="27" y="56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56" y="27"/>
                        <a:pt x="56" y="27"/>
                        <a:pt x="56" y="27"/>
                      </a:cubicBezTo>
                      <a:cubicBezTo>
                        <a:pt x="57" y="27"/>
                        <a:pt x="57" y="28"/>
                        <a:pt x="57" y="29"/>
                      </a:cubicBezTo>
                      <a:cubicBezTo>
                        <a:pt x="57" y="30"/>
                        <a:pt x="57" y="30"/>
                        <a:pt x="56" y="31"/>
                      </a:cubicBez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31" y="56"/>
                        <a:pt x="31" y="56"/>
                        <a:pt x="31" y="56"/>
                      </a:cubicBezTo>
                      <a:cubicBezTo>
                        <a:pt x="30" y="57"/>
                        <a:pt x="30" y="57"/>
                        <a:pt x="29" y="57"/>
                      </a:cubicBezTo>
                      <a:cubicBezTo>
                        <a:pt x="29" y="57"/>
                        <a:pt x="29" y="57"/>
                        <a:pt x="29" y="57"/>
                      </a:cubicBezTo>
                      <a:close/>
                      <a:moveTo>
                        <a:pt x="6" y="6"/>
                      </a:moveTo>
                      <a:cubicBezTo>
                        <a:pt x="28" y="50"/>
                        <a:pt x="28" y="50"/>
                        <a:pt x="28" y="50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3"/>
                        <a:pt x="33" y="32"/>
                        <a:pt x="34" y="32"/>
                      </a:cubicBezTo>
                      <a:cubicBezTo>
                        <a:pt x="50" y="28"/>
                        <a:pt x="50" y="28"/>
                        <a:pt x="50" y="28"/>
                      </a:cubicBezTo>
                      <a:lnTo>
                        <a:pt x="6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" name="Freeform 659">
                  <a:extLst>
                    <a:ext uri="{FF2B5EF4-FFF2-40B4-BE49-F238E27FC236}">
                      <a16:creationId xmlns="" xmlns:a16="http://schemas.microsoft.com/office/drawing/2014/main" id="{5112D848-0154-4813-8524-3C2D122F5F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6975" y="2886076"/>
                  <a:ext cx="300038" cy="301625"/>
                </a:xfrm>
                <a:custGeom>
                  <a:avLst/>
                  <a:gdLst>
                    <a:gd name="T0" fmla="*/ 40 w 80"/>
                    <a:gd name="T1" fmla="*/ 80 h 80"/>
                    <a:gd name="T2" fmla="*/ 0 w 80"/>
                    <a:gd name="T3" fmla="*/ 40 h 80"/>
                    <a:gd name="T4" fmla="*/ 40 w 80"/>
                    <a:gd name="T5" fmla="*/ 0 h 80"/>
                    <a:gd name="T6" fmla="*/ 80 w 80"/>
                    <a:gd name="T7" fmla="*/ 40 h 80"/>
                    <a:gd name="T8" fmla="*/ 79 w 80"/>
                    <a:gd name="T9" fmla="*/ 47 h 80"/>
                    <a:gd name="T10" fmla="*/ 77 w 80"/>
                    <a:gd name="T11" fmla="*/ 48 h 80"/>
                    <a:gd name="T12" fmla="*/ 76 w 80"/>
                    <a:gd name="T13" fmla="*/ 46 h 80"/>
                    <a:gd name="T14" fmla="*/ 76 w 80"/>
                    <a:gd name="T15" fmla="*/ 40 h 80"/>
                    <a:gd name="T16" fmla="*/ 40 w 80"/>
                    <a:gd name="T17" fmla="*/ 4 h 80"/>
                    <a:gd name="T18" fmla="*/ 4 w 80"/>
                    <a:gd name="T19" fmla="*/ 40 h 80"/>
                    <a:gd name="T20" fmla="*/ 40 w 80"/>
                    <a:gd name="T21" fmla="*/ 76 h 80"/>
                    <a:gd name="T22" fmla="*/ 46 w 80"/>
                    <a:gd name="T23" fmla="*/ 76 h 80"/>
                    <a:gd name="T24" fmla="*/ 48 w 80"/>
                    <a:gd name="T25" fmla="*/ 77 h 80"/>
                    <a:gd name="T26" fmla="*/ 46 w 80"/>
                    <a:gd name="T27" fmla="*/ 79 h 80"/>
                    <a:gd name="T28" fmla="*/ 40 w 80"/>
                    <a:gd name="T29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0" h="80">
                      <a:moveTo>
                        <a:pt x="40" y="80"/>
                      </a:moveTo>
                      <a:cubicBezTo>
                        <a:pt x="18" y="80"/>
                        <a:pt x="0" y="62"/>
                        <a:pt x="0" y="40"/>
                      </a:cubicBezTo>
                      <a:cubicBezTo>
                        <a:pt x="0" y="18"/>
                        <a:pt x="18" y="0"/>
                        <a:pt x="40" y="0"/>
                      </a:cubicBezTo>
                      <a:cubicBezTo>
                        <a:pt x="62" y="0"/>
                        <a:pt x="80" y="18"/>
                        <a:pt x="80" y="40"/>
                      </a:cubicBezTo>
                      <a:cubicBezTo>
                        <a:pt x="80" y="42"/>
                        <a:pt x="80" y="44"/>
                        <a:pt x="79" y="47"/>
                      </a:cubicBezTo>
                      <a:cubicBezTo>
                        <a:pt x="79" y="48"/>
                        <a:pt x="78" y="48"/>
                        <a:pt x="77" y="48"/>
                      </a:cubicBezTo>
                      <a:cubicBezTo>
                        <a:pt x="76" y="48"/>
                        <a:pt x="75" y="47"/>
                        <a:pt x="76" y="46"/>
                      </a:cubicBezTo>
                      <a:cubicBezTo>
                        <a:pt x="76" y="44"/>
                        <a:pt x="76" y="42"/>
                        <a:pt x="76" y="40"/>
                      </a:cubicBezTo>
                      <a:cubicBezTo>
                        <a:pt x="76" y="20"/>
                        <a:pt x="60" y="4"/>
                        <a:pt x="40" y="4"/>
                      </a:cubicBezTo>
                      <a:cubicBezTo>
                        <a:pt x="20" y="4"/>
                        <a:pt x="4" y="20"/>
                        <a:pt x="4" y="40"/>
                      </a:cubicBezTo>
                      <a:cubicBezTo>
                        <a:pt x="4" y="60"/>
                        <a:pt x="20" y="76"/>
                        <a:pt x="40" y="76"/>
                      </a:cubicBezTo>
                      <a:cubicBezTo>
                        <a:pt x="42" y="76"/>
                        <a:pt x="44" y="76"/>
                        <a:pt x="46" y="76"/>
                      </a:cubicBezTo>
                      <a:cubicBezTo>
                        <a:pt x="47" y="75"/>
                        <a:pt x="48" y="76"/>
                        <a:pt x="48" y="77"/>
                      </a:cubicBezTo>
                      <a:cubicBezTo>
                        <a:pt x="48" y="78"/>
                        <a:pt x="48" y="79"/>
                        <a:pt x="46" y="79"/>
                      </a:cubicBezTo>
                      <a:cubicBezTo>
                        <a:pt x="44" y="80"/>
                        <a:pt x="42" y="80"/>
                        <a:pt x="40" y="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" name="Freeform 660">
                  <a:extLst>
                    <a:ext uri="{FF2B5EF4-FFF2-40B4-BE49-F238E27FC236}">
                      <a16:creationId xmlns="" xmlns:a16="http://schemas.microsoft.com/office/drawing/2014/main" id="{50343B03-FD11-45DB-B47F-E7F94A6347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7300" y="2946401"/>
                  <a:ext cx="179388" cy="180975"/>
                </a:xfrm>
                <a:custGeom>
                  <a:avLst/>
                  <a:gdLst>
                    <a:gd name="T0" fmla="*/ 24 w 48"/>
                    <a:gd name="T1" fmla="*/ 48 h 48"/>
                    <a:gd name="T2" fmla="*/ 0 w 48"/>
                    <a:gd name="T3" fmla="*/ 24 h 48"/>
                    <a:gd name="T4" fmla="*/ 24 w 48"/>
                    <a:gd name="T5" fmla="*/ 0 h 48"/>
                    <a:gd name="T6" fmla="*/ 48 w 48"/>
                    <a:gd name="T7" fmla="*/ 24 h 48"/>
                    <a:gd name="T8" fmla="*/ 46 w 48"/>
                    <a:gd name="T9" fmla="*/ 26 h 48"/>
                    <a:gd name="T10" fmla="*/ 44 w 48"/>
                    <a:gd name="T11" fmla="*/ 24 h 48"/>
                    <a:gd name="T12" fmla="*/ 24 w 48"/>
                    <a:gd name="T13" fmla="*/ 4 h 48"/>
                    <a:gd name="T14" fmla="*/ 4 w 48"/>
                    <a:gd name="T15" fmla="*/ 24 h 48"/>
                    <a:gd name="T16" fmla="*/ 24 w 48"/>
                    <a:gd name="T17" fmla="*/ 44 h 48"/>
                    <a:gd name="T18" fmla="*/ 26 w 48"/>
                    <a:gd name="T19" fmla="*/ 46 h 48"/>
                    <a:gd name="T20" fmla="*/ 24 w 48"/>
                    <a:gd name="T21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8" h="48">
                      <a:moveTo>
                        <a:pt x="24" y="48"/>
                      </a:moveTo>
                      <a:cubicBezTo>
                        <a:pt x="11" y="48"/>
                        <a:pt x="0" y="37"/>
                        <a:pt x="0" y="24"/>
                      </a:cubicBezTo>
                      <a:cubicBezTo>
                        <a:pt x="0" y="11"/>
                        <a:pt x="11" y="0"/>
                        <a:pt x="24" y="0"/>
                      </a:cubicBezTo>
                      <a:cubicBezTo>
                        <a:pt x="37" y="0"/>
                        <a:pt x="48" y="11"/>
                        <a:pt x="48" y="24"/>
                      </a:cubicBezTo>
                      <a:cubicBezTo>
                        <a:pt x="48" y="25"/>
                        <a:pt x="47" y="26"/>
                        <a:pt x="46" y="26"/>
                      </a:cubicBezTo>
                      <a:cubicBezTo>
                        <a:pt x="45" y="26"/>
                        <a:pt x="44" y="25"/>
                        <a:pt x="44" y="24"/>
                      </a:cubicBezTo>
                      <a:cubicBezTo>
                        <a:pt x="44" y="13"/>
                        <a:pt x="35" y="4"/>
                        <a:pt x="24" y="4"/>
                      </a:cubicBezTo>
                      <a:cubicBezTo>
                        <a:pt x="13" y="4"/>
                        <a:pt x="4" y="13"/>
                        <a:pt x="4" y="24"/>
                      </a:cubicBezTo>
                      <a:cubicBezTo>
                        <a:pt x="4" y="35"/>
                        <a:pt x="13" y="44"/>
                        <a:pt x="24" y="44"/>
                      </a:cubicBezTo>
                      <a:cubicBezTo>
                        <a:pt x="25" y="44"/>
                        <a:pt x="26" y="45"/>
                        <a:pt x="26" y="46"/>
                      </a:cubicBezTo>
                      <a:cubicBezTo>
                        <a:pt x="26" y="47"/>
                        <a:pt x="25" y="48"/>
                        <a:pt x="24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B6695FD8-D836-4F8C-9645-CEB809A8E247}"/>
                </a:ext>
              </a:extLst>
            </p:cNvPr>
            <p:cNvGrpSpPr/>
            <p:nvPr/>
          </p:nvGrpSpPr>
          <p:grpSpPr>
            <a:xfrm>
              <a:off x="-38101" y="1657350"/>
              <a:ext cx="2733675" cy="3105150"/>
              <a:chOff x="-38100" y="1657350"/>
              <a:chExt cx="1600200" cy="3105150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="" xmlns:a16="http://schemas.microsoft.com/office/drawing/2014/main" id="{03CD3C20-D801-4984-A941-C1E68EFBB49D}"/>
                  </a:ext>
                </a:extLst>
              </p:cNvPr>
              <p:cNvCxnSpPr/>
              <p:nvPr/>
            </p:nvCxnSpPr>
            <p:spPr>
              <a:xfrm>
                <a:off x="-38100" y="1657350"/>
                <a:ext cx="1600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="" xmlns:a16="http://schemas.microsoft.com/office/drawing/2014/main" id="{E29AED5F-E5DF-4B2F-B654-160A72C6A061}"/>
                  </a:ext>
                </a:extLst>
              </p:cNvPr>
              <p:cNvCxnSpPr/>
              <p:nvPr/>
            </p:nvCxnSpPr>
            <p:spPr>
              <a:xfrm>
                <a:off x="-38100" y="4762500"/>
                <a:ext cx="1600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14133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08C701F-0819-40AB-8E04-71BAE9C1E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F439188-D47E-4239-88AA-0A87039AA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CE1DB81-033A-4DEC-BECD-421480B42D92}"/>
              </a:ext>
            </a:extLst>
          </p:cNvPr>
          <p:cNvSpPr/>
          <p:nvPr/>
        </p:nvSpPr>
        <p:spPr>
          <a:xfrm>
            <a:off x="2057400" y="1293138"/>
            <a:ext cx="10134600" cy="47012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230C09AF-4DA8-4A7A-AD6E-4D99C72B4203}"/>
              </a:ext>
            </a:extLst>
          </p:cNvPr>
          <p:cNvSpPr/>
          <p:nvPr/>
        </p:nvSpPr>
        <p:spPr>
          <a:xfrm>
            <a:off x="6619926" y="2067838"/>
            <a:ext cx="1771650" cy="17716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0DEAAB5A-62CA-4408-B557-3207F457DFB2}"/>
              </a:ext>
            </a:extLst>
          </p:cNvPr>
          <p:cNvSpPr/>
          <p:nvPr/>
        </p:nvSpPr>
        <p:spPr>
          <a:xfrm>
            <a:off x="9476351" y="2067838"/>
            <a:ext cx="1771650" cy="17716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A21C856-8849-4DE8-B727-B2A69CD4FADB}"/>
              </a:ext>
            </a:extLst>
          </p:cNvPr>
          <p:cNvSpPr/>
          <p:nvPr/>
        </p:nvSpPr>
        <p:spPr>
          <a:xfrm>
            <a:off x="3533924" y="4169559"/>
            <a:ext cx="2230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a-DK" sz="1400" b="1" dirty="0"/>
              <a:t>Lorem ipsum dolor sit amet</a:t>
            </a:r>
            <a:br>
              <a:rPr lang="da-DK" sz="1400" b="1" dirty="0"/>
            </a:b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endParaRPr lang="en-US" sz="14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0044BD80-3A7C-4C7C-B738-C70918694F6E}"/>
              </a:ext>
            </a:extLst>
          </p:cNvPr>
          <p:cNvCxnSpPr>
            <a:cxnSpLocks/>
          </p:cNvCxnSpPr>
          <p:nvPr/>
        </p:nvCxnSpPr>
        <p:spPr>
          <a:xfrm>
            <a:off x="4408025" y="5123319"/>
            <a:ext cx="4826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EE9626A-15C8-4722-ACBE-A8A26C342D3E}"/>
              </a:ext>
            </a:extLst>
          </p:cNvPr>
          <p:cNvSpPr/>
          <p:nvPr/>
        </p:nvSpPr>
        <p:spPr>
          <a:xfrm>
            <a:off x="6390350" y="4169559"/>
            <a:ext cx="2230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a-DK" sz="1400" b="1" dirty="0"/>
              <a:t>Lorem ipsum dolor sit amet</a:t>
            </a:r>
            <a:br>
              <a:rPr lang="da-DK" sz="1400" b="1" dirty="0"/>
            </a:b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endParaRPr lang="en-US" sz="1400" b="1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774B2627-CF1A-445C-BD3F-A212C9EFA79D}"/>
              </a:ext>
            </a:extLst>
          </p:cNvPr>
          <p:cNvCxnSpPr>
            <a:cxnSpLocks/>
          </p:cNvCxnSpPr>
          <p:nvPr/>
        </p:nvCxnSpPr>
        <p:spPr>
          <a:xfrm>
            <a:off x="7264451" y="5123319"/>
            <a:ext cx="4826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A663126C-D251-4C4C-9BF7-977A4BC74502}"/>
              </a:ext>
            </a:extLst>
          </p:cNvPr>
          <p:cNvSpPr/>
          <p:nvPr/>
        </p:nvSpPr>
        <p:spPr>
          <a:xfrm>
            <a:off x="9246775" y="4169559"/>
            <a:ext cx="2230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a-DK" sz="1400" b="1" dirty="0"/>
              <a:t>Lorem ipsum dolor sit amet</a:t>
            </a:r>
            <a:br>
              <a:rPr lang="da-DK" sz="1400" b="1" dirty="0"/>
            </a:b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endParaRPr lang="en-US" sz="1400" b="1" dirty="0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C6D8410B-6BC6-4346-8AEE-63EE10E4ECE3}"/>
              </a:ext>
            </a:extLst>
          </p:cNvPr>
          <p:cNvSpPr/>
          <p:nvPr/>
        </p:nvSpPr>
        <p:spPr>
          <a:xfrm>
            <a:off x="3757201" y="2067838"/>
            <a:ext cx="1771650" cy="17716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58DE6A99-87AC-4F38-AFD0-A6B9A57D5473}"/>
              </a:ext>
            </a:extLst>
          </p:cNvPr>
          <p:cNvCxnSpPr>
            <a:cxnSpLocks/>
          </p:cNvCxnSpPr>
          <p:nvPr/>
        </p:nvCxnSpPr>
        <p:spPr>
          <a:xfrm>
            <a:off x="10120876" y="5123319"/>
            <a:ext cx="4826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couple of people posing for the camera&#10;&#10;Description automatically generated">
            <a:extLst>
              <a:ext uri="{FF2B5EF4-FFF2-40B4-BE49-F238E27FC236}">
                <a16:creationId xmlns="" xmlns:a16="http://schemas.microsoft.com/office/drawing/2014/main" id="{6B3B49E9-F637-4588-AEA4-59B572557C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7" t="3828" r="64987" b="67109"/>
          <a:stretch/>
        </p:blipFill>
        <p:spPr>
          <a:xfrm>
            <a:off x="3861925" y="2164219"/>
            <a:ext cx="1574800" cy="1574800"/>
          </a:xfrm>
          <a:custGeom>
            <a:avLst/>
            <a:gdLst>
              <a:gd name="connsiteX0" fmla="*/ 787400 w 1574800"/>
              <a:gd name="connsiteY0" fmla="*/ 0 h 1574800"/>
              <a:gd name="connsiteX1" fmla="*/ 1574800 w 1574800"/>
              <a:gd name="connsiteY1" fmla="*/ 787400 h 1574800"/>
              <a:gd name="connsiteX2" fmla="*/ 787400 w 1574800"/>
              <a:gd name="connsiteY2" fmla="*/ 1574800 h 1574800"/>
              <a:gd name="connsiteX3" fmla="*/ 0 w 1574800"/>
              <a:gd name="connsiteY3" fmla="*/ 787400 h 1574800"/>
              <a:gd name="connsiteX4" fmla="*/ 787400 w 1574800"/>
              <a:gd name="connsiteY4" fmla="*/ 0 h 15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800" h="1574800">
                <a:moveTo>
                  <a:pt x="787400" y="0"/>
                </a:moveTo>
                <a:cubicBezTo>
                  <a:pt x="1222269" y="0"/>
                  <a:pt x="1574800" y="352531"/>
                  <a:pt x="1574800" y="787400"/>
                </a:cubicBezTo>
                <a:cubicBezTo>
                  <a:pt x="1574800" y="1222269"/>
                  <a:pt x="1222269" y="1574800"/>
                  <a:pt x="787400" y="1574800"/>
                </a:cubicBezTo>
                <a:cubicBezTo>
                  <a:pt x="352531" y="1574800"/>
                  <a:pt x="0" y="1222269"/>
                  <a:pt x="0" y="787400"/>
                </a:cubicBezTo>
                <a:cubicBezTo>
                  <a:pt x="0" y="352531"/>
                  <a:pt x="352531" y="0"/>
                  <a:pt x="787400" y="0"/>
                </a:cubicBezTo>
                <a:close/>
              </a:path>
            </a:pathLst>
          </a:cu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4E88E3B-1A15-4817-9D23-6F7EC40D33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 t="17511" r="38461" b="54973"/>
          <a:stretch/>
        </p:blipFill>
        <p:spPr>
          <a:xfrm>
            <a:off x="6718351" y="2164219"/>
            <a:ext cx="1574800" cy="1574800"/>
          </a:xfrm>
          <a:custGeom>
            <a:avLst/>
            <a:gdLst>
              <a:gd name="connsiteX0" fmla="*/ 787400 w 1574800"/>
              <a:gd name="connsiteY0" fmla="*/ 0 h 1574800"/>
              <a:gd name="connsiteX1" fmla="*/ 1574800 w 1574800"/>
              <a:gd name="connsiteY1" fmla="*/ 787400 h 1574800"/>
              <a:gd name="connsiteX2" fmla="*/ 787400 w 1574800"/>
              <a:gd name="connsiteY2" fmla="*/ 1574800 h 1574800"/>
              <a:gd name="connsiteX3" fmla="*/ 0 w 1574800"/>
              <a:gd name="connsiteY3" fmla="*/ 787400 h 1574800"/>
              <a:gd name="connsiteX4" fmla="*/ 787400 w 1574800"/>
              <a:gd name="connsiteY4" fmla="*/ 0 h 15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800" h="1574800">
                <a:moveTo>
                  <a:pt x="787400" y="0"/>
                </a:moveTo>
                <a:cubicBezTo>
                  <a:pt x="1222269" y="0"/>
                  <a:pt x="1574800" y="352531"/>
                  <a:pt x="1574800" y="787400"/>
                </a:cubicBezTo>
                <a:cubicBezTo>
                  <a:pt x="1574800" y="1222269"/>
                  <a:pt x="1222269" y="1574800"/>
                  <a:pt x="787400" y="1574800"/>
                </a:cubicBezTo>
                <a:cubicBezTo>
                  <a:pt x="352531" y="1574800"/>
                  <a:pt x="0" y="1222269"/>
                  <a:pt x="0" y="787400"/>
                </a:cubicBezTo>
                <a:cubicBezTo>
                  <a:pt x="0" y="352531"/>
                  <a:pt x="352531" y="0"/>
                  <a:pt x="787400" y="0"/>
                </a:cubicBezTo>
                <a:close/>
              </a:path>
            </a:pathLst>
          </a:cu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2DF9BCF7-3B81-49B2-BF74-2EDFE09412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37" t="20090" r="20502" b="51470"/>
          <a:stretch/>
        </p:blipFill>
        <p:spPr>
          <a:xfrm>
            <a:off x="9574776" y="2164219"/>
            <a:ext cx="1574800" cy="1574800"/>
          </a:xfrm>
          <a:custGeom>
            <a:avLst/>
            <a:gdLst>
              <a:gd name="connsiteX0" fmla="*/ 787400 w 1574800"/>
              <a:gd name="connsiteY0" fmla="*/ 0 h 1574800"/>
              <a:gd name="connsiteX1" fmla="*/ 1574800 w 1574800"/>
              <a:gd name="connsiteY1" fmla="*/ 787400 h 1574800"/>
              <a:gd name="connsiteX2" fmla="*/ 787400 w 1574800"/>
              <a:gd name="connsiteY2" fmla="*/ 1574800 h 1574800"/>
              <a:gd name="connsiteX3" fmla="*/ 0 w 1574800"/>
              <a:gd name="connsiteY3" fmla="*/ 787400 h 1574800"/>
              <a:gd name="connsiteX4" fmla="*/ 787400 w 1574800"/>
              <a:gd name="connsiteY4" fmla="*/ 0 h 15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800" h="1574800">
                <a:moveTo>
                  <a:pt x="787400" y="0"/>
                </a:moveTo>
                <a:cubicBezTo>
                  <a:pt x="1222269" y="0"/>
                  <a:pt x="1574800" y="352531"/>
                  <a:pt x="1574800" y="787400"/>
                </a:cubicBezTo>
                <a:cubicBezTo>
                  <a:pt x="1574800" y="1222269"/>
                  <a:pt x="1222269" y="1574800"/>
                  <a:pt x="787400" y="1574800"/>
                </a:cubicBezTo>
                <a:cubicBezTo>
                  <a:pt x="352531" y="1574800"/>
                  <a:pt x="0" y="1222269"/>
                  <a:pt x="0" y="787400"/>
                </a:cubicBezTo>
                <a:cubicBezTo>
                  <a:pt x="0" y="352531"/>
                  <a:pt x="352531" y="0"/>
                  <a:pt x="787400" y="0"/>
                </a:cubicBezTo>
                <a:close/>
              </a:path>
            </a:pathLst>
          </a:custGeom>
        </p:spPr>
      </p:pic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00BE84F1-A2D9-4EEA-9D1B-8844742175F6}"/>
              </a:ext>
            </a:extLst>
          </p:cNvPr>
          <p:cNvGrpSpPr/>
          <p:nvPr/>
        </p:nvGrpSpPr>
        <p:grpSpPr>
          <a:xfrm>
            <a:off x="0" y="2189619"/>
            <a:ext cx="2908300" cy="2908300"/>
            <a:chOff x="0" y="2189619"/>
            <a:chExt cx="2908300" cy="2908300"/>
          </a:xfrm>
        </p:grpSpPr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AFD8D61E-6520-4227-9363-35744BF1C51A}"/>
                </a:ext>
              </a:extLst>
            </p:cNvPr>
            <p:cNvSpPr/>
            <p:nvPr/>
          </p:nvSpPr>
          <p:spPr>
            <a:xfrm>
              <a:off x="0" y="2189619"/>
              <a:ext cx="2908300" cy="2908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DC232880-5D23-402E-B072-69B1E4A1D005}"/>
                </a:ext>
              </a:extLst>
            </p:cNvPr>
            <p:cNvGrpSpPr/>
            <p:nvPr/>
          </p:nvGrpSpPr>
          <p:grpSpPr>
            <a:xfrm>
              <a:off x="904824" y="3167519"/>
              <a:ext cx="1098652" cy="952500"/>
              <a:chOff x="8447088" y="2925764"/>
              <a:chExt cx="346076" cy="300038"/>
            </a:xfrm>
          </p:grpSpPr>
          <p:sp>
            <p:nvSpPr>
              <p:cNvPr id="33" name="Freeform 145">
                <a:extLst>
                  <a:ext uri="{FF2B5EF4-FFF2-40B4-BE49-F238E27FC236}">
                    <a16:creationId xmlns="" xmlns:a16="http://schemas.microsoft.com/office/drawing/2014/main" id="{4C69D34D-1DD7-485C-BC16-8CB08237D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7088" y="3030539"/>
                <a:ext cx="76200" cy="134938"/>
              </a:xfrm>
              <a:custGeom>
                <a:avLst/>
                <a:gdLst>
                  <a:gd name="T0" fmla="*/ 0 w 20"/>
                  <a:gd name="T1" fmla="*/ 0 h 36"/>
                  <a:gd name="T2" fmla="*/ 0 w 20"/>
                  <a:gd name="T3" fmla="*/ 12 h 36"/>
                  <a:gd name="T4" fmla="*/ 4 w 20"/>
                  <a:gd name="T5" fmla="*/ 18 h 36"/>
                  <a:gd name="T6" fmla="*/ 4 w 20"/>
                  <a:gd name="T7" fmla="*/ 36 h 36"/>
                  <a:gd name="T8" fmla="*/ 16 w 20"/>
                  <a:gd name="T9" fmla="*/ 36 h 36"/>
                  <a:gd name="T10" fmla="*/ 16 w 20"/>
                  <a:gd name="T11" fmla="*/ 18 h 36"/>
                  <a:gd name="T12" fmla="*/ 20 w 20"/>
                  <a:gd name="T13" fmla="*/ 12 h 36"/>
                  <a:gd name="T14" fmla="*/ 20 w 20"/>
                  <a:gd name="T15" fmla="*/ 0 h 36"/>
                  <a:gd name="T16" fmla="*/ 0 w 20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6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5"/>
                      <a:pt x="1" y="18"/>
                      <a:pt x="4" y="18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9" y="18"/>
                      <a:pt x="20" y="15"/>
                      <a:pt x="20" y="12"/>
                    </a:cubicBezTo>
                    <a:cubicBezTo>
                      <a:pt x="20" y="0"/>
                      <a:pt x="20" y="0"/>
                      <a:pt x="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146">
                <a:extLst>
                  <a:ext uri="{FF2B5EF4-FFF2-40B4-BE49-F238E27FC236}">
                    <a16:creationId xmlns="" xmlns:a16="http://schemas.microsoft.com/office/drawing/2014/main" id="{934D9443-DBC7-457A-9FAE-16D40A38C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51" y="3030539"/>
                <a:ext cx="74613" cy="134938"/>
              </a:xfrm>
              <a:custGeom>
                <a:avLst/>
                <a:gdLst>
                  <a:gd name="T0" fmla="*/ 0 w 20"/>
                  <a:gd name="T1" fmla="*/ 0 h 36"/>
                  <a:gd name="T2" fmla="*/ 0 w 20"/>
                  <a:gd name="T3" fmla="*/ 12 h 36"/>
                  <a:gd name="T4" fmla="*/ 4 w 20"/>
                  <a:gd name="T5" fmla="*/ 18 h 36"/>
                  <a:gd name="T6" fmla="*/ 4 w 20"/>
                  <a:gd name="T7" fmla="*/ 36 h 36"/>
                  <a:gd name="T8" fmla="*/ 16 w 20"/>
                  <a:gd name="T9" fmla="*/ 36 h 36"/>
                  <a:gd name="T10" fmla="*/ 16 w 20"/>
                  <a:gd name="T11" fmla="*/ 18 h 36"/>
                  <a:gd name="T12" fmla="*/ 20 w 20"/>
                  <a:gd name="T13" fmla="*/ 12 h 36"/>
                  <a:gd name="T14" fmla="*/ 20 w 20"/>
                  <a:gd name="T15" fmla="*/ 0 h 36"/>
                  <a:gd name="T16" fmla="*/ 0 w 20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6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5"/>
                      <a:pt x="1" y="18"/>
                      <a:pt x="4" y="18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9" y="18"/>
                      <a:pt x="20" y="15"/>
                      <a:pt x="20" y="12"/>
                    </a:cubicBezTo>
                    <a:cubicBezTo>
                      <a:pt x="20" y="0"/>
                      <a:pt x="20" y="0"/>
                      <a:pt x="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147">
                <a:extLst>
                  <a:ext uri="{FF2B5EF4-FFF2-40B4-BE49-F238E27FC236}">
                    <a16:creationId xmlns="" xmlns:a16="http://schemas.microsoft.com/office/drawing/2014/main" id="{463E3A76-B0DF-468A-BC13-3EFBEDE146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7738" y="3030539"/>
                <a:ext cx="104775" cy="195263"/>
              </a:xfrm>
              <a:custGeom>
                <a:avLst/>
                <a:gdLst>
                  <a:gd name="T0" fmla="*/ 0 w 28"/>
                  <a:gd name="T1" fmla="*/ 0 h 52"/>
                  <a:gd name="T2" fmla="*/ 28 w 28"/>
                  <a:gd name="T3" fmla="*/ 0 h 52"/>
                  <a:gd name="T4" fmla="*/ 28 w 28"/>
                  <a:gd name="T5" fmla="*/ 20 h 52"/>
                  <a:gd name="T6" fmla="*/ 20 w 28"/>
                  <a:gd name="T7" fmla="*/ 28 h 52"/>
                  <a:gd name="T8" fmla="*/ 20 w 28"/>
                  <a:gd name="T9" fmla="*/ 52 h 52"/>
                  <a:gd name="T10" fmla="*/ 8 w 28"/>
                  <a:gd name="T11" fmla="*/ 52 h 52"/>
                  <a:gd name="T12" fmla="*/ 8 w 28"/>
                  <a:gd name="T13" fmla="*/ 28 h 52"/>
                  <a:gd name="T14" fmla="*/ 0 w 28"/>
                  <a:gd name="T15" fmla="*/ 20 h 52"/>
                  <a:gd name="T16" fmla="*/ 0 w 28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52">
                    <a:moveTo>
                      <a:pt x="0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4"/>
                      <a:pt x="24" y="28"/>
                      <a:pt x="20" y="28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4" y="28"/>
                      <a:pt x="0" y="24"/>
                      <a:pt x="0" y="2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148">
                <a:extLst>
                  <a:ext uri="{FF2B5EF4-FFF2-40B4-BE49-F238E27FC236}">
                    <a16:creationId xmlns="" xmlns:a16="http://schemas.microsoft.com/office/drawing/2014/main" id="{F46194F5-B0F3-4DAB-8B85-14FD57099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2963" y="2955926"/>
                <a:ext cx="44450" cy="44450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12 h 12"/>
                  <a:gd name="T4" fmla="*/ 6 w 12"/>
                  <a:gd name="T5" fmla="*/ 12 h 12"/>
                  <a:gd name="T6" fmla="*/ 0 w 12"/>
                  <a:gd name="T7" fmla="*/ 6 h 12"/>
                  <a:gd name="T8" fmla="*/ 0 w 12"/>
                  <a:gd name="T9" fmla="*/ 6 h 12"/>
                  <a:gd name="T10" fmla="*/ 6 w 12"/>
                  <a:gd name="T11" fmla="*/ 0 h 12"/>
                  <a:gd name="T12" fmla="*/ 6 w 12"/>
                  <a:gd name="T13" fmla="*/ 0 h 12"/>
                  <a:gd name="T14" fmla="*/ 12 w 12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2" y="9"/>
                      <a:pt x="9" y="12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lose/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149">
                <a:extLst>
                  <a:ext uri="{FF2B5EF4-FFF2-40B4-BE49-F238E27FC236}">
                    <a16:creationId xmlns="" xmlns:a16="http://schemas.microsoft.com/office/drawing/2014/main" id="{1FB51C71-2C52-4ABB-92B6-659358499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2838" y="2955926"/>
                <a:ext cx="46038" cy="44450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12 h 12"/>
                  <a:gd name="T4" fmla="*/ 6 w 12"/>
                  <a:gd name="T5" fmla="*/ 12 h 12"/>
                  <a:gd name="T6" fmla="*/ 0 w 12"/>
                  <a:gd name="T7" fmla="*/ 6 h 12"/>
                  <a:gd name="T8" fmla="*/ 0 w 12"/>
                  <a:gd name="T9" fmla="*/ 6 h 12"/>
                  <a:gd name="T10" fmla="*/ 6 w 12"/>
                  <a:gd name="T11" fmla="*/ 0 h 12"/>
                  <a:gd name="T12" fmla="*/ 6 w 12"/>
                  <a:gd name="T13" fmla="*/ 0 h 12"/>
                  <a:gd name="T14" fmla="*/ 12 w 12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2" y="9"/>
                      <a:pt x="9" y="12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lose/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150">
                <a:extLst>
                  <a:ext uri="{FF2B5EF4-FFF2-40B4-BE49-F238E27FC236}">
                    <a16:creationId xmlns="" xmlns:a16="http://schemas.microsoft.com/office/drawing/2014/main" id="{C8C637DD-DA94-4CD6-B21B-5DF34711F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3613" y="2925764"/>
                <a:ext cx="74613" cy="74613"/>
              </a:xfrm>
              <a:custGeom>
                <a:avLst/>
                <a:gdLst>
                  <a:gd name="T0" fmla="*/ 20 w 20"/>
                  <a:gd name="T1" fmla="*/ 10 h 20"/>
                  <a:gd name="T2" fmla="*/ 10 w 20"/>
                  <a:gd name="T3" fmla="*/ 20 h 20"/>
                  <a:gd name="T4" fmla="*/ 10 w 20"/>
                  <a:gd name="T5" fmla="*/ 20 h 20"/>
                  <a:gd name="T6" fmla="*/ 0 w 20"/>
                  <a:gd name="T7" fmla="*/ 10 h 20"/>
                  <a:gd name="T8" fmla="*/ 0 w 20"/>
                  <a:gd name="T9" fmla="*/ 10 h 20"/>
                  <a:gd name="T10" fmla="*/ 10 w 20"/>
                  <a:gd name="T11" fmla="*/ 0 h 20"/>
                  <a:gd name="T12" fmla="*/ 10 w 20"/>
                  <a:gd name="T13" fmla="*/ 0 h 20"/>
                  <a:gd name="T14" fmla="*/ 20 w 20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20">
                    <a:moveTo>
                      <a:pt x="20" y="10"/>
                    </a:moveTo>
                    <a:cubicBezTo>
                      <a:pt x="20" y="16"/>
                      <a:pt x="16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0"/>
                      <a:pt x="20" y="4"/>
                      <a:pt x="20" y="10"/>
                    </a:cubicBezTo>
                    <a:close/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079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CF570C7-C343-4A16-B3E7-825E7DAFD8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E91F028-B356-41A1-8030-D32443044810}"/>
              </a:ext>
            </a:extLst>
          </p:cNvPr>
          <p:cNvSpPr/>
          <p:nvPr/>
        </p:nvSpPr>
        <p:spPr>
          <a:xfrm>
            <a:off x="609600" y="457200"/>
            <a:ext cx="10998200" cy="5740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C43A7C7-ACFD-4DF4-9796-1E2FCBE1BF82}"/>
              </a:ext>
            </a:extLst>
          </p:cNvPr>
          <p:cNvSpPr/>
          <p:nvPr/>
        </p:nvSpPr>
        <p:spPr>
          <a:xfrm>
            <a:off x="1257300" y="0"/>
            <a:ext cx="3429000" cy="5600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11" name="Chart 10">
            <a:extLst>
              <a:ext uri="{FF2B5EF4-FFF2-40B4-BE49-F238E27FC236}">
                <a16:creationId xmlns="" xmlns:a16="http://schemas.microsoft.com/office/drawing/2014/main" id="{4681BE8B-BDAC-4AA6-BD77-E99A6FF906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7671471"/>
              </p:ext>
            </p:extLst>
          </p:nvPr>
        </p:nvGraphicFramePr>
        <p:xfrm>
          <a:off x="5124448" y="719666"/>
          <a:ext cx="6141156" cy="4881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itle 6">
            <a:extLst>
              <a:ext uri="{FF2B5EF4-FFF2-40B4-BE49-F238E27FC236}">
                <a16:creationId xmlns="" xmlns:a16="http://schemas.microsoft.com/office/drawing/2014/main" id="{2722D5C7-1FDA-43CF-AB8F-206A8363C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0" y="4137026"/>
            <a:ext cx="1727200" cy="77561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REPORT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275BD623-3AB6-4230-B9BC-56A8CBB87BE1}"/>
              </a:ext>
            </a:extLst>
          </p:cNvPr>
          <p:cNvGrpSpPr/>
          <p:nvPr/>
        </p:nvGrpSpPr>
        <p:grpSpPr>
          <a:xfrm>
            <a:off x="1778000" y="3077029"/>
            <a:ext cx="752324" cy="964748"/>
            <a:chOff x="3429001" y="2171701"/>
            <a:chExt cx="269875" cy="346076"/>
          </a:xfrm>
        </p:grpSpPr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9867AEF9-DF93-4B21-97D6-D53052298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1" y="2201864"/>
              <a:ext cx="269875" cy="315913"/>
            </a:xfrm>
            <a:custGeom>
              <a:avLst/>
              <a:gdLst>
                <a:gd name="T0" fmla="*/ 151 w 170"/>
                <a:gd name="T1" fmla="*/ 0 h 199"/>
                <a:gd name="T2" fmla="*/ 170 w 170"/>
                <a:gd name="T3" fmla="*/ 0 h 199"/>
                <a:gd name="T4" fmla="*/ 170 w 170"/>
                <a:gd name="T5" fmla="*/ 199 h 199"/>
                <a:gd name="T6" fmla="*/ 0 w 170"/>
                <a:gd name="T7" fmla="*/ 199 h 199"/>
                <a:gd name="T8" fmla="*/ 0 w 170"/>
                <a:gd name="T9" fmla="*/ 0 h 199"/>
                <a:gd name="T10" fmla="*/ 19 w 170"/>
                <a:gd name="T1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99">
                  <a:moveTo>
                    <a:pt x="151" y="0"/>
                  </a:moveTo>
                  <a:lnTo>
                    <a:pt x="170" y="0"/>
                  </a:lnTo>
                  <a:lnTo>
                    <a:pt x="170" y="199"/>
                  </a:lnTo>
                  <a:lnTo>
                    <a:pt x="0" y="199"/>
                  </a:lnTo>
                  <a:lnTo>
                    <a:pt x="0" y="0"/>
                  </a:lnTo>
                  <a:lnTo>
                    <a:pt x="19" y="0"/>
                  </a:ln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4">
              <a:extLst>
                <a:ext uri="{FF2B5EF4-FFF2-40B4-BE49-F238E27FC236}">
                  <a16:creationId xmlns="" xmlns:a16="http://schemas.microsoft.com/office/drawing/2014/main" id="{F2741504-633F-4533-A9E8-F55546AC5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6" y="2171701"/>
              <a:ext cx="150813" cy="60325"/>
            </a:xfrm>
            <a:custGeom>
              <a:avLst/>
              <a:gdLst>
                <a:gd name="T0" fmla="*/ 28 w 40"/>
                <a:gd name="T1" fmla="*/ 8 h 16"/>
                <a:gd name="T2" fmla="*/ 20 w 40"/>
                <a:gd name="T3" fmla="*/ 0 h 16"/>
                <a:gd name="T4" fmla="*/ 12 w 40"/>
                <a:gd name="T5" fmla="*/ 8 h 16"/>
                <a:gd name="T6" fmla="*/ 0 w 40"/>
                <a:gd name="T7" fmla="*/ 8 h 16"/>
                <a:gd name="T8" fmla="*/ 0 w 40"/>
                <a:gd name="T9" fmla="*/ 16 h 16"/>
                <a:gd name="T10" fmla="*/ 40 w 40"/>
                <a:gd name="T11" fmla="*/ 16 h 16"/>
                <a:gd name="T12" fmla="*/ 40 w 40"/>
                <a:gd name="T13" fmla="*/ 8 h 16"/>
                <a:gd name="T14" fmla="*/ 28 w 4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6">
                  <a:moveTo>
                    <a:pt x="28" y="8"/>
                  </a:moveTo>
                  <a:cubicBezTo>
                    <a:pt x="28" y="4"/>
                    <a:pt x="24" y="0"/>
                    <a:pt x="20" y="0"/>
                  </a:cubicBezTo>
                  <a:cubicBezTo>
                    <a:pt x="16" y="0"/>
                    <a:pt x="12" y="4"/>
                    <a:pt x="1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8"/>
                    <a:pt x="40" y="8"/>
                    <a:pt x="40" y="8"/>
                  </a:cubicBezTo>
                  <a:lnTo>
                    <a:pt x="28" y="8"/>
                  </a:lnTo>
                  <a:close/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5">
              <a:extLst>
                <a:ext uri="{FF2B5EF4-FFF2-40B4-BE49-F238E27FC236}">
                  <a16:creationId xmlns="" xmlns:a16="http://schemas.microsoft.com/office/drawing/2014/main" id="{7D96AFE2-5D58-4A56-9438-F9B471B4C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2232026"/>
              <a:ext cx="209550" cy="255588"/>
            </a:xfrm>
            <a:custGeom>
              <a:avLst/>
              <a:gdLst>
                <a:gd name="T0" fmla="*/ 132 w 132"/>
                <a:gd name="T1" fmla="*/ 0 h 161"/>
                <a:gd name="T2" fmla="*/ 132 w 132"/>
                <a:gd name="T3" fmla="*/ 161 h 161"/>
                <a:gd name="T4" fmla="*/ 0 w 132"/>
                <a:gd name="T5" fmla="*/ 161 h 161"/>
                <a:gd name="T6" fmla="*/ 0 w 132"/>
                <a:gd name="T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161">
                  <a:moveTo>
                    <a:pt x="132" y="0"/>
                  </a:moveTo>
                  <a:lnTo>
                    <a:pt x="132" y="161"/>
                  </a:lnTo>
                  <a:lnTo>
                    <a:pt x="0" y="161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Line 16">
              <a:extLst>
                <a:ext uri="{FF2B5EF4-FFF2-40B4-BE49-F238E27FC236}">
                  <a16:creationId xmlns="" xmlns:a16="http://schemas.microsoft.com/office/drawing/2014/main" id="{4AF53E16-B408-43FD-BE3C-0697746173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3776" y="2292351"/>
              <a:ext cx="90488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Line 17">
              <a:extLst>
                <a:ext uri="{FF2B5EF4-FFF2-40B4-BE49-F238E27FC236}">
                  <a16:creationId xmlns="" xmlns:a16="http://schemas.microsoft.com/office/drawing/2014/main" id="{14855999-80FD-49C6-BCAC-BF86DDCE27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3776" y="2336801"/>
              <a:ext cx="90488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Line 18">
              <a:extLst>
                <a:ext uri="{FF2B5EF4-FFF2-40B4-BE49-F238E27FC236}">
                  <a16:creationId xmlns="" xmlns:a16="http://schemas.microsoft.com/office/drawing/2014/main" id="{0DDFCA50-0D91-434C-B932-07F7EB94CF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3776" y="2382839"/>
              <a:ext cx="90488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Line 19">
              <a:extLst>
                <a:ext uri="{FF2B5EF4-FFF2-40B4-BE49-F238E27FC236}">
                  <a16:creationId xmlns="" xmlns:a16="http://schemas.microsoft.com/office/drawing/2014/main" id="{E5CBE29B-6520-4FAF-80A9-6C5BE89B3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3776" y="2427289"/>
              <a:ext cx="90488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Line 20">
              <a:extLst>
                <a:ext uri="{FF2B5EF4-FFF2-40B4-BE49-F238E27FC236}">
                  <a16:creationId xmlns="" xmlns:a16="http://schemas.microsoft.com/office/drawing/2014/main" id="{9D288A2A-4486-4B67-9501-8933094308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7263" y="2292351"/>
              <a:ext cx="635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Line 21">
              <a:extLst>
                <a:ext uri="{FF2B5EF4-FFF2-40B4-BE49-F238E27FC236}">
                  <a16:creationId xmlns="" xmlns:a16="http://schemas.microsoft.com/office/drawing/2014/main" id="{46BF0AD3-D1D0-48CD-880A-140C116388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7263" y="2336801"/>
              <a:ext cx="635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Line 22">
              <a:extLst>
                <a:ext uri="{FF2B5EF4-FFF2-40B4-BE49-F238E27FC236}">
                  <a16:creationId xmlns="" xmlns:a16="http://schemas.microsoft.com/office/drawing/2014/main" id="{A650C6D4-E250-484C-B992-9E08EDA057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7263" y="2382839"/>
              <a:ext cx="635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Line 23">
              <a:extLst>
                <a:ext uri="{FF2B5EF4-FFF2-40B4-BE49-F238E27FC236}">
                  <a16:creationId xmlns="" xmlns:a16="http://schemas.microsoft.com/office/drawing/2014/main" id="{E7E4769B-1896-4CC0-90D3-6834DC9087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7263" y="2427289"/>
              <a:ext cx="635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512807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5A4AD8-952E-4870-B5E8-0DB3123ED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Summarized Report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5E47BD7-4F17-4003-B44F-E42E8A703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C04C7EDC-1B1D-4BC9-ACAA-A8015C6FF941}"/>
              </a:ext>
            </a:extLst>
          </p:cNvPr>
          <p:cNvGrpSpPr/>
          <p:nvPr/>
        </p:nvGrpSpPr>
        <p:grpSpPr>
          <a:xfrm>
            <a:off x="4214778" y="1661209"/>
            <a:ext cx="3089310" cy="4246781"/>
            <a:chOff x="3902040" y="1661209"/>
            <a:chExt cx="3089310" cy="4246781"/>
          </a:xfrm>
        </p:grpSpPr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A68C09AF-F338-43EC-A703-0318F2ACA4ED}"/>
                </a:ext>
              </a:extLst>
            </p:cNvPr>
            <p:cNvGrpSpPr/>
            <p:nvPr/>
          </p:nvGrpSpPr>
          <p:grpSpPr>
            <a:xfrm>
              <a:off x="3902040" y="1661209"/>
              <a:ext cx="3089310" cy="646331"/>
              <a:chOff x="3902040" y="1661209"/>
              <a:chExt cx="3089310" cy="646331"/>
            </a:xfrm>
          </p:grpSpPr>
          <p:sp>
            <p:nvSpPr>
              <p:cNvPr id="7" name="Oval 6">
                <a:extLst>
                  <a:ext uri="{FF2B5EF4-FFF2-40B4-BE49-F238E27FC236}">
                    <a16:creationId xmlns="" xmlns:a16="http://schemas.microsoft.com/office/drawing/2014/main" id="{E42120FF-1886-4811-BDF2-0E353B7A34AF}"/>
                  </a:ext>
                </a:extLst>
              </p:cNvPr>
              <p:cNvSpPr/>
              <p:nvPr/>
            </p:nvSpPr>
            <p:spPr>
              <a:xfrm>
                <a:off x="3902040" y="1665270"/>
                <a:ext cx="638209" cy="638209"/>
              </a:xfrm>
              <a:prstGeom prst="ellipse">
                <a:avLst/>
              </a:prstGeom>
              <a:solidFill>
                <a:schemeClr val="accent1"/>
              </a:soli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i="1" dirty="0"/>
                  <a:t>01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="" xmlns:a16="http://schemas.microsoft.com/office/drawing/2014/main" id="{FD9DD3D0-214D-468E-BFC6-A5BF514C584D}"/>
                  </a:ext>
                </a:extLst>
              </p:cNvPr>
              <p:cNvSpPr/>
              <p:nvPr/>
            </p:nvSpPr>
            <p:spPr>
              <a:xfrm>
                <a:off x="4813300" y="1661209"/>
                <a:ext cx="2178050" cy="646331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="" xmlns:a16="http://schemas.microsoft.com/office/drawing/2014/main" id="{7C622BA9-CFF7-4537-9823-1A4ACB36C96E}"/>
                </a:ext>
              </a:extLst>
            </p:cNvPr>
            <p:cNvGrpSpPr/>
            <p:nvPr/>
          </p:nvGrpSpPr>
          <p:grpSpPr>
            <a:xfrm>
              <a:off x="3902040" y="2861359"/>
              <a:ext cx="3089310" cy="646331"/>
              <a:chOff x="3902040" y="2861359"/>
              <a:chExt cx="3089310" cy="646331"/>
            </a:xfrm>
          </p:grpSpPr>
          <p:sp>
            <p:nvSpPr>
              <p:cNvPr id="11" name="Oval 10">
                <a:extLst>
                  <a:ext uri="{FF2B5EF4-FFF2-40B4-BE49-F238E27FC236}">
                    <a16:creationId xmlns="" xmlns:a16="http://schemas.microsoft.com/office/drawing/2014/main" id="{ECCCB7BB-67C4-40D1-80E8-EE0BBA3A1D22}"/>
                  </a:ext>
                </a:extLst>
              </p:cNvPr>
              <p:cNvSpPr/>
              <p:nvPr/>
            </p:nvSpPr>
            <p:spPr>
              <a:xfrm>
                <a:off x="3902040" y="2865420"/>
                <a:ext cx="638209" cy="638209"/>
              </a:xfrm>
              <a:prstGeom prst="ellipse">
                <a:avLst/>
              </a:prstGeom>
              <a:solidFill>
                <a:schemeClr val="accent2"/>
              </a:soli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000" i="1" dirty="0"/>
                  <a:t>02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="" xmlns:a16="http://schemas.microsoft.com/office/drawing/2014/main" id="{2A672D67-3583-486C-9338-1439C63E76AD}"/>
                  </a:ext>
                </a:extLst>
              </p:cNvPr>
              <p:cNvSpPr/>
              <p:nvPr/>
            </p:nvSpPr>
            <p:spPr>
              <a:xfrm>
                <a:off x="4813300" y="2861359"/>
                <a:ext cx="2178050" cy="646331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CB746BD2-2954-497F-9A0B-9C19EF329091}"/>
                </a:ext>
              </a:extLst>
            </p:cNvPr>
            <p:cNvGrpSpPr/>
            <p:nvPr/>
          </p:nvGrpSpPr>
          <p:grpSpPr>
            <a:xfrm>
              <a:off x="3902040" y="4061509"/>
              <a:ext cx="3089310" cy="646331"/>
              <a:chOff x="3902040" y="4061509"/>
              <a:chExt cx="3089310" cy="646331"/>
            </a:xfrm>
          </p:grpSpPr>
          <p:sp>
            <p:nvSpPr>
              <p:cNvPr id="14" name="Oval 13">
                <a:extLst>
                  <a:ext uri="{FF2B5EF4-FFF2-40B4-BE49-F238E27FC236}">
                    <a16:creationId xmlns="" xmlns:a16="http://schemas.microsoft.com/office/drawing/2014/main" id="{8E856004-033D-4B56-B2E5-9DE33D85013B}"/>
                  </a:ext>
                </a:extLst>
              </p:cNvPr>
              <p:cNvSpPr/>
              <p:nvPr/>
            </p:nvSpPr>
            <p:spPr>
              <a:xfrm>
                <a:off x="3902040" y="4065570"/>
                <a:ext cx="638209" cy="638209"/>
              </a:xfrm>
              <a:prstGeom prst="ellipse">
                <a:avLst/>
              </a:prstGeom>
              <a:solidFill>
                <a:schemeClr val="accent1"/>
              </a:soli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000" i="1" dirty="0"/>
                  <a:t>03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="" xmlns:a16="http://schemas.microsoft.com/office/drawing/2014/main" id="{1CD50168-EF05-452D-B351-43E26AFBE275}"/>
                  </a:ext>
                </a:extLst>
              </p:cNvPr>
              <p:cNvSpPr/>
              <p:nvPr/>
            </p:nvSpPr>
            <p:spPr>
              <a:xfrm>
                <a:off x="4813300" y="4061509"/>
                <a:ext cx="2178050" cy="646331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="" xmlns:a16="http://schemas.microsoft.com/office/drawing/2014/main" id="{E765A25F-DACE-42E0-9C9C-6973E6EC5D11}"/>
                </a:ext>
              </a:extLst>
            </p:cNvPr>
            <p:cNvGrpSpPr/>
            <p:nvPr/>
          </p:nvGrpSpPr>
          <p:grpSpPr>
            <a:xfrm>
              <a:off x="3902040" y="5261659"/>
              <a:ext cx="3089310" cy="646331"/>
              <a:chOff x="3902040" y="5261659"/>
              <a:chExt cx="3089310" cy="646331"/>
            </a:xfrm>
          </p:grpSpPr>
          <p:sp>
            <p:nvSpPr>
              <p:cNvPr id="17" name="Oval 16">
                <a:extLst>
                  <a:ext uri="{FF2B5EF4-FFF2-40B4-BE49-F238E27FC236}">
                    <a16:creationId xmlns="" xmlns:a16="http://schemas.microsoft.com/office/drawing/2014/main" id="{07587B81-5647-41F6-A623-4A51B604A7AC}"/>
                  </a:ext>
                </a:extLst>
              </p:cNvPr>
              <p:cNvSpPr/>
              <p:nvPr/>
            </p:nvSpPr>
            <p:spPr>
              <a:xfrm>
                <a:off x="3902040" y="5265720"/>
                <a:ext cx="638209" cy="638209"/>
              </a:xfrm>
              <a:prstGeom prst="ellipse">
                <a:avLst/>
              </a:prstGeom>
              <a:solidFill>
                <a:schemeClr val="accent2"/>
              </a:soli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000" i="1" dirty="0"/>
                  <a:t>04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="" xmlns:a16="http://schemas.microsoft.com/office/drawing/2014/main" id="{3F613BD0-0477-4E41-9EAF-B1821C4F274F}"/>
                  </a:ext>
                </a:extLst>
              </p:cNvPr>
              <p:cNvSpPr/>
              <p:nvPr/>
            </p:nvSpPr>
            <p:spPr>
              <a:xfrm>
                <a:off x="4813300" y="5261659"/>
                <a:ext cx="2178050" cy="646331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A03F09EE-478E-442D-94B2-F48DE02A712B}"/>
              </a:ext>
            </a:extLst>
          </p:cNvPr>
          <p:cNvGrpSpPr/>
          <p:nvPr/>
        </p:nvGrpSpPr>
        <p:grpSpPr>
          <a:xfrm>
            <a:off x="8026365" y="1661209"/>
            <a:ext cx="3089310" cy="4246781"/>
            <a:chOff x="7816815" y="1661209"/>
            <a:chExt cx="3089310" cy="4246781"/>
          </a:xfrm>
        </p:grpSpPr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50972D92-05D0-4E66-973E-244EC0646574}"/>
                </a:ext>
              </a:extLst>
            </p:cNvPr>
            <p:cNvGrpSpPr/>
            <p:nvPr/>
          </p:nvGrpSpPr>
          <p:grpSpPr>
            <a:xfrm>
              <a:off x="7816815" y="1661209"/>
              <a:ext cx="3089310" cy="646331"/>
              <a:chOff x="3902040" y="1661209"/>
              <a:chExt cx="3089310" cy="646331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62211952-23F8-451F-9C19-D5FFFB42E8C9}"/>
                  </a:ext>
                </a:extLst>
              </p:cNvPr>
              <p:cNvSpPr/>
              <p:nvPr/>
            </p:nvSpPr>
            <p:spPr>
              <a:xfrm>
                <a:off x="3902040" y="1665270"/>
                <a:ext cx="638209" cy="638209"/>
              </a:xfrm>
              <a:prstGeom prst="ellipse">
                <a:avLst/>
              </a:prstGeom>
              <a:solidFill>
                <a:schemeClr val="accent1"/>
              </a:soli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000" i="1" dirty="0"/>
                  <a:t>05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="" xmlns:a16="http://schemas.microsoft.com/office/drawing/2014/main" id="{6F308E42-2F0C-4E4A-8CC5-4BF2779EDCA2}"/>
                  </a:ext>
                </a:extLst>
              </p:cNvPr>
              <p:cNvSpPr/>
              <p:nvPr/>
            </p:nvSpPr>
            <p:spPr>
              <a:xfrm>
                <a:off x="4813300" y="1661209"/>
                <a:ext cx="2178050" cy="646331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="" xmlns:a16="http://schemas.microsoft.com/office/drawing/2014/main" id="{F128C391-2138-4732-82B5-C0B3183E16E5}"/>
                </a:ext>
              </a:extLst>
            </p:cNvPr>
            <p:cNvGrpSpPr/>
            <p:nvPr/>
          </p:nvGrpSpPr>
          <p:grpSpPr>
            <a:xfrm>
              <a:off x="7816815" y="2861359"/>
              <a:ext cx="3089310" cy="646331"/>
              <a:chOff x="3902040" y="2861359"/>
              <a:chExt cx="3089310" cy="646331"/>
            </a:xfrm>
          </p:grpSpPr>
          <p:sp>
            <p:nvSpPr>
              <p:cNvPr id="28" name="Oval 27">
                <a:extLst>
                  <a:ext uri="{FF2B5EF4-FFF2-40B4-BE49-F238E27FC236}">
                    <a16:creationId xmlns="" xmlns:a16="http://schemas.microsoft.com/office/drawing/2014/main" id="{3FC77701-9F22-46F7-A8FF-12D1182942BE}"/>
                  </a:ext>
                </a:extLst>
              </p:cNvPr>
              <p:cNvSpPr/>
              <p:nvPr/>
            </p:nvSpPr>
            <p:spPr>
              <a:xfrm>
                <a:off x="3902040" y="2865420"/>
                <a:ext cx="638209" cy="638209"/>
              </a:xfrm>
              <a:prstGeom prst="ellipse">
                <a:avLst/>
              </a:prstGeom>
              <a:solidFill>
                <a:schemeClr val="accent2"/>
              </a:soli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000" i="1" dirty="0"/>
                  <a:t>06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="" xmlns:a16="http://schemas.microsoft.com/office/drawing/2014/main" id="{5E03568B-F900-4CC2-AA13-56662E02C0E4}"/>
                  </a:ext>
                </a:extLst>
              </p:cNvPr>
              <p:cNvSpPr/>
              <p:nvPr/>
            </p:nvSpPr>
            <p:spPr>
              <a:xfrm>
                <a:off x="4813300" y="2861359"/>
                <a:ext cx="2178050" cy="646331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="" xmlns:a16="http://schemas.microsoft.com/office/drawing/2014/main" id="{5920C699-1806-4FF9-8E39-217112771E5F}"/>
                </a:ext>
              </a:extLst>
            </p:cNvPr>
            <p:cNvGrpSpPr/>
            <p:nvPr/>
          </p:nvGrpSpPr>
          <p:grpSpPr>
            <a:xfrm>
              <a:off x="7816815" y="4061509"/>
              <a:ext cx="3089310" cy="646331"/>
              <a:chOff x="3902040" y="4061509"/>
              <a:chExt cx="3089310" cy="646331"/>
            </a:xfrm>
          </p:grpSpPr>
          <p:sp>
            <p:nvSpPr>
              <p:cNvPr id="31" name="Oval 30">
                <a:extLst>
                  <a:ext uri="{FF2B5EF4-FFF2-40B4-BE49-F238E27FC236}">
                    <a16:creationId xmlns="" xmlns:a16="http://schemas.microsoft.com/office/drawing/2014/main" id="{14794CF6-6890-4F3F-97FF-D7B31487A9E0}"/>
                  </a:ext>
                </a:extLst>
              </p:cNvPr>
              <p:cNvSpPr/>
              <p:nvPr/>
            </p:nvSpPr>
            <p:spPr>
              <a:xfrm>
                <a:off x="3902040" y="4065570"/>
                <a:ext cx="638209" cy="638209"/>
              </a:xfrm>
              <a:prstGeom prst="ellipse">
                <a:avLst/>
              </a:prstGeom>
              <a:solidFill>
                <a:schemeClr val="accent1"/>
              </a:soli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000" i="1" dirty="0"/>
                  <a:t>07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="" xmlns:a16="http://schemas.microsoft.com/office/drawing/2014/main" id="{19624D7F-526F-4A7F-8839-9E3F74312552}"/>
                  </a:ext>
                </a:extLst>
              </p:cNvPr>
              <p:cNvSpPr/>
              <p:nvPr/>
            </p:nvSpPr>
            <p:spPr>
              <a:xfrm>
                <a:off x="4813300" y="4061509"/>
                <a:ext cx="2178050" cy="646331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8FB192CA-5AEC-422D-961B-9028784A535C}"/>
                </a:ext>
              </a:extLst>
            </p:cNvPr>
            <p:cNvGrpSpPr/>
            <p:nvPr/>
          </p:nvGrpSpPr>
          <p:grpSpPr>
            <a:xfrm>
              <a:off x="7816815" y="5261659"/>
              <a:ext cx="3089310" cy="646331"/>
              <a:chOff x="3902040" y="5261659"/>
              <a:chExt cx="3089310" cy="646331"/>
            </a:xfrm>
          </p:grpSpPr>
          <p:sp>
            <p:nvSpPr>
              <p:cNvPr id="34" name="Oval 33">
                <a:extLst>
                  <a:ext uri="{FF2B5EF4-FFF2-40B4-BE49-F238E27FC236}">
                    <a16:creationId xmlns="" xmlns:a16="http://schemas.microsoft.com/office/drawing/2014/main" id="{40C13AF8-2E51-46FA-8281-64D58EDABB05}"/>
                  </a:ext>
                </a:extLst>
              </p:cNvPr>
              <p:cNvSpPr/>
              <p:nvPr/>
            </p:nvSpPr>
            <p:spPr>
              <a:xfrm>
                <a:off x="3902040" y="5265720"/>
                <a:ext cx="638209" cy="638209"/>
              </a:xfrm>
              <a:prstGeom prst="ellipse">
                <a:avLst/>
              </a:prstGeom>
              <a:solidFill>
                <a:schemeClr val="accent2"/>
              </a:soli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000" i="1" dirty="0"/>
                  <a:t>08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="" xmlns:a16="http://schemas.microsoft.com/office/drawing/2014/main" id="{50DE7033-B6A7-4A57-9D86-5D81BBD77182}"/>
                  </a:ext>
                </a:extLst>
              </p:cNvPr>
              <p:cNvSpPr/>
              <p:nvPr/>
            </p:nvSpPr>
            <p:spPr>
              <a:xfrm>
                <a:off x="4813300" y="5261659"/>
                <a:ext cx="2178050" cy="646331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Donec</a:t>
                </a:r>
                <a:r>
                  <a:rPr lang="en-US" sz="1400" dirty="0"/>
                  <a:t> id </a:t>
                </a:r>
                <a:r>
                  <a:rPr lang="en-US" sz="1400" dirty="0" err="1"/>
                  <a:t>tortor</a:t>
                </a:r>
                <a:r>
                  <a:rPr lang="en-US" sz="1400" dirty="0"/>
                  <a:t> magna. </a:t>
                </a: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D6911562-2AE1-4094-9F94-9E53E9C0E024}"/>
              </a:ext>
            </a:extLst>
          </p:cNvPr>
          <p:cNvGrpSpPr/>
          <p:nvPr/>
        </p:nvGrpSpPr>
        <p:grpSpPr>
          <a:xfrm>
            <a:off x="609600" y="1333499"/>
            <a:ext cx="2882900" cy="4952999"/>
            <a:chOff x="609600" y="1333499"/>
            <a:chExt cx="2882900" cy="4952999"/>
          </a:xfrm>
        </p:grpSpPr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FE11E09F-39C8-4697-A9FE-0D413A98B73F}"/>
                </a:ext>
              </a:extLst>
            </p:cNvPr>
            <p:cNvSpPr/>
            <p:nvPr/>
          </p:nvSpPr>
          <p:spPr>
            <a:xfrm>
              <a:off x="609600" y="1333499"/>
              <a:ext cx="2882900" cy="49529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="" xmlns:a16="http://schemas.microsoft.com/office/drawing/2014/main" id="{1D8227AF-A21F-4E36-868C-791F0237E57C}"/>
                </a:ext>
              </a:extLst>
            </p:cNvPr>
            <p:cNvGrpSpPr/>
            <p:nvPr/>
          </p:nvGrpSpPr>
          <p:grpSpPr>
            <a:xfrm>
              <a:off x="1475015" y="3244581"/>
              <a:ext cx="1152072" cy="1130836"/>
              <a:chOff x="9169401" y="4700588"/>
              <a:chExt cx="344487" cy="338137"/>
            </a:xfrm>
          </p:grpSpPr>
          <p:sp>
            <p:nvSpPr>
              <p:cNvPr id="39" name="Line 369">
                <a:extLst>
                  <a:ext uri="{FF2B5EF4-FFF2-40B4-BE49-F238E27FC236}">
                    <a16:creationId xmlns="" xmlns:a16="http://schemas.microsoft.com/office/drawing/2014/main" id="{B8771937-6A63-4DA3-BE25-1EBC4D770D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13851" y="4789488"/>
                <a:ext cx="68263" cy="0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Line 370">
                <a:extLst>
                  <a:ext uri="{FF2B5EF4-FFF2-40B4-BE49-F238E27FC236}">
                    <a16:creationId xmlns="" xmlns:a16="http://schemas.microsoft.com/office/drawing/2014/main" id="{507427A0-E775-4235-940E-3BEEB99043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13851" y="4835525"/>
                <a:ext cx="120650" cy="0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Line 371">
                <a:extLst>
                  <a:ext uri="{FF2B5EF4-FFF2-40B4-BE49-F238E27FC236}">
                    <a16:creationId xmlns="" xmlns:a16="http://schemas.microsoft.com/office/drawing/2014/main" id="{E8D1C24F-2D12-4488-B0E8-512F6D683E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13851" y="4879975"/>
                <a:ext cx="90488" cy="0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Line 372">
                <a:extLst>
                  <a:ext uri="{FF2B5EF4-FFF2-40B4-BE49-F238E27FC236}">
                    <a16:creationId xmlns="" xmlns:a16="http://schemas.microsoft.com/office/drawing/2014/main" id="{F767EE31-3424-48BD-ABB1-E19AAF0B64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13851" y="4926013"/>
                <a:ext cx="74613" cy="0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Freeform 373">
                <a:extLst>
                  <a:ext uri="{FF2B5EF4-FFF2-40B4-BE49-F238E27FC236}">
                    <a16:creationId xmlns="" xmlns:a16="http://schemas.microsoft.com/office/drawing/2014/main" id="{23C8C983-6D17-48FC-8507-6104CBE96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8788" y="4873625"/>
                <a:ext cx="165100" cy="165100"/>
              </a:xfrm>
              <a:custGeom>
                <a:avLst/>
                <a:gdLst>
                  <a:gd name="T0" fmla="*/ 33 w 104"/>
                  <a:gd name="T1" fmla="*/ 94 h 104"/>
                  <a:gd name="T2" fmla="*/ 0 w 104"/>
                  <a:gd name="T3" fmla="*/ 104 h 104"/>
                  <a:gd name="T4" fmla="*/ 10 w 104"/>
                  <a:gd name="T5" fmla="*/ 71 h 104"/>
                  <a:gd name="T6" fmla="*/ 81 w 104"/>
                  <a:gd name="T7" fmla="*/ 0 h 104"/>
                  <a:gd name="T8" fmla="*/ 104 w 104"/>
                  <a:gd name="T9" fmla="*/ 23 h 104"/>
                  <a:gd name="T10" fmla="*/ 33 w 104"/>
                  <a:gd name="T11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104">
                    <a:moveTo>
                      <a:pt x="33" y="94"/>
                    </a:moveTo>
                    <a:lnTo>
                      <a:pt x="0" y="104"/>
                    </a:lnTo>
                    <a:lnTo>
                      <a:pt x="10" y="71"/>
                    </a:lnTo>
                    <a:lnTo>
                      <a:pt x="81" y="0"/>
                    </a:lnTo>
                    <a:lnTo>
                      <a:pt x="104" y="23"/>
                    </a:lnTo>
                    <a:lnTo>
                      <a:pt x="33" y="94"/>
                    </a:lnTo>
                    <a:close/>
                  </a:path>
                </a:pathLst>
              </a:custGeom>
              <a:noFill/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" name="Line 374">
                <a:extLst>
                  <a:ext uri="{FF2B5EF4-FFF2-40B4-BE49-F238E27FC236}">
                    <a16:creationId xmlns="" xmlns:a16="http://schemas.microsoft.com/office/drawing/2014/main" id="{69D49DF4-994D-4AF8-AB66-0D3336123D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47213" y="4903788"/>
                <a:ext cx="36513" cy="36513"/>
              </a:xfrm>
              <a:prstGeom prst="line">
                <a:avLst/>
              </a:pr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Line 375">
                <a:extLst>
                  <a:ext uri="{FF2B5EF4-FFF2-40B4-BE49-F238E27FC236}">
                    <a16:creationId xmlns="" xmlns:a16="http://schemas.microsoft.com/office/drawing/2014/main" id="{4397BE45-1133-4B03-978A-B816B41C86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64663" y="4986338"/>
                <a:ext cx="36513" cy="36513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376">
                <a:extLst>
                  <a:ext uri="{FF2B5EF4-FFF2-40B4-BE49-F238E27FC236}">
                    <a16:creationId xmlns="" xmlns:a16="http://schemas.microsoft.com/office/drawing/2014/main" id="{7C134A0A-6A3C-4AA1-970E-7A0F02C35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4700588"/>
                <a:ext cx="239713" cy="315913"/>
              </a:xfrm>
              <a:custGeom>
                <a:avLst/>
                <a:gdLst>
                  <a:gd name="T0" fmla="*/ 99 w 151"/>
                  <a:gd name="T1" fmla="*/ 199 h 199"/>
                  <a:gd name="T2" fmla="*/ 0 w 151"/>
                  <a:gd name="T3" fmla="*/ 199 h 199"/>
                  <a:gd name="T4" fmla="*/ 0 w 151"/>
                  <a:gd name="T5" fmla="*/ 0 h 199"/>
                  <a:gd name="T6" fmla="*/ 104 w 151"/>
                  <a:gd name="T7" fmla="*/ 0 h 199"/>
                  <a:gd name="T8" fmla="*/ 151 w 151"/>
                  <a:gd name="T9" fmla="*/ 47 h 199"/>
                  <a:gd name="T10" fmla="*/ 151 w 151"/>
                  <a:gd name="T11" fmla="*/ 10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" h="199">
                    <a:moveTo>
                      <a:pt x="99" y="199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104" y="0"/>
                    </a:lnTo>
                    <a:lnTo>
                      <a:pt x="151" y="47"/>
                    </a:lnTo>
                    <a:lnTo>
                      <a:pt x="151" y="109"/>
                    </a:lnTo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377">
                <a:extLst>
                  <a:ext uri="{FF2B5EF4-FFF2-40B4-BE49-F238E27FC236}">
                    <a16:creationId xmlns="" xmlns:a16="http://schemas.microsoft.com/office/drawing/2014/main" id="{2DAC9A28-C904-4AF2-8D8A-5A39E4E97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01" y="4700588"/>
                <a:ext cx="74613" cy="74613"/>
              </a:xfrm>
              <a:custGeom>
                <a:avLst/>
                <a:gdLst>
                  <a:gd name="T0" fmla="*/ 0 w 47"/>
                  <a:gd name="T1" fmla="*/ 0 h 47"/>
                  <a:gd name="T2" fmla="*/ 0 w 47"/>
                  <a:gd name="T3" fmla="*/ 47 h 47"/>
                  <a:gd name="T4" fmla="*/ 47 w 47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47">
                    <a:moveTo>
                      <a:pt x="0" y="0"/>
                    </a:moveTo>
                    <a:lnTo>
                      <a:pt x="0" y="47"/>
                    </a:lnTo>
                    <a:lnTo>
                      <a:pt x="47" y="47"/>
                    </a:lnTo>
                  </a:path>
                </a:pathLst>
              </a:custGeom>
              <a:noFill/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25965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gZw2iL.2yQ.KwK62gA8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crGeVB2J0.11dNmX_wK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RBZtSHR3OuSJzhCtKm3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DIKSH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EB2"/>
      </a:accent1>
      <a:accent2>
        <a:srgbClr val="25BBC7"/>
      </a:accent2>
      <a:accent3>
        <a:srgbClr val="E76022"/>
      </a:accent3>
      <a:accent4>
        <a:srgbClr val="005DA3"/>
      </a:accent4>
      <a:accent5>
        <a:srgbClr val="009746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907</Words>
  <Application>Microsoft Office PowerPoint</Application>
  <PresentationFormat>Custom</PresentationFormat>
  <Paragraphs>75</Paragraphs>
  <Slides>10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think-cell Slide</vt:lpstr>
      <vt:lpstr>PowerPoint Presentation</vt:lpstr>
      <vt:lpstr>Executive Summary</vt:lpstr>
      <vt:lpstr>ISSUES</vt:lpstr>
      <vt:lpstr>PowerPoint Presentation</vt:lpstr>
      <vt:lpstr>IMPLEMENTATION</vt:lpstr>
      <vt:lpstr>PowerPoint Presentation</vt:lpstr>
      <vt:lpstr>TEAM</vt:lpstr>
      <vt:lpstr>REPORT</vt:lpstr>
      <vt:lpstr>Summarized Report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REINALD</dc:creator>
  <cp:lastModifiedBy>USER</cp:lastModifiedBy>
  <cp:revision>161</cp:revision>
  <dcterms:created xsi:type="dcterms:W3CDTF">2019-05-28T07:34:16Z</dcterms:created>
  <dcterms:modified xsi:type="dcterms:W3CDTF">2022-07-21T07:03:26Z</dcterms:modified>
</cp:coreProperties>
</file>