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97" userDrawn="1">
          <p15:clr>
            <a:srgbClr val="A4A3A4"/>
          </p15:clr>
        </p15:guide>
        <p15:guide id="5" orient="horz" pos="320" userDrawn="1">
          <p15:clr>
            <a:srgbClr val="A4A3A4"/>
          </p15:clr>
        </p15:guide>
        <p15:guide id="6" orient="horz" pos="4042" userDrawn="1">
          <p15:clr>
            <a:srgbClr val="A4A3A4"/>
          </p15:clr>
        </p15:guide>
        <p15:guide id="7" orient="horz" pos="7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1D42"/>
    <a:srgbClr val="FD1E5F"/>
    <a:srgbClr val="FF58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636" autoAdjust="0"/>
  </p:normalViewPr>
  <p:slideViewPr>
    <p:cSldViewPr snapToGrid="0" showGuides="1">
      <p:cViewPr>
        <p:scale>
          <a:sx n="101" d="100"/>
          <a:sy n="101" d="100"/>
        </p:scale>
        <p:origin x="-954" y="-408"/>
      </p:cViewPr>
      <p:guideLst>
        <p:guide orient="horz" pos="2160"/>
        <p:guide orient="horz" pos="320"/>
        <p:guide orient="horz" pos="4042"/>
        <p:guide orient="horz" pos="799"/>
        <p:guide pos="3864"/>
        <p:guide pos="483"/>
        <p:guide pos="71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13F31-4603-49B0-A684-79BCAEED07A3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A1C88-FF30-426D-9B8F-4AC72930109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98207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man-in-black-suit-jacket-standing-3778610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man-holding-white-teacup-in-front-of-gray-laptop-842567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photo/smiling-confident-businesswoman-posing-with-arms-folded_5546285.htm#page=1&amp;query=office%20woman&amp;position=10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7140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1064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1970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200" dirty="0">
                <a:hlinkClick r:id="rId3"/>
              </a:rPr>
              <a:t>https://www.pexels.com/photo/man-in-black-suit-jacket-standing-3778610/</a:t>
            </a:r>
            <a:endParaRPr lang="en-ID" sz="1200" dirty="0"/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5398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200" dirty="0">
                <a:hlinkClick r:id="rId3"/>
              </a:rPr>
              <a:t>https://www.pexels.com/photo/man-holding-white-teacup-in-front-of-gray-laptop-842567/</a:t>
            </a:r>
            <a:endParaRPr lang="en-ID" sz="1200" dirty="0"/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9147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585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https://www.freepik.com/free-photo/smiling-confident-businesswoman-posing-with-arms-folded_5546285.htm#page=1&amp;query=office%20woman&amp;position=10</a:t>
            </a:r>
            <a:endParaRPr lang="en-US" sz="1200" dirty="0">
              <a:solidFill>
                <a:srgbClr val="FF5851"/>
              </a:solidFill>
            </a:endParaRPr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98272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5851"/>
                </a:solidFill>
              </a:rPr>
              <a:t>&lt;a </a:t>
            </a:r>
            <a:r>
              <a:rPr lang="en-US" sz="1200" dirty="0" err="1">
                <a:solidFill>
                  <a:srgbClr val="FF5851"/>
                </a:solidFill>
              </a:rPr>
              <a:t>href</a:t>
            </a:r>
            <a:r>
              <a:rPr lang="en-US" sz="1200" dirty="0">
                <a:solidFill>
                  <a:srgbClr val="FF5851"/>
                </a:solidFill>
              </a:rPr>
              <a:t>='https://www.freepik.com/free-photos-vectors/people'&gt;People photo created by </a:t>
            </a:r>
            <a:r>
              <a:rPr lang="en-US" sz="1200" dirty="0" err="1">
                <a:solidFill>
                  <a:srgbClr val="FF5851"/>
                </a:solidFill>
              </a:rPr>
              <a:t>drobotdean</a:t>
            </a:r>
            <a:r>
              <a:rPr lang="en-US" sz="1200" dirty="0">
                <a:solidFill>
                  <a:srgbClr val="FF5851"/>
                </a:solidFill>
              </a:rPr>
              <a:t> - www.freepik.com&lt;/a&gt;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585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5851"/>
                </a:solidFill>
              </a:rPr>
              <a:t>https://www.freepik.com/free-photo/businessman-making-presentation-with-his-colleagues-business-strategy-digital-layer-effect-office-as-concept_1202403.htm#page=1&amp;query=strategy&amp;position=16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585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5851"/>
                </a:solidFill>
              </a:rPr>
              <a:t>https://www.freepik.com/free-photo/business-people-pointing-screen_6801184.htm#page=1&amp;query=strategy&amp;position=37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585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5851"/>
                </a:solidFill>
              </a:rPr>
              <a:t>https://www.freepik.com/free-photo/young-business-people-are-discussing-new-creative-ideas-together-during-meeting-office_9279897.htm#page=2&amp;query=strategy&amp;position=37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5851"/>
              </a:solidFill>
            </a:endParaRPr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16977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5851"/>
                </a:solidFill>
              </a:rPr>
              <a:t>https://www.freepik.com/free-photo/close-up-hand-holding-phone_5574533.htm#page=1&amp;query=handphone&amp;position=40</a:t>
            </a:r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021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DA1C88-FF30-426D-9B8F-4AC729301092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2656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EE0B73-4220-4703-8B4D-4EBA85764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E565580-D7A0-44D9-A3C3-70BE88E50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2ACCF0A-DD80-4949-A4D7-B1785F654B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8A918C-E64E-4A3F-889B-49BCF29C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386D6B-80D8-4606-8190-4106A6A2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680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165F69-9D40-407F-A3E7-1493159F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41F38A0-2D17-4071-9133-66EA7EE6A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EE9CA16-9752-4EA7-838F-5027F0F854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5809B-8894-4C9C-A01C-109B49102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F24F1E-DA23-40BC-AA47-6C355997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8435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66A6EF66-0C72-4387-82BC-A5BC5BC4F8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6CF91D6-A836-4FEA-8B29-8859AC82D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DA5B705-6362-4C01-9EC3-910EF017B2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3D48D1-AF3A-4481-B3F2-2E3E3913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15D276A-4DF5-4DD9-961A-0AC1AACE4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1970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9C44BC9-7755-4232-80F6-3236548FD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138A-1253-4F79-AE3A-502755E4965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501C738-AD9D-45D8-A219-CEC81DCD3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3C319F6-D00D-4516-AAEC-86CE4F75E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C970-A35D-4983-AB32-BF5083AB2DA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090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C734B6-7A0E-4875-AEEA-1F03F38B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2D5D976-012D-4222-AD69-A20FBBC36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22EF47B-0899-42D9-9564-F612FBD65A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F706E85-E373-4F19-BE69-493CD65EB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81E0930-1D44-4820-B8C9-5E384833E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048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CB30BB-1610-43F8-8C6D-7DDF820BB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66A7745-9515-47AA-8758-6CDC7D31D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42488BA-3DD0-43FB-AE1A-6B021E64C8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7CF8D7D-3123-4991-BC5A-9FC4BEAEE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B06AD08-A2E5-4DD1-A107-168A9FD5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413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112315-F5B3-4CD4-B482-9A7B82218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05F68F2-B30D-4401-8FD7-79A4176D51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0B7AE66-696F-47F9-8B44-61507EA76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E4E6CAC-8EDD-434A-B083-AD5DE74FB6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07114D1-1509-41EF-8640-29F90033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8C896BC-B20E-4818-9C67-0E271EFE3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3172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7E5BDA-7D7F-4AE4-9B7F-7649B20C0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98C3229-A694-427F-AE45-68E81DE90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D17499F-AB2C-46BB-8BFA-A7B6A9828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52E9100-EF0F-438E-886F-4199A189B7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15ADE10-33A3-46BA-84AC-FE524FE48E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AA924B2-8CA1-4D7D-8594-932435C453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80CD5D7-E1AA-44F9-ABE8-0B9CB1A5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057120C1-51B9-4FCE-9CED-E68740179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5211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EDAFCE-DBF2-4A7C-ABA6-5BF9629E7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5A2F19F-C20B-4255-ACF6-E3DED54BAE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ACA8219-71C5-4AF6-9AE3-0057A23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0245056-3152-439C-8BBE-9FFBCA0D7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026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54CEAA1-8815-4091-BD93-F3A5689930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28E6DC5-496A-4C43-BF27-01C5D0302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245EB15-0665-49DD-AEC0-F2C94441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74575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CEC281F-E994-46FE-B8A5-A93142214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661D1C-E54F-4A14-A34C-F9E46755C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45469A3-2069-4F5A-A10A-701AF0FA5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8A8D866-FD8F-469C-A4B5-8D64879C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5A8F02B-6180-4C85-AA69-C42F745A8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52C3116-6E01-4854-8DD6-F6FC98BF8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707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6E2520-C24B-44C7-AC69-30F175A4C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59C3349-A205-40BC-B36E-6183CC353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787DD66-5598-4EEB-9B15-8439EB2A1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A8560A2-4A67-4321-9EC1-9175B8BF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B84E88-1AE0-407B-839F-0963DBFC673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0381514-DA4A-4210-BB87-014598545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0E26940-58AC-47D1-8CA6-3D9F618C5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E821D6-F3F3-4A1A-BEAE-CF78CB35A1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6947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E0DCF52-1755-4506-963E-E4327A972E7C}"/>
              </a:ext>
            </a:extLst>
          </p:cNvPr>
          <p:cNvSpPr txBox="1"/>
          <p:nvPr userDrawn="1"/>
        </p:nvSpPr>
        <p:spPr>
          <a:xfrm>
            <a:off x="0" y="6527800"/>
            <a:ext cx="12192000" cy="330200"/>
          </a:xfrm>
          <a:prstGeom prst="rect">
            <a:avLst/>
          </a:prstGeom>
          <a:solidFill>
            <a:srgbClr val="271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E8A8AF3-6E99-4A98-B88C-A7C900E01E28}"/>
              </a:ext>
            </a:extLst>
          </p:cNvPr>
          <p:cNvSpPr txBox="1"/>
          <p:nvPr userDrawn="1"/>
        </p:nvSpPr>
        <p:spPr>
          <a:xfrm>
            <a:off x="11425238" y="6527800"/>
            <a:ext cx="766762" cy="330200"/>
          </a:xfrm>
          <a:prstGeom prst="rect">
            <a:avLst/>
          </a:prstGeom>
          <a:gradFill flip="none" rotWithShape="1"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pic>
        <p:nvPicPr>
          <p:cNvPr id="12" name="Picture 25">
            <a:extLst>
              <a:ext uri="{FF2B5EF4-FFF2-40B4-BE49-F238E27FC236}">
                <a16:creationId xmlns="" xmlns:a16="http://schemas.microsoft.com/office/drawing/2014/main" id="{EC322C49-8871-4459-B7A8-A856548894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71" y="6603329"/>
            <a:ext cx="509142" cy="17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9DDC08D-321A-4B67-B400-9CCC23222E28}"/>
              </a:ext>
            </a:extLst>
          </p:cNvPr>
          <p:cNvSpPr txBox="1"/>
          <p:nvPr userDrawn="1"/>
        </p:nvSpPr>
        <p:spPr>
          <a:xfrm>
            <a:off x="11486268" y="6615956"/>
            <a:ext cx="576215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ID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PAGE.0</a:t>
            </a:r>
            <a:fld id="{81CD4187-F6B9-434F-87FC-3DDBF66CA81C}" type="slidenum">
              <a:rPr lang="en-ID" sz="10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ID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AF0243D5-3906-4FDB-BFC2-B46F2191ABAB}"/>
              </a:ext>
            </a:extLst>
          </p:cNvPr>
          <p:cNvCxnSpPr>
            <a:cxnSpLocks/>
          </p:cNvCxnSpPr>
          <p:nvPr userDrawn="1"/>
        </p:nvCxnSpPr>
        <p:spPr>
          <a:xfrm>
            <a:off x="0" y="6692900"/>
            <a:ext cx="533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57834B5-8546-4C39-9343-972B32B14C2B}"/>
              </a:ext>
            </a:extLst>
          </p:cNvPr>
          <p:cNvSpPr txBox="1"/>
          <p:nvPr userDrawn="1"/>
        </p:nvSpPr>
        <p:spPr>
          <a:xfrm>
            <a:off x="766763" y="266700"/>
            <a:ext cx="528637" cy="45719"/>
          </a:xfrm>
          <a:prstGeom prst="rect">
            <a:avLst/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7765590C-F778-47F9-92EE-6F3D79414254}"/>
              </a:ext>
            </a:extLst>
          </p:cNvPr>
          <p:cNvSpPr txBox="1"/>
          <p:nvPr userDrawn="1"/>
        </p:nvSpPr>
        <p:spPr>
          <a:xfrm>
            <a:off x="1340644" y="266700"/>
            <a:ext cx="45719" cy="45719"/>
          </a:xfrm>
          <a:prstGeom prst="rect">
            <a:avLst/>
          </a:prstGeom>
          <a:solidFill>
            <a:srgbClr val="271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4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094F4C6-6539-4BB3-9A3D-386C571AD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F5A670F-8143-4DCA-994A-56C215365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0C6AB7C-7BD3-49F8-A063-7751CD981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7138A-1253-4F79-AE3A-502755E4965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DEC9DDF-4716-41C7-A047-ECC23BBFA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4E1D040-3657-4D4D-830C-CF2F77DCE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EC970-A35D-4983-AB32-BF5083AB2DA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374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6.svg"/><Relationship Id="rId4" Type="http://schemas.openxmlformats.org/officeDocument/2006/relationships/image" Target="../media/image6.png"/><Relationship Id="rId9" Type="http://schemas.openxmlformats.org/officeDocument/2006/relationships/image" Target="../media/image4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3.sv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openxmlformats.org/officeDocument/2006/relationships/image" Target="../media/image50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48.svg"/><Relationship Id="rId4" Type="http://schemas.openxmlformats.org/officeDocument/2006/relationships/image" Target="../media/image13.png"/><Relationship Id="rId9" Type="http://schemas.openxmlformats.org/officeDocument/2006/relationships/image" Target="../media/image5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sv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12" Type="http://schemas.openxmlformats.org/officeDocument/2006/relationships/image" Target="../media/image62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svg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image" Target="../media/image60.svg"/><Relationship Id="rId4" Type="http://schemas.openxmlformats.org/officeDocument/2006/relationships/image" Target="../media/image17.jpe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ircle: Hollow 106">
            <a:extLst>
              <a:ext uri="{FF2B5EF4-FFF2-40B4-BE49-F238E27FC236}">
                <a16:creationId xmlns="" xmlns:a16="http://schemas.microsoft.com/office/drawing/2014/main" id="{C194A666-1437-4D5C-977E-5F92EB691FA8}"/>
              </a:ext>
            </a:extLst>
          </p:cNvPr>
          <p:cNvSpPr/>
          <p:nvPr/>
        </p:nvSpPr>
        <p:spPr>
          <a:xfrm>
            <a:off x="9920744" y="4406834"/>
            <a:ext cx="4424363" cy="4424363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pic>
        <p:nvPicPr>
          <p:cNvPr id="14" name="Picture 13" descr="A person wearing a suit and tie&#10;&#10;Description automatically generated">
            <a:extLst>
              <a:ext uri="{FF2B5EF4-FFF2-40B4-BE49-F238E27FC236}">
                <a16:creationId xmlns="" xmlns:a16="http://schemas.microsoft.com/office/drawing/2014/main" id="{90B9E2F0-9EEC-4C47-9B62-D47AE1B2A9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70" b="11366"/>
          <a:stretch/>
        </p:blipFill>
        <p:spPr>
          <a:xfrm flipH="1">
            <a:off x="0" y="1"/>
            <a:ext cx="8478838" cy="5486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D31F7E77-5EC3-4492-B75B-C5F1491AF5D9}"/>
              </a:ext>
            </a:extLst>
          </p:cNvPr>
          <p:cNvSpPr/>
          <p:nvPr/>
        </p:nvSpPr>
        <p:spPr>
          <a:xfrm>
            <a:off x="0" y="0"/>
            <a:ext cx="8478838" cy="5486400"/>
          </a:xfrm>
          <a:prstGeom prst="rect">
            <a:avLst/>
          </a:prstGeom>
          <a:gradFill>
            <a:gsLst>
              <a:gs pos="0">
                <a:srgbClr val="271D42"/>
              </a:gs>
              <a:gs pos="100000">
                <a:srgbClr val="271D42">
                  <a:alpha val="80000"/>
                </a:srgb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723952A5-245F-4101-8C26-65E497CADE5B}"/>
              </a:ext>
            </a:extLst>
          </p:cNvPr>
          <p:cNvSpPr txBox="1"/>
          <p:nvPr/>
        </p:nvSpPr>
        <p:spPr>
          <a:xfrm>
            <a:off x="-1441906" y="-1139606"/>
            <a:ext cx="4417338" cy="4417338"/>
          </a:xfrm>
          <a:prstGeom prst="ellipse">
            <a:avLst/>
          </a:prstGeom>
          <a:gradFill>
            <a:gsLst>
              <a:gs pos="0">
                <a:srgbClr val="FF5851">
                  <a:alpha val="75000"/>
                </a:srgbClr>
              </a:gs>
              <a:gs pos="75000">
                <a:srgbClr val="FD1E5F">
                  <a:alpha val="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0CEE01-5DFA-47B8-B2B9-0BA2CD6E3917}"/>
              </a:ext>
            </a:extLst>
          </p:cNvPr>
          <p:cNvSpPr txBox="1"/>
          <p:nvPr/>
        </p:nvSpPr>
        <p:spPr>
          <a:xfrm flipV="1">
            <a:off x="8478838" y="0"/>
            <a:ext cx="2946400" cy="5486400"/>
          </a:xfrm>
          <a:prstGeom prst="round1Rect">
            <a:avLst>
              <a:gd name="adj" fmla="val 7184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444500" dist="165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22857A7-7121-46DB-B15B-7D502B873B09}"/>
              </a:ext>
            </a:extLst>
          </p:cNvPr>
          <p:cNvSpPr/>
          <p:nvPr/>
        </p:nvSpPr>
        <p:spPr>
          <a:xfrm>
            <a:off x="750886" y="4508752"/>
            <a:ext cx="7212013" cy="34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i="1" spc="3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0D5EB611-A56D-45EF-9951-A68A62EACC5C}"/>
              </a:ext>
            </a:extLst>
          </p:cNvPr>
          <p:cNvSpPr/>
          <p:nvPr/>
        </p:nvSpPr>
        <p:spPr>
          <a:xfrm>
            <a:off x="766762" y="3717414"/>
            <a:ext cx="7196138" cy="6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600" b="1" i="1" dirty="0">
                <a:ln w="12700">
                  <a:solidFill>
                    <a:schemeClr val="bg1"/>
                  </a:solidFill>
                </a:ln>
                <a:noFill/>
                <a:latin typeface="Segoe UI" panose="020B0502040204020203" pitchFamily="34" charset="0"/>
                <a:cs typeface="Segoe UI" panose="020B0502040204020203" pitchFamily="34" charset="0"/>
              </a:rPr>
              <a:t>Personal Branding.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24A84DA4-305E-428E-8960-3269270FC242}"/>
              </a:ext>
            </a:extLst>
          </p:cNvPr>
          <p:cNvGrpSpPr/>
          <p:nvPr/>
        </p:nvGrpSpPr>
        <p:grpSpPr>
          <a:xfrm flipH="1">
            <a:off x="10762356" y="477064"/>
            <a:ext cx="357188" cy="264795"/>
            <a:chOff x="766762" y="508000"/>
            <a:chExt cx="357188" cy="264795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DBC74E43-F232-457A-8B61-043CFA80A593}"/>
                </a:ext>
              </a:extLst>
            </p:cNvPr>
            <p:cNvSpPr txBox="1"/>
            <p:nvPr/>
          </p:nvSpPr>
          <p:spPr>
            <a:xfrm>
              <a:off x="766762" y="508000"/>
              <a:ext cx="357188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161EF610-3CCB-438A-BA3D-6954571410AE}"/>
                </a:ext>
              </a:extLst>
            </p:cNvPr>
            <p:cNvSpPr txBox="1"/>
            <p:nvPr/>
          </p:nvSpPr>
          <p:spPr>
            <a:xfrm>
              <a:off x="766762" y="617538"/>
              <a:ext cx="357188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B9F31DE-B97E-4AD7-B10B-AC1AF16D172F}"/>
                </a:ext>
              </a:extLst>
            </p:cNvPr>
            <p:cNvSpPr txBox="1"/>
            <p:nvPr/>
          </p:nvSpPr>
          <p:spPr>
            <a:xfrm>
              <a:off x="766762" y="727076"/>
              <a:ext cx="27146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A9FBB6B2-FC76-4424-8A37-C928675CD9CE}"/>
              </a:ext>
            </a:extLst>
          </p:cNvPr>
          <p:cNvGrpSpPr/>
          <p:nvPr/>
        </p:nvGrpSpPr>
        <p:grpSpPr>
          <a:xfrm>
            <a:off x="320489" y="374961"/>
            <a:ext cx="892547" cy="893452"/>
            <a:chOff x="4686300" y="-1016000"/>
            <a:chExt cx="1179970" cy="1181166"/>
          </a:xfrm>
          <a:noFill/>
        </p:grpSpPr>
        <p:grpSp>
          <p:nvGrpSpPr>
            <p:cNvPr id="41" name="Group 40">
              <a:extLst>
                <a:ext uri="{FF2B5EF4-FFF2-40B4-BE49-F238E27FC236}">
                  <a16:creationId xmlns="" xmlns:a16="http://schemas.microsoft.com/office/drawing/2014/main" id="{DC1487C0-14E0-41F0-82B2-E71722235D4A}"/>
                </a:ext>
              </a:extLst>
            </p:cNvPr>
            <p:cNvGrpSpPr/>
            <p:nvPr/>
          </p:nvGrpSpPr>
          <p:grpSpPr>
            <a:xfrm>
              <a:off x="4686300" y="-1016000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58261796-64F8-44A3-A3AD-361F59EF85ED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807A5DD8-35F5-42F6-B5F7-F0ADB605DF07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EA4F152A-ED5F-421C-8334-4F81F401B661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="" xmlns:a16="http://schemas.microsoft.com/office/drawing/2014/main" id="{EE7C5CB9-E80E-4B34-B282-33B07FD46E10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="" xmlns:a16="http://schemas.microsoft.com/office/drawing/2014/main" id="{2C2215A1-4623-4927-9CBF-EB3D32C15763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="" xmlns:a16="http://schemas.microsoft.com/office/drawing/2014/main" id="{5E6F68A1-8A16-412F-9A73-A18BF0E83590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="" xmlns:a16="http://schemas.microsoft.com/office/drawing/2014/main" id="{2C4E7D7D-733B-4F6B-83DC-21A11E6F3917}"/>
                </a:ext>
              </a:extLst>
            </p:cNvPr>
            <p:cNvGrpSpPr/>
            <p:nvPr/>
          </p:nvGrpSpPr>
          <p:grpSpPr>
            <a:xfrm>
              <a:off x="4686300" y="-746108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43" name="TextBox 42">
                <a:extLst>
                  <a:ext uri="{FF2B5EF4-FFF2-40B4-BE49-F238E27FC236}">
                    <a16:creationId xmlns="" xmlns:a16="http://schemas.microsoft.com/office/drawing/2014/main" id="{F039EC00-3973-402C-8EFB-CAF494BAB7B6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="" xmlns:a16="http://schemas.microsoft.com/office/drawing/2014/main" id="{D7F4D50F-7C06-4FCB-B0E8-3A5868EECE78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="" xmlns:a16="http://schemas.microsoft.com/office/drawing/2014/main" id="{00201476-353D-4743-B01C-E76261B10DE9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="" xmlns:a16="http://schemas.microsoft.com/office/drawing/2014/main" id="{726531B6-02F6-4914-AD6E-7B783755C12A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E97A454F-F99B-460A-A468-14B2BFD500C1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="" xmlns:a16="http://schemas.microsoft.com/office/drawing/2014/main" id="{0068A491-9119-4D00-8554-C6E3FBF2B65D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326F56DB-87CD-4852-8FB8-84378C96078D}"/>
                </a:ext>
              </a:extLst>
            </p:cNvPr>
            <p:cNvGrpSpPr/>
            <p:nvPr/>
          </p:nvGrpSpPr>
          <p:grpSpPr>
            <a:xfrm>
              <a:off x="4686300" y="-476216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50" name="TextBox 49">
                <a:extLst>
                  <a:ext uri="{FF2B5EF4-FFF2-40B4-BE49-F238E27FC236}">
                    <a16:creationId xmlns="" xmlns:a16="http://schemas.microsoft.com/office/drawing/2014/main" id="{50416F93-755C-4873-B0FB-8F934582B134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="" xmlns:a16="http://schemas.microsoft.com/office/drawing/2014/main" id="{ECF09EC8-D47D-45A6-BA9E-0D7C67F35A23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="" xmlns:a16="http://schemas.microsoft.com/office/drawing/2014/main" id="{917E5A21-CFC5-42A4-97ED-CC2D7439807F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C032D52C-CBF4-4C60-BDAC-8635F0E8A758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A6BC9798-57CF-4404-A104-72204C562534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="" xmlns:a16="http://schemas.microsoft.com/office/drawing/2014/main" id="{B8F39F5B-25A7-42C4-B6D3-E5B3427E3405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="" xmlns:a16="http://schemas.microsoft.com/office/drawing/2014/main" id="{E0C00A22-ACB4-440D-BDE6-0B254F256487}"/>
                </a:ext>
              </a:extLst>
            </p:cNvPr>
            <p:cNvGrpSpPr/>
            <p:nvPr/>
          </p:nvGrpSpPr>
          <p:grpSpPr>
            <a:xfrm>
              <a:off x="4686300" y="-206324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57" name="TextBox 56">
                <a:extLst>
                  <a:ext uri="{FF2B5EF4-FFF2-40B4-BE49-F238E27FC236}">
                    <a16:creationId xmlns="" xmlns:a16="http://schemas.microsoft.com/office/drawing/2014/main" id="{1F92E4C4-8675-406E-8CC8-8F3D5E59DAEB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="" xmlns:a16="http://schemas.microsoft.com/office/drawing/2014/main" id="{BEA4E7D8-445A-47CF-BE0A-62EAD3B52F92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3DCD08DB-27E3-4078-B179-FF0392D1336A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0455B0FE-D435-4414-A7D3-E138151DB98B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="" xmlns:a16="http://schemas.microsoft.com/office/drawing/2014/main" id="{A967696F-35F5-4FC6-8994-DC2521C53BC1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="" xmlns:a16="http://schemas.microsoft.com/office/drawing/2014/main" id="{F6B3B05C-9455-4760-8781-4778E72560F6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28EFC0F5-3228-4DF9-B7FF-C231768E084A}"/>
                </a:ext>
              </a:extLst>
            </p:cNvPr>
            <p:cNvGrpSpPr/>
            <p:nvPr/>
          </p:nvGrpSpPr>
          <p:grpSpPr>
            <a:xfrm>
              <a:off x="4686300" y="63566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64" name="TextBox 63">
                <a:extLst>
                  <a:ext uri="{FF2B5EF4-FFF2-40B4-BE49-F238E27FC236}">
                    <a16:creationId xmlns="" xmlns:a16="http://schemas.microsoft.com/office/drawing/2014/main" id="{E55EC967-43FB-492D-AEC0-C6BF780A623A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="" xmlns:a16="http://schemas.microsoft.com/office/drawing/2014/main" id="{F6D994F1-2BE8-4D63-A978-BD065B30B6B9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="" xmlns:a16="http://schemas.microsoft.com/office/drawing/2014/main" id="{FCD35083-2EDF-493B-A093-EDCAC3497C94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="" xmlns:a16="http://schemas.microsoft.com/office/drawing/2014/main" id="{3EB6929B-4BA0-4E07-9267-ACF59396B50A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="" xmlns:a16="http://schemas.microsoft.com/office/drawing/2014/main" id="{26CBC4ED-B8FA-4583-A9CF-2FBDCF0851A7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="" xmlns:a16="http://schemas.microsoft.com/office/drawing/2014/main" id="{9BA07E2B-9056-45A8-AD6F-77D37C771D3C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</p:grpSp>
      <p:pic>
        <p:nvPicPr>
          <p:cNvPr id="115" name="Graphic 114">
            <a:extLst>
              <a:ext uri="{FF2B5EF4-FFF2-40B4-BE49-F238E27FC236}">
                <a16:creationId xmlns="" xmlns:a16="http://schemas.microsoft.com/office/drawing/2014/main" id="{7AA9EC49-1725-4AD2-B36F-1F7145315C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52533" y="2461989"/>
            <a:ext cx="967011" cy="96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="" xmlns:a16="http://schemas.microsoft.com/office/drawing/2014/main" id="{FECBB8C5-8EE5-428B-8052-C1DDA4E922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515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424A634-E37C-46C5-A4F6-842A0C5AA9CD}"/>
              </a:ext>
            </a:extLst>
          </p:cNvPr>
          <p:cNvSpPr txBox="1"/>
          <p:nvPr/>
        </p:nvSpPr>
        <p:spPr>
          <a:xfrm>
            <a:off x="766763" y="266700"/>
            <a:ext cx="528637" cy="45719"/>
          </a:xfrm>
          <a:prstGeom prst="rect">
            <a:avLst/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98A21DC-4134-4835-B3C2-DC2BAB9EB652}"/>
              </a:ext>
            </a:extLst>
          </p:cNvPr>
          <p:cNvSpPr txBox="1"/>
          <p:nvPr/>
        </p:nvSpPr>
        <p:spPr>
          <a:xfrm>
            <a:off x="1340644" y="266700"/>
            <a:ext cx="45719" cy="45719"/>
          </a:xfrm>
          <a:prstGeom prst="rect">
            <a:avLst/>
          </a:prstGeom>
          <a:solidFill>
            <a:srgbClr val="271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35D563ED-5352-4CB5-86BC-E2861193038E}"/>
              </a:ext>
            </a:extLst>
          </p:cNvPr>
          <p:cNvSpPr txBox="1"/>
          <p:nvPr/>
        </p:nvSpPr>
        <p:spPr>
          <a:xfrm rot="10800000">
            <a:off x="-1441906" y="-1706205"/>
            <a:ext cx="4417338" cy="4417338"/>
          </a:xfrm>
          <a:prstGeom prst="ellipse">
            <a:avLst/>
          </a:prstGeom>
          <a:gradFill>
            <a:gsLst>
              <a:gs pos="0">
                <a:srgbClr val="FF5851">
                  <a:alpha val="75000"/>
                </a:srgbClr>
              </a:gs>
              <a:gs pos="75000">
                <a:srgbClr val="FD1E5F">
                  <a:alpha val="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 dirty="0">
              <a:sym typeface="Calibri" panose="020F050202020403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0E44FA5C-BE01-48E1-93D4-C06BD72D0F78}"/>
              </a:ext>
            </a:extLst>
          </p:cNvPr>
          <p:cNvGrpSpPr/>
          <p:nvPr/>
        </p:nvGrpSpPr>
        <p:grpSpPr>
          <a:xfrm>
            <a:off x="5581650" y="883464"/>
            <a:ext cx="6610350" cy="4338978"/>
            <a:chOff x="5581650" y="477064"/>
            <a:chExt cx="6610350" cy="4338978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BDC228F6-35A4-4186-B66F-8B830D479427}"/>
                </a:ext>
              </a:extLst>
            </p:cNvPr>
            <p:cNvSpPr txBox="1"/>
            <p:nvPr/>
          </p:nvSpPr>
          <p:spPr>
            <a:xfrm rot="10800000" flipV="1">
              <a:off x="5581650" y="1268413"/>
              <a:ext cx="6610350" cy="1765302"/>
            </a:xfrm>
            <a:prstGeom prst="round1Rect">
              <a:avLst>
                <a:gd name="adj" fmla="val 13592"/>
              </a:avLst>
            </a:prstGeom>
            <a:gradFill>
              <a:gsLst>
                <a:gs pos="0">
                  <a:srgbClr val="271D42"/>
                </a:gs>
                <a:gs pos="100000">
                  <a:srgbClr val="271D42">
                    <a:alpha val="80000"/>
                  </a:srgb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 dirty="0">
                <a:sym typeface="Calibri" panose="020F0502020204030204" pitchFamily="34" charset="0"/>
              </a:endParaRPr>
            </a:p>
          </p:txBody>
        </p:sp>
        <p:sp>
          <p:nvSpPr>
            <p:cNvPr id="11" name="Rectangle: Single Corner Rounded 10">
              <a:extLst>
                <a:ext uri="{FF2B5EF4-FFF2-40B4-BE49-F238E27FC236}">
                  <a16:creationId xmlns="" xmlns:a16="http://schemas.microsoft.com/office/drawing/2014/main" id="{67E71697-4E2D-4DD9-A34B-D0403CC8D8A2}"/>
                </a:ext>
              </a:extLst>
            </p:cNvPr>
            <p:cNvSpPr/>
            <p:nvPr/>
          </p:nvSpPr>
          <p:spPr>
            <a:xfrm flipH="1">
              <a:off x="6134100" y="1268413"/>
              <a:ext cx="6057900" cy="1765302"/>
            </a:xfrm>
            <a:prstGeom prst="round1Rect">
              <a:avLst>
                <a:gd name="adj" fmla="val 1559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5400" b="1" i="1" dirty="0">
                  <a:ln w="12700">
                    <a:solidFill>
                      <a:schemeClr val="bg1"/>
                    </a:solidFill>
                  </a:ln>
                  <a:noFill/>
                  <a:latin typeface="Segoe UI" panose="020B0502040204020203" pitchFamily="34" charset="0"/>
                  <a:cs typeface="Segoe UI" panose="020B0502040204020203" pitchFamily="34" charset="0"/>
                </a:rPr>
                <a:t>THANK YOU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5A658324-E752-4773-8CEA-DB465B84F0FC}"/>
                </a:ext>
              </a:extLst>
            </p:cNvPr>
            <p:cNvGrpSpPr/>
            <p:nvPr/>
          </p:nvGrpSpPr>
          <p:grpSpPr>
            <a:xfrm rot="5400000">
              <a:off x="10494677" y="493125"/>
              <a:ext cx="892547" cy="893452"/>
              <a:chOff x="4686300" y="-1016000"/>
              <a:chExt cx="1179970" cy="1181166"/>
            </a:xfrm>
            <a:noFill/>
          </p:grpSpPr>
          <p:grpSp>
            <p:nvGrpSpPr>
              <p:cNvPr id="17" name="Group 16">
                <a:extLst>
                  <a:ext uri="{FF2B5EF4-FFF2-40B4-BE49-F238E27FC236}">
                    <a16:creationId xmlns="" xmlns:a16="http://schemas.microsoft.com/office/drawing/2014/main" id="{EFB8EC93-B213-4AC7-9E3B-D2FF3C4992F7}"/>
                  </a:ext>
                </a:extLst>
              </p:cNvPr>
              <p:cNvGrpSpPr/>
              <p:nvPr/>
            </p:nvGrpSpPr>
            <p:grpSpPr>
              <a:xfrm>
                <a:off x="4686300" y="-1016000"/>
                <a:ext cx="1179970" cy="101600"/>
                <a:chOff x="4686300" y="-1016000"/>
                <a:chExt cx="1179970" cy="101600"/>
              </a:xfrm>
              <a:grpFill/>
            </p:grpSpPr>
            <p:sp>
              <p:nvSpPr>
                <p:cNvPr id="46" name="TextBox 45">
                  <a:extLst>
                    <a:ext uri="{FF2B5EF4-FFF2-40B4-BE49-F238E27FC236}">
                      <a16:creationId xmlns="" xmlns:a16="http://schemas.microsoft.com/office/drawing/2014/main" id="{AAF025C8-7B64-4956-9F30-8F1884FE9F5C}"/>
                    </a:ext>
                  </a:extLst>
                </p:cNvPr>
                <p:cNvSpPr txBox="1"/>
                <p:nvPr/>
              </p:nvSpPr>
              <p:spPr>
                <a:xfrm>
                  <a:off x="468630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="" xmlns:a16="http://schemas.microsoft.com/office/drawing/2014/main" id="{9779F107-ECD8-4663-A499-46F272AF9B10}"/>
                    </a:ext>
                  </a:extLst>
                </p:cNvPr>
                <p:cNvSpPr txBox="1"/>
                <p:nvPr/>
              </p:nvSpPr>
              <p:spPr>
                <a:xfrm>
                  <a:off x="4901974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="" xmlns:a16="http://schemas.microsoft.com/office/drawing/2014/main" id="{CD8503DA-C36D-4DB6-B59C-21FB00751CF0}"/>
                    </a:ext>
                  </a:extLst>
                </p:cNvPr>
                <p:cNvSpPr txBox="1"/>
                <p:nvPr/>
              </p:nvSpPr>
              <p:spPr>
                <a:xfrm>
                  <a:off x="5117648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="" xmlns:a16="http://schemas.microsoft.com/office/drawing/2014/main" id="{3DAAEBD4-686B-42D9-B3B2-30D145D54FF3}"/>
                    </a:ext>
                  </a:extLst>
                </p:cNvPr>
                <p:cNvSpPr txBox="1"/>
                <p:nvPr/>
              </p:nvSpPr>
              <p:spPr>
                <a:xfrm>
                  <a:off x="5333322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="" xmlns:a16="http://schemas.microsoft.com/office/drawing/2014/main" id="{150CD9A7-79EF-4AE4-A54C-2B5403ADFB10}"/>
                    </a:ext>
                  </a:extLst>
                </p:cNvPr>
                <p:cNvSpPr txBox="1"/>
                <p:nvPr/>
              </p:nvSpPr>
              <p:spPr>
                <a:xfrm>
                  <a:off x="5548996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="" xmlns:a16="http://schemas.microsoft.com/office/drawing/2014/main" id="{26E52741-55D3-44D0-81E8-EDF16BA51985}"/>
                    </a:ext>
                  </a:extLst>
                </p:cNvPr>
                <p:cNvSpPr txBox="1"/>
                <p:nvPr/>
              </p:nvSpPr>
              <p:spPr>
                <a:xfrm>
                  <a:off x="576467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="" xmlns:a16="http://schemas.microsoft.com/office/drawing/2014/main" id="{292E8781-2DA3-4151-816A-8C1FFB245038}"/>
                  </a:ext>
                </a:extLst>
              </p:cNvPr>
              <p:cNvGrpSpPr/>
              <p:nvPr/>
            </p:nvGrpSpPr>
            <p:grpSpPr>
              <a:xfrm>
                <a:off x="4686300" y="-746108"/>
                <a:ext cx="1179970" cy="101600"/>
                <a:chOff x="4686300" y="-1016000"/>
                <a:chExt cx="1179970" cy="101600"/>
              </a:xfrm>
              <a:grpFill/>
            </p:grpSpPr>
            <p:sp>
              <p:nvSpPr>
                <p:cNvPr id="40" name="TextBox 39">
                  <a:extLst>
                    <a:ext uri="{FF2B5EF4-FFF2-40B4-BE49-F238E27FC236}">
                      <a16:creationId xmlns="" xmlns:a16="http://schemas.microsoft.com/office/drawing/2014/main" id="{20B61A49-EE34-409D-8668-B37B09BEAD31}"/>
                    </a:ext>
                  </a:extLst>
                </p:cNvPr>
                <p:cNvSpPr txBox="1"/>
                <p:nvPr/>
              </p:nvSpPr>
              <p:spPr>
                <a:xfrm>
                  <a:off x="468630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="" xmlns:a16="http://schemas.microsoft.com/office/drawing/2014/main" id="{832B678B-43BF-480A-8EB2-F1482FA28B13}"/>
                    </a:ext>
                  </a:extLst>
                </p:cNvPr>
                <p:cNvSpPr txBox="1"/>
                <p:nvPr/>
              </p:nvSpPr>
              <p:spPr>
                <a:xfrm>
                  <a:off x="4901974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="" xmlns:a16="http://schemas.microsoft.com/office/drawing/2014/main" id="{7F05A18C-407D-4B2C-9820-2EBE569C490D}"/>
                    </a:ext>
                  </a:extLst>
                </p:cNvPr>
                <p:cNvSpPr txBox="1"/>
                <p:nvPr/>
              </p:nvSpPr>
              <p:spPr>
                <a:xfrm>
                  <a:off x="5117648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="" xmlns:a16="http://schemas.microsoft.com/office/drawing/2014/main" id="{E0F14404-BA7B-43A6-B011-098242E6088B}"/>
                    </a:ext>
                  </a:extLst>
                </p:cNvPr>
                <p:cNvSpPr txBox="1"/>
                <p:nvPr/>
              </p:nvSpPr>
              <p:spPr>
                <a:xfrm>
                  <a:off x="5333322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="" xmlns:a16="http://schemas.microsoft.com/office/drawing/2014/main" id="{E0912CB0-43D1-4F9B-BAFC-D937816A6EDF}"/>
                    </a:ext>
                  </a:extLst>
                </p:cNvPr>
                <p:cNvSpPr txBox="1"/>
                <p:nvPr/>
              </p:nvSpPr>
              <p:spPr>
                <a:xfrm>
                  <a:off x="5548996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="" xmlns:a16="http://schemas.microsoft.com/office/drawing/2014/main" id="{CCE2E4D2-5798-4F61-A3CA-3FCA6F01B825}"/>
                    </a:ext>
                  </a:extLst>
                </p:cNvPr>
                <p:cNvSpPr txBox="1"/>
                <p:nvPr/>
              </p:nvSpPr>
              <p:spPr>
                <a:xfrm>
                  <a:off x="576467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="" xmlns:a16="http://schemas.microsoft.com/office/drawing/2014/main" id="{73ABB800-6885-4CB7-9F5B-6A00BDB7068F}"/>
                  </a:ext>
                </a:extLst>
              </p:cNvPr>
              <p:cNvGrpSpPr/>
              <p:nvPr/>
            </p:nvGrpSpPr>
            <p:grpSpPr>
              <a:xfrm>
                <a:off x="4686300" y="-476216"/>
                <a:ext cx="1179970" cy="101600"/>
                <a:chOff x="4686300" y="-1016000"/>
                <a:chExt cx="1179970" cy="101600"/>
              </a:xfrm>
              <a:grpFill/>
            </p:grpSpPr>
            <p:sp>
              <p:nvSpPr>
                <p:cNvPr id="34" name="TextBox 33">
                  <a:extLst>
                    <a:ext uri="{FF2B5EF4-FFF2-40B4-BE49-F238E27FC236}">
                      <a16:creationId xmlns="" xmlns:a16="http://schemas.microsoft.com/office/drawing/2014/main" id="{CFDE29DD-B043-475E-A9B0-1B6FA2BB6E97}"/>
                    </a:ext>
                  </a:extLst>
                </p:cNvPr>
                <p:cNvSpPr txBox="1"/>
                <p:nvPr/>
              </p:nvSpPr>
              <p:spPr>
                <a:xfrm>
                  <a:off x="468630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="" xmlns:a16="http://schemas.microsoft.com/office/drawing/2014/main" id="{9A184896-9B3D-421A-970A-61594E4827EC}"/>
                    </a:ext>
                  </a:extLst>
                </p:cNvPr>
                <p:cNvSpPr txBox="1"/>
                <p:nvPr/>
              </p:nvSpPr>
              <p:spPr>
                <a:xfrm>
                  <a:off x="4901974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="" xmlns:a16="http://schemas.microsoft.com/office/drawing/2014/main" id="{CFA68EF0-9D1B-4BCD-8821-05BD87AE3792}"/>
                    </a:ext>
                  </a:extLst>
                </p:cNvPr>
                <p:cNvSpPr txBox="1"/>
                <p:nvPr/>
              </p:nvSpPr>
              <p:spPr>
                <a:xfrm>
                  <a:off x="5117648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="" xmlns:a16="http://schemas.microsoft.com/office/drawing/2014/main" id="{E14B44EC-5D42-46EF-BE0E-F79BFD0EA30B}"/>
                    </a:ext>
                  </a:extLst>
                </p:cNvPr>
                <p:cNvSpPr txBox="1"/>
                <p:nvPr/>
              </p:nvSpPr>
              <p:spPr>
                <a:xfrm>
                  <a:off x="5333322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="" xmlns:a16="http://schemas.microsoft.com/office/drawing/2014/main" id="{ABFAAB26-CA69-4277-986F-BD4D23799F39}"/>
                    </a:ext>
                  </a:extLst>
                </p:cNvPr>
                <p:cNvSpPr txBox="1"/>
                <p:nvPr/>
              </p:nvSpPr>
              <p:spPr>
                <a:xfrm>
                  <a:off x="5548996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="" xmlns:a16="http://schemas.microsoft.com/office/drawing/2014/main" id="{7B90DFF3-C1B2-4349-9B29-3D121AE04955}"/>
                    </a:ext>
                  </a:extLst>
                </p:cNvPr>
                <p:cNvSpPr txBox="1"/>
                <p:nvPr/>
              </p:nvSpPr>
              <p:spPr>
                <a:xfrm>
                  <a:off x="576467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="" xmlns:a16="http://schemas.microsoft.com/office/drawing/2014/main" id="{B74A78D2-BABB-4375-B504-680A729AEBE0}"/>
                  </a:ext>
                </a:extLst>
              </p:cNvPr>
              <p:cNvGrpSpPr/>
              <p:nvPr/>
            </p:nvGrpSpPr>
            <p:grpSpPr>
              <a:xfrm>
                <a:off x="4686300" y="-206324"/>
                <a:ext cx="1179970" cy="101600"/>
                <a:chOff x="4686300" y="-1016000"/>
                <a:chExt cx="1179970" cy="101600"/>
              </a:xfrm>
              <a:grpFill/>
            </p:grpSpPr>
            <p:sp>
              <p:nvSpPr>
                <p:cNvPr id="28" name="TextBox 27">
                  <a:extLst>
                    <a:ext uri="{FF2B5EF4-FFF2-40B4-BE49-F238E27FC236}">
                      <a16:creationId xmlns="" xmlns:a16="http://schemas.microsoft.com/office/drawing/2014/main" id="{2F39B825-84FB-48EE-9447-481F75CC83D8}"/>
                    </a:ext>
                  </a:extLst>
                </p:cNvPr>
                <p:cNvSpPr txBox="1"/>
                <p:nvPr/>
              </p:nvSpPr>
              <p:spPr>
                <a:xfrm>
                  <a:off x="468630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="" xmlns:a16="http://schemas.microsoft.com/office/drawing/2014/main" id="{1AA5A641-8436-4863-A6D9-00518CBC8D50}"/>
                    </a:ext>
                  </a:extLst>
                </p:cNvPr>
                <p:cNvSpPr txBox="1"/>
                <p:nvPr/>
              </p:nvSpPr>
              <p:spPr>
                <a:xfrm>
                  <a:off x="4901974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="" xmlns:a16="http://schemas.microsoft.com/office/drawing/2014/main" id="{334911C3-2881-45B9-A38D-92909E51A9F7}"/>
                    </a:ext>
                  </a:extLst>
                </p:cNvPr>
                <p:cNvSpPr txBox="1"/>
                <p:nvPr/>
              </p:nvSpPr>
              <p:spPr>
                <a:xfrm>
                  <a:off x="5117648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="" xmlns:a16="http://schemas.microsoft.com/office/drawing/2014/main" id="{416FBAC8-3F54-4504-B102-62B53C829886}"/>
                    </a:ext>
                  </a:extLst>
                </p:cNvPr>
                <p:cNvSpPr txBox="1"/>
                <p:nvPr/>
              </p:nvSpPr>
              <p:spPr>
                <a:xfrm>
                  <a:off x="5333322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="" xmlns:a16="http://schemas.microsoft.com/office/drawing/2014/main" id="{5E019832-8D3A-4211-909A-88ADC82F46C5}"/>
                    </a:ext>
                  </a:extLst>
                </p:cNvPr>
                <p:cNvSpPr txBox="1"/>
                <p:nvPr/>
              </p:nvSpPr>
              <p:spPr>
                <a:xfrm>
                  <a:off x="5548996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="" xmlns:a16="http://schemas.microsoft.com/office/drawing/2014/main" id="{BA6F24B2-8D04-4810-B56D-8496E7B7C0CB}"/>
                    </a:ext>
                  </a:extLst>
                </p:cNvPr>
                <p:cNvSpPr txBox="1"/>
                <p:nvPr/>
              </p:nvSpPr>
              <p:spPr>
                <a:xfrm>
                  <a:off x="576467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="" xmlns:a16="http://schemas.microsoft.com/office/drawing/2014/main" id="{ED6BC480-E2D9-40D8-AEEE-B16DD6279926}"/>
                  </a:ext>
                </a:extLst>
              </p:cNvPr>
              <p:cNvGrpSpPr/>
              <p:nvPr/>
            </p:nvGrpSpPr>
            <p:grpSpPr>
              <a:xfrm>
                <a:off x="4686300" y="63566"/>
                <a:ext cx="1179970" cy="101600"/>
                <a:chOff x="4686300" y="-1016000"/>
                <a:chExt cx="1179970" cy="101600"/>
              </a:xfrm>
              <a:grpFill/>
            </p:grpSpPr>
            <p:sp>
              <p:nvSpPr>
                <p:cNvPr id="22" name="TextBox 21">
                  <a:extLst>
                    <a:ext uri="{FF2B5EF4-FFF2-40B4-BE49-F238E27FC236}">
                      <a16:creationId xmlns="" xmlns:a16="http://schemas.microsoft.com/office/drawing/2014/main" id="{E8E72B67-9365-417B-9154-A78C54B314A3}"/>
                    </a:ext>
                  </a:extLst>
                </p:cNvPr>
                <p:cNvSpPr txBox="1"/>
                <p:nvPr/>
              </p:nvSpPr>
              <p:spPr>
                <a:xfrm>
                  <a:off x="468630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="" xmlns:a16="http://schemas.microsoft.com/office/drawing/2014/main" id="{2E75B0BA-431D-495D-B1B0-1D053E99D5FE}"/>
                    </a:ext>
                  </a:extLst>
                </p:cNvPr>
                <p:cNvSpPr txBox="1"/>
                <p:nvPr/>
              </p:nvSpPr>
              <p:spPr>
                <a:xfrm>
                  <a:off x="4901974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="" xmlns:a16="http://schemas.microsoft.com/office/drawing/2014/main" id="{A6EE04A9-0047-4D28-B5F1-D7C9289D2673}"/>
                    </a:ext>
                  </a:extLst>
                </p:cNvPr>
                <p:cNvSpPr txBox="1"/>
                <p:nvPr/>
              </p:nvSpPr>
              <p:spPr>
                <a:xfrm>
                  <a:off x="5117648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="" xmlns:a16="http://schemas.microsoft.com/office/drawing/2014/main" id="{BF937874-53E7-44AD-8B5E-185696E3AEFD}"/>
                    </a:ext>
                  </a:extLst>
                </p:cNvPr>
                <p:cNvSpPr txBox="1"/>
                <p:nvPr/>
              </p:nvSpPr>
              <p:spPr>
                <a:xfrm>
                  <a:off x="5333322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="" xmlns:a16="http://schemas.microsoft.com/office/drawing/2014/main" id="{F2DFBF90-0B66-4829-AD21-083259055559}"/>
                    </a:ext>
                  </a:extLst>
                </p:cNvPr>
                <p:cNvSpPr txBox="1"/>
                <p:nvPr/>
              </p:nvSpPr>
              <p:spPr>
                <a:xfrm>
                  <a:off x="5548996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="" xmlns:a16="http://schemas.microsoft.com/office/drawing/2014/main" id="{7C13BB80-799D-4ED6-BF77-EC0CCDFB631D}"/>
                    </a:ext>
                  </a:extLst>
                </p:cNvPr>
                <p:cNvSpPr txBox="1"/>
                <p:nvPr/>
              </p:nvSpPr>
              <p:spPr>
                <a:xfrm>
                  <a:off x="5764670" y="-1016000"/>
                  <a:ext cx="101600" cy="101600"/>
                </a:xfrm>
                <a:prstGeom prst="ellipse">
                  <a:avLst/>
                </a:prstGeom>
                <a:grpFill/>
                <a:ln>
                  <a:solidFill>
                    <a:srgbClr val="FF58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indent="-4572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defRPr>
                      <a:latin typeface="Calibri" panose="020F0502020204030204" pitchFamily="34" charset="0"/>
                    </a:defRPr>
                  </a:lvl1pPr>
                  <a:lvl2pPr marL="228600" lvl="1" indent="-228600" algn="ctr">
                    <a:lnSpc>
                      <a:spcPct val="90000"/>
                    </a:lnSpc>
                    <a:spcBef>
                      <a:spcPts val="10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2pPr>
                  <a:lvl3pPr marL="685800" lvl="2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3pPr>
                  <a:lvl4pPr marL="1143000" lvl="3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4pPr>
                  <a:lvl5pPr marL="1600200" lvl="4" indent="-228600" algn="ctr">
                    <a:lnSpc>
                      <a:spcPct val="90000"/>
                    </a:lnSpc>
                    <a:spcBef>
                      <a:spcPts val="500"/>
                    </a:spcBef>
                    <a:buSzPct val="100000"/>
                    <a:buFont typeface="Arial" panose="020B0604020202020204" pitchFamily="34" charset="0"/>
                    <a:buChar char="•"/>
                    <a:defRPr>
                      <a:latin typeface="Calibri" panose="020F0502020204030204" pitchFamily="34" charset="0"/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lvl="1" indent="0">
                    <a:buNone/>
                  </a:pPr>
                  <a:endParaRPr lang="en-ID">
                    <a:sym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685A62A2-EC5D-40B8-AED8-229348130CBC}"/>
                </a:ext>
              </a:extLst>
            </p:cNvPr>
            <p:cNvGrpSpPr/>
            <p:nvPr/>
          </p:nvGrpSpPr>
          <p:grpSpPr>
            <a:xfrm flipH="1">
              <a:off x="10762356" y="477064"/>
              <a:ext cx="357188" cy="264795"/>
              <a:chOff x="766762" y="508000"/>
              <a:chExt cx="357188" cy="264795"/>
            </a:xfrm>
          </p:grpSpPr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C33AF96A-2513-4672-996A-C87B36769B88}"/>
                  </a:ext>
                </a:extLst>
              </p:cNvPr>
              <p:cNvSpPr txBox="1"/>
              <p:nvPr/>
            </p:nvSpPr>
            <p:spPr>
              <a:xfrm>
                <a:off x="766762" y="508000"/>
                <a:ext cx="357188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C4D4EA4F-BA9E-40AE-A864-725A1C85A3E2}"/>
                  </a:ext>
                </a:extLst>
              </p:cNvPr>
              <p:cNvSpPr txBox="1"/>
              <p:nvPr/>
            </p:nvSpPr>
            <p:spPr>
              <a:xfrm>
                <a:off x="766762" y="617538"/>
                <a:ext cx="357188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="" xmlns:a16="http://schemas.microsoft.com/office/drawing/2014/main" id="{663F481A-B3E5-49BF-A888-B5E03B97BDD9}"/>
                  </a:ext>
                </a:extLst>
              </p:cNvPr>
              <p:cNvSpPr txBox="1"/>
              <p:nvPr/>
            </p:nvSpPr>
            <p:spPr>
              <a:xfrm>
                <a:off x="766762" y="727076"/>
                <a:ext cx="27146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="" xmlns:a16="http://schemas.microsoft.com/office/drawing/2014/main" id="{03862444-86A7-4A2F-9E7D-E226268210CD}"/>
                </a:ext>
              </a:extLst>
            </p:cNvPr>
            <p:cNvSpPr/>
            <p:nvPr/>
          </p:nvSpPr>
          <p:spPr>
            <a:xfrm>
              <a:off x="6134101" y="3954268"/>
              <a:ext cx="5291138" cy="8617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 anchorCtr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quis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nostrud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exercitation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ullamco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laboris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nisi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aliquip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ex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commodo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consequat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  <a:endPara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="" xmlns:a16="http://schemas.microsoft.com/office/drawing/2014/main" id="{7FAA9D0D-AC00-44C7-B041-16E0C76A4875}"/>
                </a:ext>
              </a:extLst>
            </p:cNvPr>
            <p:cNvSpPr/>
            <p:nvPr/>
          </p:nvSpPr>
          <p:spPr>
            <a:xfrm rot="18900000">
              <a:off x="5976171" y="2752707"/>
              <a:ext cx="903885" cy="903885"/>
            </a:xfrm>
            <a:prstGeom prst="roundRect">
              <a:avLst>
                <a:gd name="adj" fmla="val 11915"/>
              </a:avLst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="" xmlns:a16="http://schemas.microsoft.com/office/drawing/2014/main" id="{B3A11F1F-9967-45F9-8C5D-442D01730739}"/>
                </a:ext>
              </a:extLst>
            </p:cNvPr>
            <p:cNvSpPr/>
            <p:nvPr/>
          </p:nvSpPr>
          <p:spPr>
            <a:xfrm rot="18900000">
              <a:off x="5976178" y="2582535"/>
              <a:ext cx="903885" cy="903885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FF5851"/>
                </a:gs>
                <a:gs pos="100000">
                  <a:srgbClr val="FD1E5F"/>
                </a:gs>
              </a:gsLst>
              <a:lin ang="18900000" scaled="1"/>
            </a:gradFill>
            <a:ln>
              <a:noFill/>
            </a:ln>
            <a:effectLst>
              <a:outerShdw blurRad="139700" sx="102000" sy="102000" algn="ctr" rotWithShape="0">
                <a:srgbClr val="FD1E5F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="" xmlns:a16="http://schemas.microsoft.com/office/drawing/2014/main" id="{03F642F3-833D-4EAF-9994-F60AF5E50748}"/>
                </a:ext>
              </a:extLst>
            </p:cNvPr>
            <p:cNvGrpSpPr/>
            <p:nvPr/>
          </p:nvGrpSpPr>
          <p:grpSpPr>
            <a:xfrm>
              <a:off x="6191521" y="2797894"/>
              <a:ext cx="473172" cy="473169"/>
              <a:chOff x="3398838" y="2171701"/>
              <a:chExt cx="346075" cy="346075"/>
            </a:xfrm>
          </p:grpSpPr>
          <p:sp>
            <p:nvSpPr>
              <p:cNvPr id="66" name="Oval 9">
                <a:extLst>
                  <a:ext uri="{FF2B5EF4-FFF2-40B4-BE49-F238E27FC236}">
                    <a16:creationId xmlns="" xmlns:a16="http://schemas.microsoft.com/office/drawing/2014/main" id="{D9272040-021C-44FF-B125-AFA08A67D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171701"/>
                <a:ext cx="346075" cy="346075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10">
                <a:extLst>
                  <a:ext uri="{FF2B5EF4-FFF2-40B4-BE49-F238E27FC236}">
                    <a16:creationId xmlns="" xmlns:a16="http://schemas.microsoft.com/office/drawing/2014/main" id="{F073896D-EC3E-4EE8-B783-F4BE0167E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359026"/>
                <a:ext cx="225425" cy="114300"/>
              </a:xfrm>
              <a:custGeom>
                <a:avLst/>
                <a:gdLst>
                  <a:gd name="T0" fmla="*/ 60 w 60"/>
                  <a:gd name="T1" fmla="*/ 0 h 30"/>
                  <a:gd name="T2" fmla="*/ 30 w 60"/>
                  <a:gd name="T3" fmla="*/ 30 h 30"/>
                  <a:gd name="T4" fmla="*/ 0 w 60"/>
                  <a:gd name="T5" fmla="*/ 0 h 30"/>
                  <a:gd name="T6" fmla="*/ 60 w 60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30">
                    <a:moveTo>
                      <a:pt x="60" y="0"/>
                    </a:moveTo>
                    <a:cubicBezTo>
                      <a:pt x="60" y="17"/>
                      <a:pt x="47" y="30"/>
                      <a:pt x="30" y="30"/>
                    </a:cubicBezTo>
                    <a:cubicBezTo>
                      <a:pt x="13" y="30"/>
                      <a:pt x="0" y="17"/>
                      <a:pt x="0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11">
                <a:extLst>
                  <a:ext uri="{FF2B5EF4-FFF2-40B4-BE49-F238E27FC236}">
                    <a16:creationId xmlns="" xmlns:a16="http://schemas.microsoft.com/office/drawing/2014/main" id="{C31943AE-C43F-442F-9ED2-4E2C86EE3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451" y="2284414"/>
                <a:ext cx="60325" cy="30163"/>
              </a:xfrm>
              <a:custGeom>
                <a:avLst/>
                <a:gdLst>
                  <a:gd name="T0" fmla="*/ 0 w 16"/>
                  <a:gd name="T1" fmla="*/ 8 h 8"/>
                  <a:gd name="T2" fmla="*/ 8 w 16"/>
                  <a:gd name="T3" fmla="*/ 0 h 8"/>
                  <a:gd name="T4" fmla="*/ 16 w 16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12">
                <a:extLst>
                  <a:ext uri="{FF2B5EF4-FFF2-40B4-BE49-F238E27FC236}">
                    <a16:creationId xmlns="" xmlns:a16="http://schemas.microsoft.com/office/drawing/2014/main" id="{EA9C22DC-7A2F-4073-A292-7ACEC67B7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6" y="2284414"/>
                <a:ext cx="58738" cy="30163"/>
              </a:xfrm>
              <a:custGeom>
                <a:avLst/>
                <a:gdLst>
                  <a:gd name="T0" fmla="*/ 16 w 16"/>
                  <a:gd name="T1" fmla="*/ 8 h 8"/>
                  <a:gd name="T2" fmla="*/ 8 w 16"/>
                  <a:gd name="T3" fmla="*/ 0 h 8"/>
                  <a:gd name="T4" fmla="*/ 0 w 16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5D5811E2-CEAA-454B-B641-03B7BBC33E4A}"/>
              </a:ext>
            </a:extLst>
          </p:cNvPr>
          <p:cNvGrpSpPr/>
          <p:nvPr/>
        </p:nvGrpSpPr>
        <p:grpSpPr>
          <a:xfrm rot="10800000" flipH="1" flipV="1">
            <a:off x="6134100" y="5484707"/>
            <a:ext cx="357188" cy="264795"/>
            <a:chOff x="766762" y="508000"/>
            <a:chExt cx="357188" cy="264795"/>
          </a:xfr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</p:grpSpPr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BEDF8A86-1929-4B44-A2E9-2C143A11A645}"/>
                </a:ext>
              </a:extLst>
            </p:cNvPr>
            <p:cNvSpPr txBox="1"/>
            <p:nvPr/>
          </p:nvSpPr>
          <p:spPr>
            <a:xfrm>
              <a:off x="766762" y="508000"/>
              <a:ext cx="357188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="" xmlns:a16="http://schemas.microsoft.com/office/drawing/2014/main" id="{99D4948B-0825-45A9-9A16-DD4EC365B692}"/>
                </a:ext>
              </a:extLst>
            </p:cNvPr>
            <p:cNvSpPr txBox="1"/>
            <p:nvPr/>
          </p:nvSpPr>
          <p:spPr>
            <a:xfrm>
              <a:off x="766762" y="617538"/>
              <a:ext cx="357188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1E0C2C16-701C-4094-82AC-BC002DC7074B}"/>
                </a:ext>
              </a:extLst>
            </p:cNvPr>
            <p:cNvSpPr txBox="1"/>
            <p:nvPr/>
          </p:nvSpPr>
          <p:spPr>
            <a:xfrm>
              <a:off x="766762" y="727076"/>
              <a:ext cx="271463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5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189B4C63-2303-4232-9D52-16436343C6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" t="10897" b="19641"/>
          <a:stretch/>
        </p:blipFill>
        <p:spPr>
          <a:xfrm>
            <a:off x="766763" y="1728098"/>
            <a:ext cx="6350474" cy="4290666"/>
          </a:xfrm>
          <a:custGeom>
            <a:avLst/>
            <a:gdLst>
              <a:gd name="connsiteX0" fmla="*/ 0 w 6350474"/>
              <a:gd name="connsiteY0" fmla="*/ 0 h 4290666"/>
              <a:gd name="connsiteX1" fmla="*/ 6350474 w 6350474"/>
              <a:gd name="connsiteY1" fmla="*/ 0 h 4290666"/>
              <a:gd name="connsiteX2" fmla="*/ 6350474 w 6350474"/>
              <a:gd name="connsiteY2" fmla="*/ 4290666 h 4290666"/>
              <a:gd name="connsiteX3" fmla="*/ 0 w 6350474"/>
              <a:gd name="connsiteY3" fmla="*/ 4290666 h 4290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0474" h="4290666">
                <a:moveTo>
                  <a:pt x="0" y="0"/>
                </a:moveTo>
                <a:lnTo>
                  <a:pt x="6350474" y="0"/>
                </a:lnTo>
                <a:lnTo>
                  <a:pt x="6350474" y="4290666"/>
                </a:lnTo>
                <a:lnTo>
                  <a:pt x="0" y="429066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26313B3-0C64-4DCD-8877-EFB9625F2594}"/>
              </a:ext>
            </a:extLst>
          </p:cNvPr>
          <p:cNvSpPr/>
          <p:nvPr/>
        </p:nvSpPr>
        <p:spPr>
          <a:xfrm>
            <a:off x="7117237" y="2343081"/>
            <a:ext cx="5074763" cy="3060700"/>
          </a:xfrm>
          <a:prstGeom prst="rect">
            <a:avLst/>
          </a:prstGeom>
          <a:gradFill>
            <a:gsLst>
              <a:gs pos="0">
                <a:srgbClr val="271D42"/>
              </a:gs>
              <a:gs pos="100000">
                <a:srgbClr val="271D42">
                  <a:alpha val="80000"/>
                </a:srgb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E908196B-AD7F-49F5-8A38-FFFFA8BC3190}"/>
              </a:ext>
            </a:extLst>
          </p:cNvPr>
          <p:cNvSpPr/>
          <p:nvPr/>
        </p:nvSpPr>
        <p:spPr>
          <a:xfrm rot="2700000">
            <a:off x="7587552" y="1891138"/>
            <a:ext cx="903885" cy="903885"/>
          </a:xfrm>
          <a:prstGeom prst="roundRect">
            <a:avLst>
              <a:gd name="adj" fmla="val 11915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25BEED43-2808-43DD-801D-CE61EB4C75C1}"/>
              </a:ext>
            </a:extLst>
          </p:cNvPr>
          <p:cNvGrpSpPr/>
          <p:nvPr/>
        </p:nvGrpSpPr>
        <p:grpSpPr>
          <a:xfrm>
            <a:off x="7400351" y="3165828"/>
            <a:ext cx="4024887" cy="1656507"/>
            <a:chOff x="7400351" y="3369054"/>
            <a:chExt cx="4024887" cy="1656507"/>
          </a:xfrm>
        </p:grpSpPr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31C3E03E-E1F4-4299-B6C1-DD11CFA3A959}"/>
                </a:ext>
              </a:extLst>
            </p:cNvPr>
            <p:cNvSpPr/>
            <p:nvPr/>
          </p:nvSpPr>
          <p:spPr>
            <a:xfrm>
              <a:off x="7400351" y="3747274"/>
              <a:ext cx="4024887" cy="12782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quis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nostrud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exercitation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ullamco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laboris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nisi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aliquip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ex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ea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commodo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consequat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="" xmlns:a16="http://schemas.microsoft.com/office/drawing/2014/main" id="{1151D6AD-D65F-4679-9420-25AF0816635E}"/>
                </a:ext>
              </a:extLst>
            </p:cNvPr>
            <p:cNvSpPr/>
            <p:nvPr/>
          </p:nvSpPr>
          <p:spPr>
            <a:xfrm>
              <a:off x="7400351" y="3369054"/>
              <a:ext cx="4024887" cy="2936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b" anchorCtr="0"/>
            <a:lstStyle/>
            <a:p>
              <a:pPr>
                <a:spcBef>
                  <a:spcPts val="600"/>
                </a:spcBef>
              </a:pPr>
              <a:r>
                <a:rPr lang="en-US" sz="1400" b="1" i="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51470F37-9DFC-4084-8605-0F46BCDCF293}"/>
              </a:ext>
            </a:extLst>
          </p:cNvPr>
          <p:cNvGrpSpPr/>
          <p:nvPr/>
        </p:nvGrpSpPr>
        <p:grpSpPr>
          <a:xfrm>
            <a:off x="7400351" y="4997450"/>
            <a:ext cx="4024887" cy="0"/>
            <a:chOff x="7400351" y="4933950"/>
            <a:chExt cx="4024887" cy="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="" xmlns:a16="http://schemas.microsoft.com/office/drawing/2014/main" id="{8FE11750-BF45-4FD6-A945-2FA612E5A11A}"/>
                </a:ext>
              </a:extLst>
            </p:cNvPr>
            <p:cNvCxnSpPr>
              <a:cxnSpLocks/>
            </p:cNvCxnSpPr>
            <p:nvPr/>
          </p:nvCxnSpPr>
          <p:spPr>
            <a:xfrm>
              <a:off x="7400351" y="4933950"/>
              <a:ext cx="4024887" cy="0"/>
            </a:xfrm>
            <a:prstGeom prst="line">
              <a:avLst/>
            </a:prstGeom>
            <a:ln w="635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="" xmlns:a16="http://schemas.microsoft.com/office/drawing/2014/main" id="{395A1ECE-6AFB-4F28-A412-BADD858467C4}"/>
                </a:ext>
              </a:extLst>
            </p:cNvPr>
            <p:cNvCxnSpPr>
              <a:cxnSpLocks/>
            </p:cNvCxnSpPr>
            <p:nvPr/>
          </p:nvCxnSpPr>
          <p:spPr>
            <a:xfrm>
              <a:off x="7400351" y="4933950"/>
              <a:ext cx="410149" cy="0"/>
            </a:xfrm>
            <a:prstGeom prst="line">
              <a:avLst/>
            </a:prstGeom>
            <a:ln w="6350">
              <a:solidFill>
                <a:srgbClr val="FF58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6D7936B3-FC2C-4F54-8971-11B43574F506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is Personal Branding?</a:t>
            </a:r>
          </a:p>
        </p:txBody>
      </p:sp>
      <p:pic>
        <p:nvPicPr>
          <p:cNvPr id="48" name="Graphic 47">
            <a:extLst>
              <a:ext uri="{FF2B5EF4-FFF2-40B4-BE49-F238E27FC236}">
                <a16:creationId xmlns="" xmlns:a16="http://schemas.microsoft.com/office/drawing/2014/main" id="{FD401AC4-6D94-42B7-94A7-2DFD2E64E6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15853" y="2119439"/>
            <a:ext cx="447282" cy="4472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23A7B3C2-C4DA-4DA3-B302-91DF86F185E1}"/>
              </a:ext>
            </a:extLst>
          </p:cNvPr>
          <p:cNvSpPr/>
          <p:nvPr/>
        </p:nvSpPr>
        <p:spPr>
          <a:xfrm>
            <a:off x="4080272" y="1804518"/>
            <a:ext cx="1974283" cy="1974283"/>
          </a:xfrm>
          <a:custGeom>
            <a:avLst/>
            <a:gdLst>
              <a:gd name="connsiteX0" fmla="*/ 987142 w 1974283"/>
              <a:gd name="connsiteY0" fmla="*/ 1970516 h 1974283"/>
              <a:gd name="connsiteX1" fmla="*/ 0 w 1974283"/>
              <a:gd name="connsiteY1" fmla="*/ 987142 h 1974283"/>
              <a:gd name="connsiteX2" fmla="*/ 987142 w 1974283"/>
              <a:gd name="connsiteY2" fmla="*/ 0 h 1974283"/>
              <a:gd name="connsiteX3" fmla="*/ 1974284 w 1974283"/>
              <a:gd name="connsiteY3" fmla="*/ 987142 h 1974283"/>
              <a:gd name="connsiteX4" fmla="*/ 1974284 w 1974283"/>
              <a:gd name="connsiteY4" fmla="*/ 1974284 h 1974283"/>
              <a:gd name="connsiteX5" fmla="*/ 987142 w 1974283"/>
              <a:gd name="connsiteY5" fmla="*/ 1974284 h 1974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4283" h="1974283">
                <a:moveTo>
                  <a:pt x="987142" y="1970516"/>
                </a:moveTo>
                <a:cubicBezTo>
                  <a:pt x="440823" y="1970516"/>
                  <a:pt x="0" y="1529693"/>
                  <a:pt x="0" y="987142"/>
                </a:cubicBezTo>
                <a:cubicBezTo>
                  <a:pt x="0" y="440823"/>
                  <a:pt x="440823" y="0"/>
                  <a:pt x="987142" y="0"/>
                </a:cubicBezTo>
                <a:cubicBezTo>
                  <a:pt x="1533461" y="0"/>
                  <a:pt x="1974284" y="440823"/>
                  <a:pt x="1974284" y="987142"/>
                </a:cubicBezTo>
                <a:lnTo>
                  <a:pt x="1974284" y="1974284"/>
                </a:lnTo>
                <a:lnTo>
                  <a:pt x="987142" y="1974284"/>
                </a:lnTo>
                <a:close/>
              </a:path>
            </a:pathLst>
          </a:cu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FCFB0D8C-B9A0-4485-90A3-F524DFCBF2A5}"/>
              </a:ext>
            </a:extLst>
          </p:cNvPr>
          <p:cNvSpPr/>
          <p:nvPr/>
        </p:nvSpPr>
        <p:spPr>
          <a:xfrm>
            <a:off x="6152516" y="1804518"/>
            <a:ext cx="1970516" cy="1974283"/>
          </a:xfrm>
          <a:custGeom>
            <a:avLst/>
            <a:gdLst>
              <a:gd name="connsiteX0" fmla="*/ 983374 w 1970516"/>
              <a:gd name="connsiteY0" fmla="*/ 1970516 h 1974283"/>
              <a:gd name="connsiteX1" fmla="*/ 1970516 w 1970516"/>
              <a:gd name="connsiteY1" fmla="*/ 983374 h 1974283"/>
              <a:gd name="connsiteX2" fmla="*/ 983374 w 1970516"/>
              <a:gd name="connsiteY2" fmla="*/ 0 h 1974283"/>
              <a:gd name="connsiteX3" fmla="*/ 0 w 1970516"/>
              <a:gd name="connsiteY3" fmla="*/ 987142 h 1974283"/>
              <a:gd name="connsiteX4" fmla="*/ 0 w 1970516"/>
              <a:gd name="connsiteY4" fmla="*/ 1974284 h 1974283"/>
              <a:gd name="connsiteX5" fmla="*/ 983374 w 1970516"/>
              <a:gd name="connsiteY5" fmla="*/ 1974284 h 1974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0516" h="1974283">
                <a:moveTo>
                  <a:pt x="983374" y="1970516"/>
                </a:moveTo>
                <a:cubicBezTo>
                  <a:pt x="1529693" y="1970516"/>
                  <a:pt x="1970516" y="1529693"/>
                  <a:pt x="1970516" y="983374"/>
                </a:cubicBezTo>
                <a:cubicBezTo>
                  <a:pt x="1970516" y="440823"/>
                  <a:pt x="1529693" y="0"/>
                  <a:pt x="983374" y="0"/>
                </a:cubicBezTo>
                <a:cubicBezTo>
                  <a:pt x="437055" y="0"/>
                  <a:pt x="0" y="440823"/>
                  <a:pt x="0" y="987142"/>
                </a:cubicBezTo>
                <a:lnTo>
                  <a:pt x="0" y="1974284"/>
                </a:lnTo>
                <a:lnTo>
                  <a:pt x="983374" y="1974284"/>
                </a:lnTo>
                <a:close/>
              </a:path>
            </a:pathLst>
          </a:custGeom>
          <a:gradFill>
            <a:gsLst>
              <a:gs pos="0">
                <a:srgbClr val="271D42"/>
              </a:gs>
              <a:gs pos="100000">
                <a:srgbClr val="271D42">
                  <a:alpha val="85000"/>
                </a:srgbClr>
              </a:gs>
            </a:gsLst>
            <a:lin ang="18900000" scaled="1"/>
          </a:gra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9C64D374-A2F5-4458-8B6B-CAAD0F0A8FBA}"/>
              </a:ext>
            </a:extLst>
          </p:cNvPr>
          <p:cNvSpPr/>
          <p:nvPr/>
        </p:nvSpPr>
        <p:spPr>
          <a:xfrm>
            <a:off x="4080272" y="3876762"/>
            <a:ext cx="1974283" cy="1970516"/>
          </a:xfrm>
          <a:custGeom>
            <a:avLst/>
            <a:gdLst>
              <a:gd name="connsiteX0" fmla="*/ 987142 w 1974283"/>
              <a:gd name="connsiteY0" fmla="*/ 0 h 1970516"/>
              <a:gd name="connsiteX1" fmla="*/ 0 w 1974283"/>
              <a:gd name="connsiteY1" fmla="*/ 983374 h 1970516"/>
              <a:gd name="connsiteX2" fmla="*/ 987142 w 1974283"/>
              <a:gd name="connsiteY2" fmla="*/ 1970516 h 1970516"/>
              <a:gd name="connsiteX3" fmla="*/ 1974284 w 1974283"/>
              <a:gd name="connsiteY3" fmla="*/ 983374 h 1970516"/>
              <a:gd name="connsiteX4" fmla="*/ 1974284 w 1974283"/>
              <a:gd name="connsiteY4" fmla="*/ 0 h 1970516"/>
              <a:gd name="connsiteX5" fmla="*/ 987142 w 1974283"/>
              <a:gd name="connsiteY5" fmla="*/ 0 h 1970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4283" h="1970516">
                <a:moveTo>
                  <a:pt x="987142" y="0"/>
                </a:moveTo>
                <a:cubicBezTo>
                  <a:pt x="440823" y="0"/>
                  <a:pt x="0" y="440823"/>
                  <a:pt x="0" y="983374"/>
                </a:cubicBezTo>
                <a:cubicBezTo>
                  <a:pt x="0" y="1529693"/>
                  <a:pt x="440823" y="1970516"/>
                  <a:pt x="987142" y="1970516"/>
                </a:cubicBezTo>
                <a:cubicBezTo>
                  <a:pt x="1533461" y="1970516"/>
                  <a:pt x="1974284" y="1529693"/>
                  <a:pt x="1974284" y="983374"/>
                </a:cubicBezTo>
                <a:lnTo>
                  <a:pt x="1974284" y="0"/>
                </a:lnTo>
                <a:lnTo>
                  <a:pt x="987142" y="0"/>
                </a:lnTo>
                <a:close/>
              </a:path>
            </a:pathLst>
          </a:custGeom>
          <a:gradFill>
            <a:gsLst>
              <a:gs pos="0">
                <a:srgbClr val="271D42"/>
              </a:gs>
              <a:gs pos="100000">
                <a:srgbClr val="271D42">
                  <a:alpha val="85000"/>
                </a:srgbClr>
              </a:gs>
            </a:gsLst>
            <a:lin ang="18900000" scaled="1"/>
          </a:gra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02CB82DB-03FF-45ED-B6EC-B3D0119E67AB}"/>
              </a:ext>
            </a:extLst>
          </p:cNvPr>
          <p:cNvSpPr/>
          <p:nvPr/>
        </p:nvSpPr>
        <p:spPr>
          <a:xfrm>
            <a:off x="6152516" y="3876762"/>
            <a:ext cx="1970516" cy="1974283"/>
          </a:xfrm>
          <a:custGeom>
            <a:avLst/>
            <a:gdLst>
              <a:gd name="connsiteX0" fmla="*/ 983374 w 1970516"/>
              <a:gd name="connsiteY0" fmla="*/ 0 h 1974283"/>
              <a:gd name="connsiteX1" fmla="*/ 1970516 w 1970516"/>
              <a:gd name="connsiteY1" fmla="*/ 987142 h 1974283"/>
              <a:gd name="connsiteX2" fmla="*/ 983374 w 1970516"/>
              <a:gd name="connsiteY2" fmla="*/ 1974284 h 1974283"/>
              <a:gd name="connsiteX3" fmla="*/ 0 w 1970516"/>
              <a:gd name="connsiteY3" fmla="*/ 983374 h 1974283"/>
              <a:gd name="connsiteX4" fmla="*/ 0 w 1970516"/>
              <a:gd name="connsiteY4" fmla="*/ 0 h 1974283"/>
              <a:gd name="connsiteX5" fmla="*/ 983374 w 1970516"/>
              <a:gd name="connsiteY5" fmla="*/ 0 h 1974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0516" h="1974283">
                <a:moveTo>
                  <a:pt x="983374" y="0"/>
                </a:moveTo>
                <a:cubicBezTo>
                  <a:pt x="1529693" y="0"/>
                  <a:pt x="1970516" y="440823"/>
                  <a:pt x="1970516" y="987142"/>
                </a:cubicBezTo>
                <a:cubicBezTo>
                  <a:pt x="1970516" y="1533461"/>
                  <a:pt x="1529693" y="1974284"/>
                  <a:pt x="983374" y="1974284"/>
                </a:cubicBezTo>
                <a:cubicBezTo>
                  <a:pt x="437055" y="1974284"/>
                  <a:pt x="0" y="1529693"/>
                  <a:pt x="0" y="983374"/>
                </a:cubicBezTo>
                <a:lnTo>
                  <a:pt x="0" y="0"/>
                </a:lnTo>
                <a:lnTo>
                  <a:pt x="983374" y="0"/>
                </a:lnTo>
                <a:close/>
              </a:path>
            </a:pathLst>
          </a:cu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EC73B894-D35F-4AA5-8882-EC4D6C6B9D3B}"/>
              </a:ext>
            </a:extLst>
          </p:cNvPr>
          <p:cNvSpPr/>
          <p:nvPr/>
        </p:nvSpPr>
        <p:spPr>
          <a:xfrm>
            <a:off x="4404295" y="2124773"/>
            <a:ext cx="1318700" cy="1318700"/>
          </a:xfrm>
          <a:custGeom>
            <a:avLst/>
            <a:gdLst>
              <a:gd name="connsiteX0" fmla="*/ 1318701 w 1318700"/>
              <a:gd name="connsiteY0" fmla="*/ 659351 h 1318700"/>
              <a:gd name="connsiteX1" fmla="*/ 659351 w 1318700"/>
              <a:gd name="connsiteY1" fmla="*/ 1318701 h 1318700"/>
              <a:gd name="connsiteX2" fmla="*/ 0 w 1318700"/>
              <a:gd name="connsiteY2" fmla="*/ 659351 h 1318700"/>
              <a:gd name="connsiteX3" fmla="*/ 659351 w 1318700"/>
              <a:gd name="connsiteY3" fmla="*/ 0 h 1318700"/>
              <a:gd name="connsiteX4" fmla="*/ 1318701 w 1318700"/>
              <a:gd name="connsiteY4" fmla="*/ 659351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1"/>
                </a:moveTo>
                <a:cubicBezTo>
                  <a:pt x="1318701" y="1024819"/>
                  <a:pt x="1024819" y="1318701"/>
                  <a:pt x="659351" y="1318701"/>
                </a:cubicBezTo>
                <a:cubicBezTo>
                  <a:pt x="293882" y="1318701"/>
                  <a:pt x="0" y="1021051"/>
                  <a:pt x="0" y="659351"/>
                </a:cubicBezTo>
                <a:cubicBezTo>
                  <a:pt x="0" y="293882"/>
                  <a:pt x="293882" y="0"/>
                  <a:pt x="659351" y="0"/>
                </a:cubicBezTo>
                <a:cubicBezTo>
                  <a:pt x="1024819" y="0"/>
                  <a:pt x="1318701" y="293882"/>
                  <a:pt x="1318701" y="659351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D694D778-571D-44D0-A5DB-538DC8FB3AF8}"/>
              </a:ext>
            </a:extLst>
          </p:cNvPr>
          <p:cNvSpPr/>
          <p:nvPr/>
        </p:nvSpPr>
        <p:spPr>
          <a:xfrm>
            <a:off x="6472771" y="2124773"/>
            <a:ext cx="1318700" cy="1318700"/>
          </a:xfrm>
          <a:custGeom>
            <a:avLst/>
            <a:gdLst>
              <a:gd name="connsiteX0" fmla="*/ 1318701 w 1318700"/>
              <a:gd name="connsiteY0" fmla="*/ 659351 h 1318700"/>
              <a:gd name="connsiteX1" fmla="*/ 659350 w 1318700"/>
              <a:gd name="connsiteY1" fmla="*/ 1318701 h 1318700"/>
              <a:gd name="connsiteX2" fmla="*/ 0 w 1318700"/>
              <a:gd name="connsiteY2" fmla="*/ 659351 h 1318700"/>
              <a:gd name="connsiteX3" fmla="*/ 659350 w 1318700"/>
              <a:gd name="connsiteY3" fmla="*/ 0 h 1318700"/>
              <a:gd name="connsiteX4" fmla="*/ 1318701 w 1318700"/>
              <a:gd name="connsiteY4" fmla="*/ 659351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1"/>
                </a:moveTo>
                <a:cubicBezTo>
                  <a:pt x="1318701" y="1024819"/>
                  <a:pt x="1024819" y="1318701"/>
                  <a:pt x="659350" y="1318701"/>
                </a:cubicBezTo>
                <a:cubicBezTo>
                  <a:pt x="293882" y="1318701"/>
                  <a:pt x="0" y="1024819"/>
                  <a:pt x="0" y="659351"/>
                </a:cubicBezTo>
                <a:cubicBezTo>
                  <a:pt x="0" y="293882"/>
                  <a:pt x="293882" y="0"/>
                  <a:pt x="659350" y="0"/>
                </a:cubicBezTo>
                <a:cubicBezTo>
                  <a:pt x="1024819" y="0"/>
                  <a:pt x="1318701" y="293882"/>
                  <a:pt x="1318701" y="659351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ABCA9A88-22CB-4C6E-B4CA-1C77045DC728}"/>
              </a:ext>
            </a:extLst>
          </p:cNvPr>
          <p:cNvSpPr/>
          <p:nvPr/>
        </p:nvSpPr>
        <p:spPr>
          <a:xfrm>
            <a:off x="4404295" y="4193249"/>
            <a:ext cx="1318700" cy="1318700"/>
          </a:xfrm>
          <a:custGeom>
            <a:avLst/>
            <a:gdLst>
              <a:gd name="connsiteX0" fmla="*/ 1318701 w 1318700"/>
              <a:gd name="connsiteY0" fmla="*/ 659350 h 1318700"/>
              <a:gd name="connsiteX1" fmla="*/ 659351 w 1318700"/>
              <a:gd name="connsiteY1" fmla="*/ 1318701 h 1318700"/>
              <a:gd name="connsiteX2" fmla="*/ 0 w 1318700"/>
              <a:gd name="connsiteY2" fmla="*/ 659350 h 1318700"/>
              <a:gd name="connsiteX3" fmla="*/ 659351 w 1318700"/>
              <a:gd name="connsiteY3" fmla="*/ 0 h 1318700"/>
              <a:gd name="connsiteX4" fmla="*/ 1318701 w 1318700"/>
              <a:gd name="connsiteY4" fmla="*/ 659350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0"/>
                </a:moveTo>
                <a:cubicBezTo>
                  <a:pt x="1318701" y="1023500"/>
                  <a:pt x="1023500" y="1318701"/>
                  <a:pt x="659351" y="1318701"/>
                </a:cubicBezTo>
                <a:cubicBezTo>
                  <a:pt x="295201" y="1318701"/>
                  <a:pt x="0" y="1023500"/>
                  <a:pt x="0" y="659350"/>
                </a:cubicBezTo>
                <a:cubicBezTo>
                  <a:pt x="0" y="295201"/>
                  <a:pt x="295201" y="0"/>
                  <a:pt x="659351" y="0"/>
                </a:cubicBezTo>
                <a:cubicBezTo>
                  <a:pt x="1023500" y="0"/>
                  <a:pt x="1318701" y="295201"/>
                  <a:pt x="1318701" y="659350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="" xmlns:a16="http://schemas.microsoft.com/office/drawing/2014/main" id="{FECDEA48-0DBF-47F3-9510-45DB4AC11335}"/>
              </a:ext>
            </a:extLst>
          </p:cNvPr>
          <p:cNvSpPr/>
          <p:nvPr/>
        </p:nvSpPr>
        <p:spPr>
          <a:xfrm>
            <a:off x="6472771" y="4193249"/>
            <a:ext cx="1318700" cy="1318700"/>
          </a:xfrm>
          <a:custGeom>
            <a:avLst/>
            <a:gdLst>
              <a:gd name="connsiteX0" fmla="*/ 1318701 w 1318700"/>
              <a:gd name="connsiteY0" fmla="*/ 659350 h 1318700"/>
              <a:gd name="connsiteX1" fmla="*/ 659350 w 1318700"/>
              <a:gd name="connsiteY1" fmla="*/ 1318701 h 1318700"/>
              <a:gd name="connsiteX2" fmla="*/ 0 w 1318700"/>
              <a:gd name="connsiteY2" fmla="*/ 659350 h 1318700"/>
              <a:gd name="connsiteX3" fmla="*/ 659350 w 1318700"/>
              <a:gd name="connsiteY3" fmla="*/ 0 h 1318700"/>
              <a:gd name="connsiteX4" fmla="*/ 1318701 w 1318700"/>
              <a:gd name="connsiteY4" fmla="*/ 659350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0"/>
                </a:moveTo>
                <a:cubicBezTo>
                  <a:pt x="1318701" y="1024819"/>
                  <a:pt x="1024819" y="1318701"/>
                  <a:pt x="659350" y="1318701"/>
                </a:cubicBezTo>
                <a:cubicBezTo>
                  <a:pt x="293882" y="1318701"/>
                  <a:pt x="0" y="1024819"/>
                  <a:pt x="0" y="659350"/>
                </a:cubicBezTo>
                <a:cubicBezTo>
                  <a:pt x="0" y="293882"/>
                  <a:pt x="293882" y="0"/>
                  <a:pt x="659350" y="0"/>
                </a:cubicBezTo>
                <a:cubicBezTo>
                  <a:pt x="1024819" y="0"/>
                  <a:pt x="1318701" y="297650"/>
                  <a:pt x="1318701" y="659350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6371FA04-437D-43E0-BCCA-1FC9C38530B8}"/>
              </a:ext>
            </a:extLst>
          </p:cNvPr>
          <p:cNvGrpSpPr/>
          <p:nvPr/>
        </p:nvGrpSpPr>
        <p:grpSpPr>
          <a:xfrm>
            <a:off x="8934450" y="1671357"/>
            <a:ext cx="2490788" cy="1667945"/>
            <a:chOff x="7400351" y="3369054"/>
            <a:chExt cx="4024887" cy="1667945"/>
          </a:xfrm>
        </p:grpSpPr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14832874-65C4-4938-A27B-5CE57AB1CB26}"/>
                </a:ext>
              </a:extLst>
            </p:cNvPr>
            <p:cNvSpPr/>
            <p:nvPr/>
          </p:nvSpPr>
          <p:spPr>
            <a:xfrm>
              <a:off x="7400351" y="3798309"/>
              <a:ext cx="4024887" cy="12386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  <a:endPara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71FD83DD-7D52-4E5C-BA79-68D602335911}"/>
                </a:ext>
              </a:extLst>
            </p:cNvPr>
            <p:cNvSpPr/>
            <p:nvPr/>
          </p:nvSpPr>
          <p:spPr>
            <a:xfrm>
              <a:off x="7400351" y="3369054"/>
              <a:ext cx="4024887" cy="2936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b" anchorCtr="0"/>
            <a:lstStyle/>
            <a:p>
              <a:pPr>
                <a:spcBef>
                  <a:spcPts val="600"/>
                </a:spcBef>
              </a:pPr>
              <a:r>
                <a:rPr lang="en-US" sz="1400" b="1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Networking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0199CEF8-8294-4BAD-9923-5D8D0F113D94}"/>
              </a:ext>
            </a:extLst>
          </p:cNvPr>
          <p:cNvGrpSpPr/>
          <p:nvPr/>
        </p:nvGrpSpPr>
        <p:grpSpPr>
          <a:xfrm>
            <a:off x="8934450" y="4316260"/>
            <a:ext cx="2490788" cy="1667945"/>
            <a:chOff x="7400351" y="3369054"/>
            <a:chExt cx="4024887" cy="1667945"/>
          </a:xfrm>
        </p:grpSpPr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8E881817-353E-41D1-A88B-072187BAAC17}"/>
                </a:ext>
              </a:extLst>
            </p:cNvPr>
            <p:cNvSpPr/>
            <p:nvPr/>
          </p:nvSpPr>
          <p:spPr>
            <a:xfrm>
              <a:off x="7400351" y="3798309"/>
              <a:ext cx="4024887" cy="12386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  <a:endPara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="" xmlns:a16="http://schemas.microsoft.com/office/drawing/2014/main" id="{4D20FBB3-2F55-4A18-B42B-64C286E65640}"/>
                </a:ext>
              </a:extLst>
            </p:cNvPr>
            <p:cNvSpPr/>
            <p:nvPr/>
          </p:nvSpPr>
          <p:spPr>
            <a:xfrm>
              <a:off x="7400351" y="3369054"/>
              <a:ext cx="4024887" cy="2936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b" anchorCtr="0"/>
            <a:lstStyle/>
            <a:p>
              <a:pPr>
                <a:spcBef>
                  <a:spcPts val="600"/>
                </a:spcBef>
              </a:pPr>
              <a:r>
                <a:rPr lang="en-US" sz="1400" b="1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Have </a:t>
              </a:r>
              <a:r>
                <a:rPr lang="en-US" sz="1400" b="1" i="0" dirty="0" err="1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Speciality</a:t>
              </a:r>
              <a:endParaRPr lang="en-US" sz="1400" b="1" i="0" dirty="0">
                <a:solidFill>
                  <a:srgbClr val="271D42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C001914B-5FD1-469F-A0C6-24597E2990A5}"/>
              </a:ext>
            </a:extLst>
          </p:cNvPr>
          <p:cNvGrpSpPr/>
          <p:nvPr/>
        </p:nvGrpSpPr>
        <p:grpSpPr>
          <a:xfrm>
            <a:off x="766763" y="1671357"/>
            <a:ext cx="2490788" cy="1667945"/>
            <a:chOff x="7400351" y="3369054"/>
            <a:chExt cx="4024887" cy="1667945"/>
          </a:xfrm>
        </p:grpSpPr>
        <p:sp>
          <p:nvSpPr>
            <p:cNvPr id="44" name="Rectangle 43">
              <a:extLst>
                <a:ext uri="{FF2B5EF4-FFF2-40B4-BE49-F238E27FC236}">
                  <a16:creationId xmlns="" xmlns:a16="http://schemas.microsoft.com/office/drawing/2014/main" id="{10A02ADE-60F2-49DE-B487-6830394592F7}"/>
                </a:ext>
              </a:extLst>
            </p:cNvPr>
            <p:cNvSpPr/>
            <p:nvPr/>
          </p:nvSpPr>
          <p:spPr>
            <a:xfrm>
              <a:off x="7400351" y="3798309"/>
              <a:ext cx="4024887" cy="12386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algn="r">
                <a:spcBef>
                  <a:spcPts val="600"/>
                </a:spcBef>
              </a:pP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  <a:endPara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="" xmlns:a16="http://schemas.microsoft.com/office/drawing/2014/main" id="{D591A94E-EB76-4581-9B7E-4D7E5D8D62A1}"/>
                </a:ext>
              </a:extLst>
            </p:cNvPr>
            <p:cNvSpPr/>
            <p:nvPr/>
          </p:nvSpPr>
          <p:spPr>
            <a:xfrm>
              <a:off x="7400351" y="3369054"/>
              <a:ext cx="4024887" cy="2936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b" anchorCtr="0"/>
            <a:lstStyle/>
            <a:p>
              <a:pPr algn="r">
                <a:spcBef>
                  <a:spcPts val="600"/>
                </a:spcBef>
              </a:pPr>
              <a:r>
                <a:rPr lang="en-US" sz="1400" b="1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Communication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19B17879-EA4B-4882-90A1-879E12BC5374}"/>
              </a:ext>
            </a:extLst>
          </p:cNvPr>
          <p:cNvGrpSpPr/>
          <p:nvPr/>
        </p:nvGrpSpPr>
        <p:grpSpPr>
          <a:xfrm>
            <a:off x="766763" y="4316260"/>
            <a:ext cx="2490788" cy="1667945"/>
            <a:chOff x="7400351" y="3369054"/>
            <a:chExt cx="4024887" cy="1667945"/>
          </a:xfrm>
        </p:grpSpPr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7609C9AC-1C78-423D-AB7E-225940B0E7F9}"/>
                </a:ext>
              </a:extLst>
            </p:cNvPr>
            <p:cNvSpPr/>
            <p:nvPr/>
          </p:nvSpPr>
          <p:spPr>
            <a:xfrm>
              <a:off x="7400351" y="3798309"/>
              <a:ext cx="4024887" cy="12386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algn="r">
                <a:spcBef>
                  <a:spcPts val="600"/>
                </a:spcBef>
              </a:pP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  <a:endPara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="" xmlns:a16="http://schemas.microsoft.com/office/drawing/2014/main" id="{97BCA056-19B4-4B55-946A-C5A4BDDFADDF}"/>
                </a:ext>
              </a:extLst>
            </p:cNvPr>
            <p:cNvSpPr/>
            <p:nvPr/>
          </p:nvSpPr>
          <p:spPr>
            <a:xfrm>
              <a:off x="7400351" y="3369054"/>
              <a:ext cx="4024887" cy="2936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b" anchorCtr="0"/>
            <a:lstStyle/>
            <a:p>
              <a:pPr algn="r">
                <a:spcBef>
                  <a:spcPts val="600"/>
                </a:spcBef>
              </a:pPr>
              <a:r>
                <a:rPr lang="en-US" sz="1400" b="1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Values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22CF58B6-0A7B-4414-8363-CD0813507805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 Branding Skill Identity</a:t>
            </a:r>
          </a:p>
        </p:txBody>
      </p:sp>
      <p:pic>
        <p:nvPicPr>
          <p:cNvPr id="56" name="Graphic 55">
            <a:extLst>
              <a:ext uri="{FF2B5EF4-FFF2-40B4-BE49-F238E27FC236}">
                <a16:creationId xmlns="" xmlns:a16="http://schemas.microsoft.com/office/drawing/2014/main" id="{4FD61B7C-64D4-4EC1-80BE-D70B7AE7C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33634" y="2573279"/>
            <a:ext cx="460023" cy="421688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="" xmlns:a16="http://schemas.microsoft.com/office/drawing/2014/main" id="{9CF5E2BE-4D52-4AD3-9405-03F94AB59A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2110" y="2554112"/>
            <a:ext cx="460023" cy="460023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="" xmlns:a16="http://schemas.microsoft.com/office/drawing/2014/main" id="{4A7E4E99-6449-45A5-A6DF-2884EA6C70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33634" y="4622588"/>
            <a:ext cx="460023" cy="460023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="" xmlns:a16="http://schemas.microsoft.com/office/drawing/2014/main" id="{8871A238-E5E1-40E1-86CC-89636ABF1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02110" y="4622588"/>
            <a:ext cx="460023" cy="46002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10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Man and Woman Smiling Inside Building">
            <a:extLst>
              <a:ext uri="{FF2B5EF4-FFF2-40B4-BE49-F238E27FC236}">
                <a16:creationId xmlns="" xmlns:a16="http://schemas.microsoft.com/office/drawing/2014/main" id="{03922B46-4AC6-4B36-8743-632E09DBE1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7" t="1906" r="12117"/>
          <a:stretch/>
        </p:blipFill>
        <p:spPr bwMode="auto">
          <a:xfrm>
            <a:off x="766763" y="1268413"/>
            <a:ext cx="5007288" cy="5148262"/>
          </a:xfrm>
          <a:custGeom>
            <a:avLst/>
            <a:gdLst>
              <a:gd name="connsiteX0" fmla="*/ 0 w 5007288"/>
              <a:gd name="connsiteY0" fmla="*/ 0 h 5148262"/>
              <a:gd name="connsiteX1" fmla="*/ 5007288 w 5007288"/>
              <a:gd name="connsiteY1" fmla="*/ 0 h 5148262"/>
              <a:gd name="connsiteX2" fmla="*/ 5007288 w 5007288"/>
              <a:gd name="connsiteY2" fmla="*/ 5148262 h 5148262"/>
              <a:gd name="connsiteX3" fmla="*/ 0 w 5007288"/>
              <a:gd name="connsiteY3" fmla="*/ 5148262 h 5148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288" h="5148262">
                <a:moveTo>
                  <a:pt x="0" y="0"/>
                </a:moveTo>
                <a:lnTo>
                  <a:pt x="5007288" y="0"/>
                </a:lnTo>
                <a:lnTo>
                  <a:pt x="5007288" y="5148262"/>
                </a:lnTo>
                <a:lnTo>
                  <a:pt x="0" y="514826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35016EB-8AE3-480C-93FE-2348272B59B4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 Branding Strategy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ADBC5F7-E0A4-4050-A375-5C3A0993F09E}"/>
              </a:ext>
            </a:extLst>
          </p:cNvPr>
          <p:cNvSpPr txBox="1"/>
          <p:nvPr/>
        </p:nvSpPr>
        <p:spPr>
          <a:xfrm flipV="1">
            <a:off x="766762" y="4584697"/>
            <a:ext cx="10658475" cy="1665287"/>
          </a:xfrm>
          <a:prstGeom prst="round1Rect">
            <a:avLst>
              <a:gd name="adj" fmla="val 9107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444500" dist="165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 dirty="0">
              <a:sym typeface="Calibri" panose="020F0502020204030204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D5485E78-859A-412F-9813-F381E03F0963}"/>
              </a:ext>
            </a:extLst>
          </p:cNvPr>
          <p:cNvSpPr/>
          <p:nvPr/>
        </p:nvSpPr>
        <p:spPr>
          <a:xfrm>
            <a:off x="1217331" y="4949683"/>
            <a:ext cx="935319" cy="935319"/>
          </a:xfrm>
          <a:custGeom>
            <a:avLst/>
            <a:gdLst>
              <a:gd name="connsiteX0" fmla="*/ 1318701 w 1318700"/>
              <a:gd name="connsiteY0" fmla="*/ 659351 h 1318700"/>
              <a:gd name="connsiteX1" fmla="*/ 659351 w 1318700"/>
              <a:gd name="connsiteY1" fmla="*/ 1318701 h 1318700"/>
              <a:gd name="connsiteX2" fmla="*/ 0 w 1318700"/>
              <a:gd name="connsiteY2" fmla="*/ 659351 h 1318700"/>
              <a:gd name="connsiteX3" fmla="*/ 659351 w 1318700"/>
              <a:gd name="connsiteY3" fmla="*/ 0 h 1318700"/>
              <a:gd name="connsiteX4" fmla="*/ 1318701 w 1318700"/>
              <a:gd name="connsiteY4" fmla="*/ 659351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1"/>
                </a:moveTo>
                <a:cubicBezTo>
                  <a:pt x="1318701" y="1024819"/>
                  <a:pt x="1024819" y="1318701"/>
                  <a:pt x="659351" y="1318701"/>
                </a:cubicBezTo>
                <a:cubicBezTo>
                  <a:pt x="293882" y="1318701"/>
                  <a:pt x="0" y="1021051"/>
                  <a:pt x="0" y="659351"/>
                </a:cubicBezTo>
                <a:cubicBezTo>
                  <a:pt x="0" y="293882"/>
                  <a:pt x="293882" y="0"/>
                  <a:pt x="659351" y="0"/>
                </a:cubicBezTo>
                <a:cubicBezTo>
                  <a:pt x="1024819" y="0"/>
                  <a:pt x="1318701" y="293882"/>
                  <a:pt x="1318701" y="659351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677B1166-5A73-407A-9547-81F73FDDFF6F}"/>
              </a:ext>
            </a:extLst>
          </p:cNvPr>
          <p:cNvGrpSpPr/>
          <p:nvPr/>
        </p:nvGrpSpPr>
        <p:grpSpPr>
          <a:xfrm>
            <a:off x="2481297" y="4949683"/>
            <a:ext cx="3378483" cy="1045893"/>
            <a:chOff x="2603217" y="5021533"/>
            <a:chExt cx="3378483" cy="1045893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B0D762D8-460B-409C-846C-D1E233B530DD}"/>
                </a:ext>
              </a:extLst>
            </p:cNvPr>
            <p:cNvSpPr/>
            <p:nvPr/>
          </p:nvSpPr>
          <p:spPr>
            <a:xfrm>
              <a:off x="2603218" y="5021533"/>
              <a:ext cx="3378482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1A67CE07-F87A-4A54-95BA-F83CDF8402D5}"/>
                </a:ext>
              </a:extLst>
            </p:cNvPr>
            <p:cNvSpPr/>
            <p:nvPr/>
          </p:nvSpPr>
          <p:spPr>
            <a:xfrm>
              <a:off x="2603217" y="5311335"/>
              <a:ext cx="3292757" cy="75609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dolore.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CC626480-273B-4A72-905A-0C7A6089F05A}"/>
              </a:ext>
            </a:extLst>
          </p:cNvPr>
          <p:cNvSpPr/>
          <p:nvPr/>
        </p:nvSpPr>
        <p:spPr>
          <a:xfrm>
            <a:off x="6417948" y="4949683"/>
            <a:ext cx="935319" cy="935319"/>
          </a:xfrm>
          <a:custGeom>
            <a:avLst/>
            <a:gdLst>
              <a:gd name="connsiteX0" fmla="*/ 1318701 w 1318700"/>
              <a:gd name="connsiteY0" fmla="*/ 659351 h 1318700"/>
              <a:gd name="connsiteX1" fmla="*/ 659351 w 1318700"/>
              <a:gd name="connsiteY1" fmla="*/ 1318701 h 1318700"/>
              <a:gd name="connsiteX2" fmla="*/ 0 w 1318700"/>
              <a:gd name="connsiteY2" fmla="*/ 659351 h 1318700"/>
              <a:gd name="connsiteX3" fmla="*/ 659351 w 1318700"/>
              <a:gd name="connsiteY3" fmla="*/ 0 h 1318700"/>
              <a:gd name="connsiteX4" fmla="*/ 1318701 w 1318700"/>
              <a:gd name="connsiteY4" fmla="*/ 659351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1"/>
                </a:moveTo>
                <a:cubicBezTo>
                  <a:pt x="1318701" y="1024819"/>
                  <a:pt x="1024819" y="1318701"/>
                  <a:pt x="659351" y="1318701"/>
                </a:cubicBezTo>
                <a:cubicBezTo>
                  <a:pt x="293882" y="1318701"/>
                  <a:pt x="0" y="1021051"/>
                  <a:pt x="0" y="659351"/>
                </a:cubicBezTo>
                <a:cubicBezTo>
                  <a:pt x="0" y="293882"/>
                  <a:pt x="293882" y="0"/>
                  <a:pt x="659351" y="0"/>
                </a:cubicBezTo>
                <a:cubicBezTo>
                  <a:pt x="1024819" y="0"/>
                  <a:pt x="1318701" y="293882"/>
                  <a:pt x="1318701" y="659351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D37B9EF2-4884-4326-AE52-4D111BBD51E5}"/>
              </a:ext>
            </a:extLst>
          </p:cNvPr>
          <p:cNvGrpSpPr/>
          <p:nvPr/>
        </p:nvGrpSpPr>
        <p:grpSpPr>
          <a:xfrm>
            <a:off x="7681914" y="4949683"/>
            <a:ext cx="3378483" cy="1045893"/>
            <a:chOff x="2603217" y="5021533"/>
            <a:chExt cx="3378483" cy="1045893"/>
          </a:xfrm>
        </p:grpSpPr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CEE9BBCC-BAC4-4165-B071-73E4650F08A0}"/>
                </a:ext>
              </a:extLst>
            </p:cNvPr>
            <p:cNvSpPr/>
            <p:nvPr/>
          </p:nvSpPr>
          <p:spPr>
            <a:xfrm>
              <a:off x="2603218" y="5021533"/>
              <a:ext cx="3378482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F59DE063-DE50-4828-9164-AF3B77E8FDC6}"/>
                </a:ext>
              </a:extLst>
            </p:cNvPr>
            <p:cNvSpPr/>
            <p:nvPr/>
          </p:nvSpPr>
          <p:spPr>
            <a:xfrm>
              <a:off x="2603217" y="5311335"/>
              <a:ext cx="3292757" cy="75609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5484D7F7-B56B-4336-9336-2EB7F6C0115B}"/>
              </a:ext>
            </a:extLst>
          </p:cNvPr>
          <p:cNvGrpSpPr/>
          <p:nvPr/>
        </p:nvGrpSpPr>
        <p:grpSpPr>
          <a:xfrm>
            <a:off x="6417948" y="1574538"/>
            <a:ext cx="5007289" cy="1045893"/>
            <a:chOff x="2603217" y="5021533"/>
            <a:chExt cx="4648165" cy="1045893"/>
          </a:xfrm>
        </p:grpSpPr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5374BF33-CB6C-4B65-8CFD-4F6C39348F5E}"/>
                </a:ext>
              </a:extLst>
            </p:cNvPr>
            <p:cNvSpPr/>
            <p:nvPr/>
          </p:nvSpPr>
          <p:spPr>
            <a:xfrm>
              <a:off x="2603218" y="5021533"/>
              <a:ext cx="464816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b="1" dirty="0">
                  <a:solidFill>
                    <a:srgbClr val="271D4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89D196A4-A093-40B8-BC70-F686486595DA}"/>
                </a:ext>
              </a:extLst>
            </p:cNvPr>
            <p:cNvSpPr/>
            <p:nvPr/>
          </p:nvSpPr>
          <p:spPr>
            <a:xfrm>
              <a:off x="2603217" y="5311335"/>
              <a:ext cx="4648165" cy="75609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DE130199-A3F6-450F-9440-0D50C3DEC609}"/>
              </a:ext>
            </a:extLst>
          </p:cNvPr>
          <p:cNvGrpSpPr/>
          <p:nvPr/>
        </p:nvGrpSpPr>
        <p:grpSpPr>
          <a:xfrm>
            <a:off x="6417948" y="3232681"/>
            <a:ext cx="5007289" cy="1045893"/>
            <a:chOff x="2603217" y="5021533"/>
            <a:chExt cx="4648165" cy="1045893"/>
          </a:xfrm>
        </p:grpSpPr>
        <p:sp>
          <p:nvSpPr>
            <p:cNvPr id="36" name="Rectangle 35">
              <a:extLst>
                <a:ext uri="{FF2B5EF4-FFF2-40B4-BE49-F238E27FC236}">
                  <a16:creationId xmlns="" xmlns:a16="http://schemas.microsoft.com/office/drawing/2014/main" id="{609E5F54-D33A-4B7A-9E95-7FE8C0279AED}"/>
                </a:ext>
              </a:extLst>
            </p:cNvPr>
            <p:cNvSpPr/>
            <p:nvPr/>
          </p:nvSpPr>
          <p:spPr>
            <a:xfrm>
              <a:off x="2603218" y="5021533"/>
              <a:ext cx="464816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b="1" dirty="0">
                  <a:solidFill>
                    <a:srgbClr val="271D4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="" xmlns:a16="http://schemas.microsoft.com/office/drawing/2014/main" id="{3DE77D5D-5569-4553-AABF-CEF8B9E943EE}"/>
                </a:ext>
              </a:extLst>
            </p:cNvPr>
            <p:cNvSpPr/>
            <p:nvPr/>
          </p:nvSpPr>
          <p:spPr>
            <a:xfrm>
              <a:off x="2603217" y="5311335"/>
              <a:ext cx="4648165" cy="75609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Ut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enim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ad minim </a:t>
              </a:r>
              <a:r>
                <a:rPr lang="en-US" sz="14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veniam</a:t>
              </a:r>
              <a:r>
                <a:rPr lang="en-US" sz="14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EAA7C9D-53B7-4797-A155-1E5F6A3D8B1D}"/>
              </a:ext>
            </a:extLst>
          </p:cNvPr>
          <p:cNvCxnSpPr/>
          <p:nvPr/>
        </p:nvCxnSpPr>
        <p:spPr>
          <a:xfrm>
            <a:off x="6417948" y="2926556"/>
            <a:ext cx="5007289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9D822AD1-23D5-4378-A009-D2D4E86DADBF}"/>
              </a:ext>
            </a:extLst>
          </p:cNvPr>
          <p:cNvCxnSpPr/>
          <p:nvPr/>
        </p:nvCxnSpPr>
        <p:spPr>
          <a:xfrm>
            <a:off x="6417948" y="1268413"/>
            <a:ext cx="5007289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>
            <a:extLst>
              <a:ext uri="{FF2B5EF4-FFF2-40B4-BE49-F238E27FC236}">
                <a16:creationId xmlns="" xmlns:a16="http://schemas.microsoft.com/office/drawing/2014/main" id="{73F77E5B-FD9C-4E48-B4B5-56528667F4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88312" y="5201932"/>
            <a:ext cx="393357" cy="43082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="" xmlns:a16="http://schemas.microsoft.com/office/drawing/2014/main" id="{B2DC3806-BB2C-4491-9327-AA8C9FA0B6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70197" y="5192566"/>
            <a:ext cx="430820" cy="44955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3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Man in Black Suit Jacket Standing">
            <a:extLst>
              <a:ext uri="{FF2B5EF4-FFF2-40B4-BE49-F238E27FC236}">
                <a16:creationId xmlns="" xmlns:a16="http://schemas.microsoft.com/office/drawing/2014/main" id="{4569FE80-AEBC-426E-9DF2-5655B8E47E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6" t="9703" r="24019" b="925"/>
          <a:stretch/>
        </p:blipFill>
        <p:spPr bwMode="auto">
          <a:xfrm>
            <a:off x="0" y="0"/>
            <a:ext cx="4927600" cy="6416673"/>
          </a:xfrm>
          <a:custGeom>
            <a:avLst/>
            <a:gdLst>
              <a:gd name="connsiteX0" fmla="*/ 0 w 4927600"/>
              <a:gd name="connsiteY0" fmla="*/ 0 h 6416673"/>
              <a:gd name="connsiteX1" fmla="*/ 4927600 w 4927600"/>
              <a:gd name="connsiteY1" fmla="*/ 0 h 6416673"/>
              <a:gd name="connsiteX2" fmla="*/ 4927600 w 4927600"/>
              <a:gd name="connsiteY2" fmla="*/ 6062674 h 6416673"/>
              <a:gd name="connsiteX3" fmla="*/ 4573601 w 4927600"/>
              <a:gd name="connsiteY3" fmla="*/ 6416673 h 6416673"/>
              <a:gd name="connsiteX4" fmla="*/ 0 w 4927600"/>
              <a:gd name="connsiteY4" fmla="*/ 6416673 h 641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7600" h="6416673">
                <a:moveTo>
                  <a:pt x="0" y="0"/>
                </a:moveTo>
                <a:lnTo>
                  <a:pt x="4927600" y="0"/>
                </a:lnTo>
                <a:lnTo>
                  <a:pt x="4927600" y="6062674"/>
                </a:lnTo>
                <a:cubicBezTo>
                  <a:pt x="4927600" y="6258182"/>
                  <a:pt x="4769109" y="6416673"/>
                  <a:pt x="4573601" y="6416673"/>
                </a:cubicBezTo>
                <a:lnTo>
                  <a:pt x="0" y="641667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5B46D3-14AE-4A6F-8BA4-908520A2463C}"/>
              </a:ext>
            </a:extLst>
          </p:cNvPr>
          <p:cNvSpPr txBox="1"/>
          <p:nvPr/>
        </p:nvSpPr>
        <p:spPr>
          <a:xfrm flipV="1">
            <a:off x="0" y="-2"/>
            <a:ext cx="4927600" cy="6416675"/>
          </a:xfrm>
          <a:prstGeom prst="round1Rect">
            <a:avLst>
              <a:gd name="adj" fmla="val 7184"/>
            </a:avLst>
          </a:prstGeom>
          <a:gradFill>
            <a:gsLst>
              <a:gs pos="0">
                <a:srgbClr val="271D42"/>
              </a:gs>
              <a:gs pos="100000">
                <a:srgbClr val="271D42">
                  <a:alpha val="80000"/>
                </a:srgb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 dirty="0">
              <a:sym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07CD3910-9965-42F9-9476-C8D40614A0FE}"/>
              </a:ext>
            </a:extLst>
          </p:cNvPr>
          <p:cNvSpPr txBox="1"/>
          <p:nvPr/>
        </p:nvSpPr>
        <p:spPr>
          <a:xfrm>
            <a:off x="-1140710" y="1625040"/>
            <a:ext cx="2700549" cy="2700549"/>
          </a:xfrm>
          <a:prstGeom prst="ellipse">
            <a:avLst/>
          </a:prstGeom>
          <a:gradFill>
            <a:gsLst>
              <a:gs pos="0">
                <a:srgbClr val="FF5851">
                  <a:alpha val="60000"/>
                </a:srgbClr>
              </a:gs>
              <a:gs pos="75000">
                <a:srgbClr val="FD1E5F">
                  <a:alpha val="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 dirty="0">
              <a:sym typeface="Calibri" panose="020F050202020403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3564C7AB-042C-4A96-968C-3728BF622486}"/>
              </a:ext>
            </a:extLst>
          </p:cNvPr>
          <p:cNvGrpSpPr/>
          <p:nvPr/>
        </p:nvGrpSpPr>
        <p:grpSpPr>
          <a:xfrm>
            <a:off x="5671999" y="1051720"/>
            <a:ext cx="5753238" cy="914401"/>
            <a:chOff x="5671999" y="1320801"/>
            <a:chExt cx="5753238" cy="91440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="" xmlns:a16="http://schemas.microsoft.com/office/drawing/2014/main" id="{A9B03020-4880-4892-8D7B-54D285F02493}"/>
                </a:ext>
              </a:extLst>
            </p:cNvPr>
            <p:cNvSpPr/>
            <p:nvPr/>
          </p:nvSpPr>
          <p:spPr>
            <a:xfrm rot="2700000">
              <a:off x="5671999" y="1326057"/>
              <a:ext cx="903885" cy="903885"/>
            </a:xfrm>
            <a:prstGeom prst="roundRect">
              <a:avLst>
                <a:gd name="adj" fmla="val 11915"/>
              </a:avLst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="" xmlns:a16="http://schemas.microsoft.com/office/drawing/2014/main" id="{16CD4066-BB3E-415A-9DA4-EED1C9E5802F}"/>
                </a:ext>
              </a:extLst>
            </p:cNvPr>
            <p:cNvSpPr/>
            <p:nvPr/>
          </p:nvSpPr>
          <p:spPr>
            <a:xfrm rot="2700000">
              <a:off x="5842177" y="1326058"/>
              <a:ext cx="903885" cy="903885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FF5851"/>
                </a:gs>
                <a:gs pos="100000">
                  <a:srgbClr val="FD1E5F"/>
                </a:gs>
              </a:gsLst>
              <a:lin ang="18900000" scaled="1"/>
            </a:gradFill>
            <a:ln>
              <a:noFill/>
            </a:ln>
            <a:effectLst>
              <a:outerShdw blurRad="139700" sx="102000" sy="102000" algn="ctr" rotWithShape="0">
                <a:srgbClr val="FD1E5F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FFA0E9A1-933B-4F7E-BBE3-E65DFAEF4983}"/>
                </a:ext>
              </a:extLst>
            </p:cNvPr>
            <p:cNvSpPr/>
            <p:nvPr/>
          </p:nvSpPr>
          <p:spPr>
            <a:xfrm>
              <a:off x="7490461" y="1320801"/>
              <a:ext cx="3934776" cy="9144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 anchorCtr="0"/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C78C1996-4B0E-48B4-A432-AC423A136CF8}"/>
              </a:ext>
            </a:extLst>
          </p:cNvPr>
          <p:cNvGrpSpPr/>
          <p:nvPr/>
        </p:nvGrpSpPr>
        <p:grpSpPr>
          <a:xfrm>
            <a:off x="5671999" y="2971799"/>
            <a:ext cx="5753238" cy="914401"/>
            <a:chOff x="5671999" y="1320801"/>
            <a:chExt cx="5753238" cy="91440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="" xmlns:a16="http://schemas.microsoft.com/office/drawing/2014/main" id="{65B3C30B-C5C6-4CA1-852E-D4F4802F55C0}"/>
                </a:ext>
              </a:extLst>
            </p:cNvPr>
            <p:cNvSpPr/>
            <p:nvPr/>
          </p:nvSpPr>
          <p:spPr>
            <a:xfrm rot="2700000">
              <a:off x="5671999" y="1326057"/>
              <a:ext cx="903885" cy="903885"/>
            </a:xfrm>
            <a:prstGeom prst="roundRect">
              <a:avLst>
                <a:gd name="adj" fmla="val 11915"/>
              </a:avLst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="" xmlns:a16="http://schemas.microsoft.com/office/drawing/2014/main" id="{FA2803A2-7E4E-4C53-BB48-479491E440A3}"/>
                </a:ext>
              </a:extLst>
            </p:cNvPr>
            <p:cNvSpPr/>
            <p:nvPr/>
          </p:nvSpPr>
          <p:spPr>
            <a:xfrm rot="2700000">
              <a:off x="5842177" y="1326058"/>
              <a:ext cx="903885" cy="903885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FF5851"/>
                </a:gs>
                <a:gs pos="100000">
                  <a:srgbClr val="FD1E5F"/>
                </a:gs>
              </a:gsLst>
              <a:lin ang="18900000" scaled="1"/>
            </a:gradFill>
            <a:ln>
              <a:noFill/>
            </a:ln>
            <a:effectLst>
              <a:outerShdw blurRad="139700" sx="102000" sy="102000" algn="ctr" rotWithShape="0">
                <a:srgbClr val="FD1E5F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488BA441-0C94-4DA4-92FF-5BED02D4B97B}"/>
                </a:ext>
              </a:extLst>
            </p:cNvPr>
            <p:cNvSpPr/>
            <p:nvPr/>
          </p:nvSpPr>
          <p:spPr>
            <a:xfrm>
              <a:off x="7490461" y="1320801"/>
              <a:ext cx="3934776" cy="9144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 anchorCtr="0"/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EB7C2D1C-3DF5-4F66-9DA9-9A923B4D8E66}"/>
              </a:ext>
            </a:extLst>
          </p:cNvPr>
          <p:cNvGrpSpPr/>
          <p:nvPr/>
        </p:nvGrpSpPr>
        <p:grpSpPr>
          <a:xfrm>
            <a:off x="5671999" y="4891879"/>
            <a:ext cx="5753238" cy="914401"/>
            <a:chOff x="5671999" y="1320801"/>
            <a:chExt cx="5753238" cy="91440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="" xmlns:a16="http://schemas.microsoft.com/office/drawing/2014/main" id="{D5BCB99C-A81B-4EBE-B711-2C72D6099490}"/>
                </a:ext>
              </a:extLst>
            </p:cNvPr>
            <p:cNvSpPr/>
            <p:nvPr/>
          </p:nvSpPr>
          <p:spPr>
            <a:xfrm rot="2700000">
              <a:off x="5671999" y="1326057"/>
              <a:ext cx="903885" cy="903885"/>
            </a:xfrm>
            <a:prstGeom prst="roundRect">
              <a:avLst>
                <a:gd name="adj" fmla="val 11915"/>
              </a:avLst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="" xmlns:a16="http://schemas.microsoft.com/office/drawing/2014/main" id="{EDA14D7B-FCCF-4014-88E1-A8F576C8C537}"/>
                </a:ext>
              </a:extLst>
            </p:cNvPr>
            <p:cNvSpPr/>
            <p:nvPr/>
          </p:nvSpPr>
          <p:spPr>
            <a:xfrm rot="2700000">
              <a:off x="5842177" y="1326058"/>
              <a:ext cx="903885" cy="903885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FF5851"/>
                </a:gs>
                <a:gs pos="100000">
                  <a:srgbClr val="FD1E5F"/>
                </a:gs>
              </a:gsLst>
              <a:lin ang="18900000" scaled="1"/>
            </a:gradFill>
            <a:ln>
              <a:noFill/>
            </a:ln>
            <a:effectLst>
              <a:outerShdw blurRad="139700" sx="102000" sy="102000" algn="ctr" rotWithShape="0">
                <a:srgbClr val="FD1E5F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D8ECFD75-9C57-4EEA-8F20-C11E0579D9C6}"/>
                </a:ext>
              </a:extLst>
            </p:cNvPr>
            <p:cNvSpPr/>
            <p:nvPr/>
          </p:nvSpPr>
          <p:spPr>
            <a:xfrm>
              <a:off x="7490461" y="1320801"/>
              <a:ext cx="3934776" cy="9144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 anchorCtr="0"/>
            <a:lstStyle/>
            <a:p>
              <a:pPr>
                <a:spcBef>
                  <a:spcPts val="600"/>
                </a:spcBef>
              </a:pP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0A0B7BB4-5255-49F0-A547-512D8EDA8574}"/>
              </a:ext>
            </a:extLst>
          </p:cNvPr>
          <p:cNvCxnSpPr>
            <a:cxnSpLocks/>
          </p:cNvCxnSpPr>
          <p:nvPr/>
        </p:nvCxnSpPr>
        <p:spPr>
          <a:xfrm>
            <a:off x="7490461" y="2468960"/>
            <a:ext cx="393477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FF26E5C1-A99E-4809-AFF3-0DA2145EDCEF}"/>
              </a:ext>
            </a:extLst>
          </p:cNvPr>
          <p:cNvCxnSpPr>
            <a:cxnSpLocks/>
          </p:cNvCxnSpPr>
          <p:nvPr/>
        </p:nvCxnSpPr>
        <p:spPr>
          <a:xfrm>
            <a:off x="7490461" y="4389039"/>
            <a:ext cx="393477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B96473E-AA34-435B-822F-750FF669BE7A}"/>
              </a:ext>
            </a:extLst>
          </p:cNvPr>
          <p:cNvSpPr txBox="1"/>
          <p:nvPr/>
        </p:nvSpPr>
        <p:spPr>
          <a:xfrm>
            <a:off x="766763" y="266700"/>
            <a:ext cx="528637" cy="45719"/>
          </a:xfrm>
          <a:prstGeom prst="rect">
            <a:avLst/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C263C333-317D-43F4-91EB-A6DC06FCCD8D}"/>
              </a:ext>
            </a:extLst>
          </p:cNvPr>
          <p:cNvSpPr txBox="1"/>
          <p:nvPr/>
        </p:nvSpPr>
        <p:spPr>
          <a:xfrm>
            <a:off x="1340644" y="266700"/>
            <a:ext cx="4571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="" xmlns:a16="http://schemas.microsoft.com/office/drawing/2014/main" id="{7059E6B8-334C-4B62-8247-8284285E4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0" y="1315642"/>
            <a:ext cx="421699" cy="386557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="" xmlns:a16="http://schemas.microsoft.com/office/drawing/2014/main" id="{97F11DD5-667B-4272-AEBF-1590D93D9B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0" y="3218150"/>
            <a:ext cx="421699" cy="421699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="" xmlns:a16="http://schemas.microsoft.com/office/drawing/2014/main" id="{659B035C-417D-4B0C-8C12-8AF0BBD613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96000" y="5138230"/>
            <a:ext cx="421699" cy="4216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65CB725-14BD-4E15-B38D-03F05EBB43AF}"/>
              </a:ext>
            </a:extLst>
          </p:cNvPr>
          <p:cNvSpPr/>
          <p:nvPr/>
        </p:nvSpPr>
        <p:spPr>
          <a:xfrm>
            <a:off x="766763" y="2272819"/>
            <a:ext cx="3906837" cy="939800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 BRANDING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2BE4EFC7-9C2A-4E16-BFA9-425FEA4F865C}"/>
              </a:ext>
            </a:extLst>
          </p:cNvPr>
          <p:cNvCxnSpPr>
            <a:cxnSpLocks/>
          </p:cNvCxnSpPr>
          <p:nvPr/>
        </p:nvCxnSpPr>
        <p:spPr>
          <a:xfrm>
            <a:off x="766763" y="3427505"/>
            <a:ext cx="3792537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4867533-3918-4DDE-9003-7007D274F9EF}"/>
              </a:ext>
            </a:extLst>
          </p:cNvPr>
          <p:cNvSpPr/>
          <p:nvPr/>
        </p:nvSpPr>
        <p:spPr>
          <a:xfrm>
            <a:off x="766763" y="3642392"/>
            <a:ext cx="3906837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process of how we market ourselves to others.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3C419D30-7EF4-42BC-B1C2-B7FEAB43D3A9}"/>
              </a:ext>
            </a:extLst>
          </p:cNvPr>
          <p:cNvCxnSpPr>
            <a:cxnSpLocks/>
          </p:cNvCxnSpPr>
          <p:nvPr/>
        </p:nvCxnSpPr>
        <p:spPr>
          <a:xfrm>
            <a:off x="766763" y="3427505"/>
            <a:ext cx="410149" cy="0"/>
          </a:xfrm>
          <a:prstGeom prst="line">
            <a:avLst/>
          </a:prstGeom>
          <a:ln w="6350">
            <a:solidFill>
              <a:srgbClr val="FF58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EC2AB541-0C0C-422C-AA44-DDB31DAEC02A}"/>
              </a:ext>
            </a:extLst>
          </p:cNvPr>
          <p:cNvGrpSpPr/>
          <p:nvPr/>
        </p:nvGrpSpPr>
        <p:grpSpPr>
          <a:xfrm>
            <a:off x="-366250" y="1049829"/>
            <a:ext cx="892547" cy="893452"/>
            <a:chOff x="4686300" y="-1016000"/>
            <a:chExt cx="1179970" cy="1181166"/>
          </a:xfrm>
          <a:noFill/>
        </p:grpSpPr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12A69584-B10F-40E0-B944-1A3D4BF66A00}"/>
                </a:ext>
              </a:extLst>
            </p:cNvPr>
            <p:cNvGrpSpPr/>
            <p:nvPr/>
          </p:nvGrpSpPr>
          <p:grpSpPr>
            <a:xfrm>
              <a:off x="4686300" y="-1016000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74" name="TextBox 73">
                <a:extLst>
                  <a:ext uri="{FF2B5EF4-FFF2-40B4-BE49-F238E27FC236}">
                    <a16:creationId xmlns="" xmlns:a16="http://schemas.microsoft.com/office/drawing/2014/main" id="{AD94FF4C-C98D-4A32-8C98-6F961F98F6EA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="" xmlns:a16="http://schemas.microsoft.com/office/drawing/2014/main" id="{39FFA6B3-74E1-48E4-8B68-71E63F9A045C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="" xmlns:a16="http://schemas.microsoft.com/office/drawing/2014/main" id="{8F5926DF-2D35-4642-B813-BA850A23D918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="" xmlns:a16="http://schemas.microsoft.com/office/drawing/2014/main" id="{1EFB171C-4111-4434-8606-A4E2EF72A0B5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="" xmlns:a16="http://schemas.microsoft.com/office/drawing/2014/main" id="{B4026B73-1B6C-4A95-9F9B-254545C92C78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="" xmlns:a16="http://schemas.microsoft.com/office/drawing/2014/main" id="{1D10C26E-F70E-4DBC-938C-249DA5EBC5D5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0535E6C2-5453-4C9D-AC66-ABFA43F5024F}"/>
                </a:ext>
              </a:extLst>
            </p:cNvPr>
            <p:cNvGrpSpPr/>
            <p:nvPr/>
          </p:nvGrpSpPr>
          <p:grpSpPr>
            <a:xfrm>
              <a:off x="4686300" y="-746108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68" name="TextBox 67">
                <a:extLst>
                  <a:ext uri="{FF2B5EF4-FFF2-40B4-BE49-F238E27FC236}">
                    <a16:creationId xmlns="" xmlns:a16="http://schemas.microsoft.com/office/drawing/2014/main" id="{C8D5F963-BE85-4A09-81E0-4CA10E571C4A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="" xmlns:a16="http://schemas.microsoft.com/office/drawing/2014/main" id="{3129F800-AD14-4C2A-BD69-7E298B43947C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="" xmlns:a16="http://schemas.microsoft.com/office/drawing/2014/main" id="{B6AA5C0B-FC39-4052-A95A-0E2A2560A64F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="" xmlns:a16="http://schemas.microsoft.com/office/drawing/2014/main" id="{CF07A5F0-6518-4214-8772-43803B7A8D38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="" xmlns:a16="http://schemas.microsoft.com/office/drawing/2014/main" id="{C9136AD7-2BF2-42C3-97E1-87DA5B94E467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="" xmlns:a16="http://schemas.microsoft.com/office/drawing/2014/main" id="{88BB78D6-F42F-4128-A51C-AE10533CD183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="" xmlns:a16="http://schemas.microsoft.com/office/drawing/2014/main" id="{01893DB5-AF50-4F6E-BA29-9091880631A9}"/>
                </a:ext>
              </a:extLst>
            </p:cNvPr>
            <p:cNvGrpSpPr/>
            <p:nvPr/>
          </p:nvGrpSpPr>
          <p:grpSpPr>
            <a:xfrm>
              <a:off x="4686300" y="-476216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62" name="TextBox 61">
                <a:extLst>
                  <a:ext uri="{FF2B5EF4-FFF2-40B4-BE49-F238E27FC236}">
                    <a16:creationId xmlns="" xmlns:a16="http://schemas.microsoft.com/office/drawing/2014/main" id="{8C25B534-6134-476F-B654-EA10CA4D79C2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="" xmlns:a16="http://schemas.microsoft.com/office/drawing/2014/main" id="{864D6880-AF65-44D6-A61D-BB6FE29341A2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="" xmlns:a16="http://schemas.microsoft.com/office/drawing/2014/main" id="{9911CA00-C44E-4C79-A2E5-FB856F72FE15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="" xmlns:a16="http://schemas.microsoft.com/office/drawing/2014/main" id="{4E3601C5-4B09-48B6-A352-1E1679411FB8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="" xmlns:a16="http://schemas.microsoft.com/office/drawing/2014/main" id="{11B32F2A-95FB-40AF-A192-34C8A8EDC762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="" xmlns:a16="http://schemas.microsoft.com/office/drawing/2014/main" id="{760FC386-60AE-4A75-A4E4-9363FD96E7C7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433BB254-5CE7-4A77-BFA9-D5B18C3CBEF1}"/>
                </a:ext>
              </a:extLst>
            </p:cNvPr>
            <p:cNvGrpSpPr/>
            <p:nvPr/>
          </p:nvGrpSpPr>
          <p:grpSpPr>
            <a:xfrm>
              <a:off x="4686300" y="-206324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56" name="TextBox 55">
                <a:extLst>
                  <a:ext uri="{FF2B5EF4-FFF2-40B4-BE49-F238E27FC236}">
                    <a16:creationId xmlns="" xmlns:a16="http://schemas.microsoft.com/office/drawing/2014/main" id="{87B7C5B4-B240-44C9-9980-115E61888AA4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="" xmlns:a16="http://schemas.microsoft.com/office/drawing/2014/main" id="{18A646CA-2610-45D2-B8EE-45412D19894E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="" xmlns:a16="http://schemas.microsoft.com/office/drawing/2014/main" id="{13299E84-78E6-42AC-B394-A87196D7637B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C19D75A9-1471-44B1-825C-9ACD6AFF8659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2E7EB631-B5F9-45BC-B949-0188AF7C137F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="" xmlns:a16="http://schemas.microsoft.com/office/drawing/2014/main" id="{66C45C9C-6756-49CD-B3E3-BFC3CEB0004A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281DCA73-9714-429F-818D-BA3AC316F62F}"/>
                </a:ext>
              </a:extLst>
            </p:cNvPr>
            <p:cNvGrpSpPr/>
            <p:nvPr/>
          </p:nvGrpSpPr>
          <p:grpSpPr>
            <a:xfrm>
              <a:off x="4686300" y="63566"/>
              <a:ext cx="1179970" cy="101600"/>
              <a:chOff x="4686300" y="-1016000"/>
              <a:chExt cx="1179970" cy="101600"/>
            </a:xfrm>
            <a:grpFill/>
          </p:grpSpPr>
          <p:sp>
            <p:nvSpPr>
              <p:cNvPr id="50" name="TextBox 49">
                <a:extLst>
                  <a:ext uri="{FF2B5EF4-FFF2-40B4-BE49-F238E27FC236}">
                    <a16:creationId xmlns="" xmlns:a16="http://schemas.microsoft.com/office/drawing/2014/main" id="{1428815E-A564-4C09-A2DC-6EE41764DF23}"/>
                  </a:ext>
                </a:extLst>
              </p:cNvPr>
              <p:cNvSpPr txBox="1"/>
              <p:nvPr/>
            </p:nvSpPr>
            <p:spPr>
              <a:xfrm>
                <a:off x="468630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="" xmlns:a16="http://schemas.microsoft.com/office/drawing/2014/main" id="{B901F2DF-C867-4062-8C13-3D78D1D2DFC2}"/>
                  </a:ext>
                </a:extLst>
              </p:cNvPr>
              <p:cNvSpPr txBox="1"/>
              <p:nvPr/>
            </p:nvSpPr>
            <p:spPr>
              <a:xfrm>
                <a:off x="4901974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="" xmlns:a16="http://schemas.microsoft.com/office/drawing/2014/main" id="{40229745-FB33-49E5-92C4-D09CEA49D7FD}"/>
                  </a:ext>
                </a:extLst>
              </p:cNvPr>
              <p:cNvSpPr txBox="1"/>
              <p:nvPr/>
            </p:nvSpPr>
            <p:spPr>
              <a:xfrm>
                <a:off x="5117648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="" xmlns:a16="http://schemas.microsoft.com/office/drawing/2014/main" id="{83575326-3FDF-4A00-A55A-9B9A3F80C958}"/>
                  </a:ext>
                </a:extLst>
              </p:cNvPr>
              <p:cNvSpPr txBox="1"/>
              <p:nvPr/>
            </p:nvSpPr>
            <p:spPr>
              <a:xfrm>
                <a:off x="5333322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66F1A6A0-C35C-4F8A-94F2-83B2D73AE052}"/>
                  </a:ext>
                </a:extLst>
              </p:cNvPr>
              <p:cNvSpPr txBox="1"/>
              <p:nvPr/>
            </p:nvSpPr>
            <p:spPr>
              <a:xfrm>
                <a:off x="5548996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="" xmlns:a16="http://schemas.microsoft.com/office/drawing/2014/main" id="{0D5658E6-2EF8-4453-BE8E-877898847692}"/>
                  </a:ext>
                </a:extLst>
              </p:cNvPr>
              <p:cNvSpPr txBox="1"/>
              <p:nvPr/>
            </p:nvSpPr>
            <p:spPr>
              <a:xfrm>
                <a:off x="5764670" y="-1016000"/>
                <a:ext cx="101600" cy="101600"/>
              </a:xfrm>
              <a:prstGeom prst="ellipse">
                <a:avLst/>
              </a:prstGeom>
              <a:grpFill/>
              <a:ln>
                <a:solidFill>
                  <a:srgbClr val="FF585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indent="-4572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defRPr>
                    <a:latin typeface="Calibri" panose="020F0502020204030204" pitchFamily="34" charset="0"/>
                  </a:defRPr>
                </a:lvl1pPr>
                <a:lvl2pPr marL="228600" lvl="1" indent="-228600" algn="ctr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2pPr>
                <a:lvl3pPr marL="685800" lvl="2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3pPr>
                <a:lvl4pPr marL="1143000" lvl="3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4pPr>
                <a:lvl5pPr marL="1600200" lvl="4" indent="-228600" algn="ctr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lvl="1" indent="0">
                  <a:buNone/>
                </a:pPr>
                <a:endParaRPr lang="en-ID">
                  <a:sym typeface="Calibri" panose="020F0502020204030204" pitchFamily="34" charset="0"/>
                </a:endParaRPr>
              </a:p>
            </p:txBody>
          </p:sp>
        </p:grpSp>
      </p:grpSp>
      <p:sp>
        <p:nvSpPr>
          <p:cNvPr id="80" name="Rectangle 79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ircle: Hollow 48">
            <a:extLst>
              <a:ext uri="{FF2B5EF4-FFF2-40B4-BE49-F238E27FC236}">
                <a16:creationId xmlns="" xmlns:a16="http://schemas.microsoft.com/office/drawing/2014/main" id="{2EBB106E-FFD5-4BAF-9C37-4CD5CBE0F689}"/>
              </a:ext>
            </a:extLst>
          </p:cNvPr>
          <p:cNvSpPr/>
          <p:nvPr/>
        </p:nvSpPr>
        <p:spPr>
          <a:xfrm>
            <a:off x="-1445420" y="-1718830"/>
            <a:ext cx="4424363" cy="4424363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09BF21F-4C31-4298-99A8-B449D6BE8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031" y="1268413"/>
            <a:ext cx="7894735" cy="4835525"/>
          </a:xfrm>
          <a:prstGeom prst="rect">
            <a:avLst/>
          </a:prstGeom>
        </p:spPr>
      </p:pic>
      <p:pic>
        <p:nvPicPr>
          <p:cNvPr id="23" name="Picture 22" descr="Man Holding White Teacup in Front of Gray Laptop">
            <a:extLst>
              <a:ext uri="{FF2B5EF4-FFF2-40B4-BE49-F238E27FC236}">
                <a16:creationId xmlns="" xmlns:a16="http://schemas.microsoft.com/office/drawing/2014/main" id="{715CDEB9-4A00-4F44-989E-06F14DA2E1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1" t="6104" r="12583" b="21923"/>
          <a:stretch/>
        </p:blipFill>
        <p:spPr bwMode="auto">
          <a:xfrm>
            <a:off x="1022350" y="1962132"/>
            <a:ext cx="5308600" cy="3314700"/>
          </a:xfrm>
          <a:custGeom>
            <a:avLst/>
            <a:gdLst>
              <a:gd name="connsiteX0" fmla="*/ 0 w 5308600"/>
              <a:gd name="connsiteY0" fmla="*/ 0 h 3314700"/>
              <a:gd name="connsiteX1" fmla="*/ 5308600 w 5308600"/>
              <a:gd name="connsiteY1" fmla="*/ 0 h 3314700"/>
              <a:gd name="connsiteX2" fmla="*/ 5308600 w 5308600"/>
              <a:gd name="connsiteY2" fmla="*/ 3314700 h 3314700"/>
              <a:gd name="connsiteX3" fmla="*/ 0 w 53086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8600" h="3314700">
                <a:moveTo>
                  <a:pt x="0" y="0"/>
                </a:moveTo>
                <a:lnTo>
                  <a:pt x="5308600" y="0"/>
                </a:lnTo>
                <a:lnTo>
                  <a:pt x="5308600" y="3314700"/>
                </a:lnTo>
                <a:lnTo>
                  <a:pt x="0" y="33147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C24C8AD1-14E5-4A62-831B-D566FC017FD0}"/>
              </a:ext>
            </a:extLst>
          </p:cNvPr>
          <p:cNvSpPr/>
          <p:nvPr/>
        </p:nvSpPr>
        <p:spPr>
          <a:xfrm>
            <a:off x="7851261" y="1681030"/>
            <a:ext cx="1181601" cy="94904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14359750-E079-4423-BD3E-FF14CDF1D14A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 Branding for Social Media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2248E07-1452-446D-9741-EDEE9328F32D}"/>
              </a:ext>
            </a:extLst>
          </p:cNvPr>
          <p:cNvSpPr/>
          <p:nvPr/>
        </p:nvSpPr>
        <p:spPr>
          <a:xfrm>
            <a:off x="7851261" y="3156067"/>
            <a:ext cx="357397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Media Benefit for Personal Branding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E265466-914F-4B71-8698-957DC67E0CB2}"/>
              </a:ext>
            </a:extLst>
          </p:cNvPr>
          <p:cNvSpPr/>
          <p:nvPr/>
        </p:nvSpPr>
        <p:spPr>
          <a:xfrm>
            <a:off x="7866308" y="3909713"/>
            <a:ext cx="3540831" cy="1367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>
              <a:spcBef>
                <a:spcPts val="600"/>
              </a:spcBef>
            </a:pP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Ut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enim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ad minim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veniam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quis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nostrud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exercitation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ullamco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laboris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nisi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aliquip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ex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ea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consequat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1240A5D7-9173-4CD5-BBD0-F13BDB00B024}"/>
              </a:ext>
            </a:extLst>
          </p:cNvPr>
          <p:cNvCxnSpPr>
            <a:cxnSpLocks/>
          </p:cNvCxnSpPr>
          <p:nvPr/>
        </p:nvCxnSpPr>
        <p:spPr>
          <a:xfrm>
            <a:off x="7851261" y="5589587"/>
            <a:ext cx="3555879" cy="0"/>
          </a:xfrm>
          <a:prstGeom prst="line">
            <a:avLst/>
          </a:prstGeom>
          <a:ln w="63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64621F49-68F2-4324-B74E-79146ADB8B2C}"/>
              </a:ext>
            </a:extLst>
          </p:cNvPr>
          <p:cNvCxnSpPr>
            <a:cxnSpLocks/>
          </p:cNvCxnSpPr>
          <p:nvPr/>
        </p:nvCxnSpPr>
        <p:spPr>
          <a:xfrm>
            <a:off x="7851261" y="5589587"/>
            <a:ext cx="410149" cy="0"/>
          </a:xfrm>
          <a:prstGeom prst="line">
            <a:avLst/>
          </a:prstGeom>
          <a:ln w="6350">
            <a:solidFill>
              <a:srgbClr val="FF58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39C742D8-C4BB-4C0D-AA7B-939FD1E11E8A}"/>
              </a:ext>
            </a:extLst>
          </p:cNvPr>
          <p:cNvSpPr/>
          <p:nvPr/>
        </p:nvSpPr>
        <p:spPr>
          <a:xfrm>
            <a:off x="7851261" y="1681030"/>
            <a:ext cx="949044" cy="949044"/>
          </a:xfrm>
          <a:prstGeom prst="roundRect">
            <a:avLst/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E7B55005-BC55-4298-B2F7-FCBC565946DF}"/>
              </a:ext>
            </a:extLst>
          </p:cNvPr>
          <p:cNvSpPr txBox="1"/>
          <p:nvPr/>
        </p:nvSpPr>
        <p:spPr>
          <a:xfrm>
            <a:off x="1022350" y="4829074"/>
            <a:ext cx="5308600" cy="447758"/>
          </a:xfrm>
          <a:prstGeom prst="rect">
            <a:avLst/>
          </a:prstGeom>
          <a:solidFill>
            <a:srgbClr val="271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ID">
              <a:sym typeface="Calibri" panose="020F0502020204030204" pitchFamily="34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9BA45D61-D4AA-449E-B747-313CE1DCB4A1}"/>
              </a:ext>
            </a:extLst>
          </p:cNvPr>
          <p:cNvGrpSpPr/>
          <p:nvPr/>
        </p:nvGrpSpPr>
        <p:grpSpPr>
          <a:xfrm>
            <a:off x="3071019" y="4584599"/>
            <a:ext cx="1211262" cy="447758"/>
            <a:chOff x="3232150" y="4584599"/>
            <a:chExt cx="1211262" cy="447758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312F9FAA-CC07-40A6-BEFD-E57BA636029C}"/>
                </a:ext>
              </a:extLst>
            </p:cNvPr>
            <p:cNvSpPr txBox="1"/>
            <p:nvPr/>
          </p:nvSpPr>
          <p:spPr>
            <a:xfrm>
              <a:off x="3232150" y="4584599"/>
              <a:ext cx="1211262" cy="447758"/>
            </a:xfrm>
            <a:prstGeom prst="roundRect">
              <a:avLst>
                <a:gd name="adj" fmla="val 9576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CB5A7227-AE63-4B94-8FB7-397523383740}"/>
                </a:ext>
              </a:extLst>
            </p:cNvPr>
            <p:cNvSpPr/>
            <p:nvPr/>
          </p:nvSpPr>
          <p:spPr>
            <a:xfrm>
              <a:off x="3837176" y="4654590"/>
              <a:ext cx="427441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 anchorCtr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b="0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285</a:t>
              </a:r>
            </a:p>
          </p:txBody>
        </p:sp>
        <p:pic>
          <p:nvPicPr>
            <p:cNvPr id="40" name="Graphic 39">
              <a:extLst>
                <a:ext uri="{FF2B5EF4-FFF2-40B4-BE49-F238E27FC236}">
                  <a16:creationId xmlns="" xmlns:a16="http://schemas.microsoft.com/office/drawing/2014/main" id="{FAAAB46E-F381-4CE7-9ED9-506EE526B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424637" y="4684668"/>
              <a:ext cx="270132" cy="247621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3BA98CA4-94A8-4219-8EEE-1E4EC72C2F8C}"/>
              </a:ext>
            </a:extLst>
          </p:cNvPr>
          <p:cNvGrpSpPr/>
          <p:nvPr/>
        </p:nvGrpSpPr>
        <p:grpSpPr>
          <a:xfrm>
            <a:off x="1625303" y="4584599"/>
            <a:ext cx="1211262" cy="447758"/>
            <a:chOff x="1951037" y="4584599"/>
            <a:chExt cx="1211262" cy="447758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F463E2B0-EC49-44BC-B621-D632FC773A36}"/>
                </a:ext>
              </a:extLst>
            </p:cNvPr>
            <p:cNvSpPr txBox="1"/>
            <p:nvPr/>
          </p:nvSpPr>
          <p:spPr>
            <a:xfrm>
              <a:off x="1951037" y="4584599"/>
              <a:ext cx="1211262" cy="447758"/>
            </a:xfrm>
            <a:prstGeom prst="roundRect">
              <a:avLst>
                <a:gd name="adj" fmla="val 9576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0DF631A5-DBE7-406A-840C-AB4A5C57505C}"/>
                </a:ext>
              </a:extLst>
            </p:cNvPr>
            <p:cNvSpPr/>
            <p:nvPr/>
          </p:nvSpPr>
          <p:spPr>
            <a:xfrm>
              <a:off x="2560744" y="4654590"/>
              <a:ext cx="427441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 anchorCtr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b="0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157k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="" xmlns:a16="http://schemas.microsoft.com/office/drawing/2014/main" id="{197215D6-E007-4E80-90BC-14E232FEB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134890" y="4690295"/>
              <a:ext cx="270132" cy="236366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E7A1E4D2-A5E5-4832-9C53-B2F4B6DECAB4}"/>
              </a:ext>
            </a:extLst>
          </p:cNvPr>
          <p:cNvGrpSpPr/>
          <p:nvPr/>
        </p:nvGrpSpPr>
        <p:grpSpPr>
          <a:xfrm>
            <a:off x="4516736" y="4584599"/>
            <a:ext cx="1211262" cy="447758"/>
            <a:chOff x="4513263" y="4584599"/>
            <a:chExt cx="1211262" cy="447758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D37D723E-9267-4730-99EB-B41B82E7BCE4}"/>
                </a:ext>
              </a:extLst>
            </p:cNvPr>
            <p:cNvSpPr txBox="1"/>
            <p:nvPr/>
          </p:nvSpPr>
          <p:spPr>
            <a:xfrm>
              <a:off x="4513263" y="4584599"/>
              <a:ext cx="1211262" cy="447758"/>
            </a:xfrm>
            <a:prstGeom prst="roundRect">
              <a:avLst>
                <a:gd name="adj" fmla="val 9576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lvl="1" indent="0">
                <a:buNone/>
              </a:pPr>
              <a:endParaRPr lang="en-ID">
                <a:sym typeface="Calibri" panose="020F050202020403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C9BE168A-C6D8-482A-A4A7-EC45EDC50165}"/>
                </a:ext>
              </a:extLst>
            </p:cNvPr>
            <p:cNvSpPr/>
            <p:nvPr/>
          </p:nvSpPr>
          <p:spPr>
            <a:xfrm>
              <a:off x="5118289" y="4654590"/>
              <a:ext cx="427441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ctr" anchorCtr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11.2</a:t>
              </a:r>
              <a:r>
                <a:rPr lang="en-US" sz="1400" b="0" i="0" dirty="0">
                  <a:solidFill>
                    <a:srgbClr val="271D42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k</a:t>
              </a:r>
            </a:p>
          </p:txBody>
        </p:sp>
        <p:pic>
          <p:nvPicPr>
            <p:cNvPr id="43" name="Graphic 42">
              <a:extLst>
                <a:ext uri="{FF2B5EF4-FFF2-40B4-BE49-F238E27FC236}">
                  <a16:creationId xmlns="" xmlns:a16="http://schemas.microsoft.com/office/drawing/2014/main" id="{9D16F58A-EE50-4BA6-8C82-4446A9D27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714384" y="4684668"/>
              <a:ext cx="225110" cy="247621"/>
            </a:xfrm>
            <a:prstGeom prst="rect">
              <a:avLst/>
            </a:prstGeom>
          </p:spPr>
        </p:pic>
      </p:grpSp>
      <p:pic>
        <p:nvPicPr>
          <p:cNvPr id="48" name="Graphic 47">
            <a:extLst>
              <a:ext uri="{FF2B5EF4-FFF2-40B4-BE49-F238E27FC236}">
                <a16:creationId xmlns="" xmlns:a16="http://schemas.microsoft.com/office/drawing/2014/main" id="{39E8937B-95EF-4507-9EC2-EFB7D30E06D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92242" y="1888648"/>
            <a:ext cx="467082" cy="533808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E3865881-99F8-4F84-94CB-59239901BB03}"/>
              </a:ext>
            </a:extLst>
          </p:cNvPr>
          <p:cNvSpPr txBox="1"/>
          <p:nvPr/>
        </p:nvSpPr>
        <p:spPr>
          <a:xfrm>
            <a:off x="1473431" y="3421059"/>
            <a:ext cx="666750" cy="1417641"/>
          </a:xfrm>
          <a:prstGeom prst="rect">
            <a:avLst/>
          </a:prstGeom>
          <a:gradFill>
            <a:gsLst>
              <a:gs pos="15000">
                <a:schemeClr val="bg1">
                  <a:lumMod val="85000"/>
                </a:schemeClr>
              </a:gs>
              <a:gs pos="95000">
                <a:schemeClr val="bg1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US">
              <a:sym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5C1305B-957E-428E-AF87-B0997CA84320}"/>
              </a:ext>
            </a:extLst>
          </p:cNvPr>
          <p:cNvSpPr txBox="1"/>
          <p:nvPr/>
        </p:nvSpPr>
        <p:spPr>
          <a:xfrm>
            <a:off x="3168880" y="2678109"/>
            <a:ext cx="666750" cy="2160591"/>
          </a:xfrm>
          <a:prstGeom prst="rect">
            <a:avLst/>
          </a:prstGeom>
          <a:gradFill>
            <a:gsLst>
              <a:gs pos="15000">
                <a:schemeClr val="bg1">
                  <a:lumMod val="85000"/>
                </a:schemeClr>
              </a:gs>
              <a:gs pos="95000">
                <a:schemeClr val="bg1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US">
              <a:sym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A6458466-EA44-4A54-A46B-D8A3CF86DCF9}"/>
              </a:ext>
            </a:extLst>
          </p:cNvPr>
          <p:cNvSpPr txBox="1"/>
          <p:nvPr/>
        </p:nvSpPr>
        <p:spPr>
          <a:xfrm>
            <a:off x="8357966" y="2297109"/>
            <a:ext cx="666750" cy="2541591"/>
          </a:xfrm>
          <a:prstGeom prst="rect">
            <a:avLst/>
          </a:prstGeom>
          <a:gradFill>
            <a:gsLst>
              <a:gs pos="15000">
                <a:schemeClr val="bg1">
                  <a:lumMod val="85000"/>
                </a:schemeClr>
              </a:gs>
              <a:gs pos="95000">
                <a:schemeClr val="bg1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US">
              <a:sym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61C3D234-14A8-475C-BBA2-3BFA9384218B}"/>
              </a:ext>
            </a:extLst>
          </p:cNvPr>
          <p:cNvSpPr txBox="1"/>
          <p:nvPr/>
        </p:nvSpPr>
        <p:spPr>
          <a:xfrm>
            <a:off x="10053415" y="3487733"/>
            <a:ext cx="666750" cy="1350967"/>
          </a:xfrm>
          <a:prstGeom prst="rect">
            <a:avLst/>
          </a:prstGeom>
          <a:gradFill>
            <a:gsLst>
              <a:gs pos="15000">
                <a:schemeClr val="bg1">
                  <a:lumMod val="85000"/>
                </a:schemeClr>
              </a:gs>
              <a:gs pos="95000">
                <a:schemeClr val="bg1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indent="0">
              <a:buNone/>
            </a:pPr>
            <a:endParaRPr lang="en-US">
              <a:sym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6F501CE-7AA0-4BC4-A0C2-CE7D94AC8D16}"/>
              </a:ext>
            </a:extLst>
          </p:cNvPr>
          <p:cNvSpPr txBox="1"/>
          <p:nvPr/>
        </p:nvSpPr>
        <p:spPr>
          <a:xfrm flipH="1" flipV="1">
            <a:off x="766760" y="5006972"/>
            <a:ext cx="10658475" cy="1243011"/>
          </a:xfrm>
          <a:prstGeom prst="round2SameRect">
            <a:avLst>
              <a:gd name="adj1" fmla="val 11905"/>
              <a:gd name="adj2" fmla="val 0"/>
            </a:avLst>
          </a:prstGeom>
          <a:gradFill>
            <a:gsLst>
              <a:gs pos="0">
                <a:srgbClr val="271D42"/>
              </a:gs>
              <a:gs pos="100000">
                <a:srgbClr val="271D42">
                  <a:alpha val="80000"/>
                </a:srgb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 dirty="0">
              <a:sym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7741FA8-3406-4711-8A2C-04437F0952CD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pic>
        <p:nvPicPr>
          <p:cNvPr id="7" name="Picture 6" descr="A person smiling and posing for the camera&#10;&#10;Description automatically generated">
            <a:extLst>
              <a:ext uri="{FF2B5EF4-FFF2-40B4-BE49-F238E27FC236}">
                <a16:creationId xmlns="" xmlns:a16="http://schemas.microsoft.com/office/drawing/2014/main" id="{1F7286BF-AA79-46B9-92B9-C962501F4B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4" t="3123" r="31076"/>
          <a:stretch/>
        </p:blipFill>
        <p:spPr>
          <a:xfrm>
            <a:off x="4542299" y="2105025"/>
            <a:ext cx="3107403" cy="4422669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BBC01A21-D860-422E-89BB-031D473768A5}"/>
              </a:ext>
            </a:extLst>
          </p:cNvPr>
          <p:cNvSpPr/>
          <p:nvPr/>
        </p:nvSpPr>
        <p:spPr>
          <a:xfrm rot="2700000">
            <a:off x="1433301" y="4655691"/>
            <a:ext cx="747013" cy="747013"/>
          </a:xfrm>
          <a:prstGeom prst="roundRect">
            <a:avLst>
              <a:gd name="adj" fmla="val 11915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B935E4D6-B208-485F-830C-22F4F1CB6785}"/>
              </a:ext>
            </a:extLst>
          </p:cNvPr>
          <p:cNvSpPr/>
          <p:nvPr/>
        </p:nvSpPr>
        <p:spPr>
          <a:xfrm rot="2700000">
            <a:off x="3128750" y="4655692"/>
            <a:ext cx="747013" cy="747013"/>
          </a:xfrm>
          <a:prstGeom prst="roundRect">
            <a:avLst>
              <a:gd name="adj" fmla="val 11915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9F9B9852-E9F8-4A9A-9059-E0A50B2B236B}"/>
              </a:ext>
            </a:extLst>
          </p:cNvPr>
          <p:cNvSpPr/>
          <p:nvPr/>
        </p:nvSpPr>
        <p:spPr>
          <a:xfrm rot="2700000">
            <a:off x="8317836" y="4655691"/>
            <a:ext cx="747013" cy="747013"/>
          </a:xfrm>
          <a:prstGeom prst="roundRect">
            <a:avLst>
              <a:gd name="adj" fmla="val 11915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4831B419-4A5D-480D-AF8C-D419B1C37F1E}"/>
              </a:ext>
            </a:extLst>
          </p:cNvPr>
          <p:cNvSpPr/>
          <p:nvPr/>
        </p:nvSpPr>
        <p:spPr>
          <a:xfrm rot="2700000">
            <a:off x="10013285" y="4655692"/>
            <a:ext cx="747013" cy="747013"/>
          </a:xfrm>
          <a:prstGeom prst="roundRect">
            <a:avLst>
              <a:gd name="adj" fmla="val 11915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EB340137-4E34-4AFD-A8B2-7904C1C3E947}"/>
              </a:ext>
            </a:extLst>
          </p:cNvPr>
          <p:cNvSpPr/>
          <p:nvPr/>
        </p:nvSpPr>
        <p:spPr>
          <a:xfrm rot="2700000">
            <a:off x="1244266" y="2863951"/>
            <a:ext cx="1125086" cy="1125086"/>
          </a:xfrm>
          <a:prstGeom prst="roundRect">
            <a:avLst>
              <a:gd name="adj" fmla="val 1191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18B13766-8D71-42BC-88BF-16EDAE5C63B1}"/>
              </a:ext>
            </a:extLst>
          </p:cNvPr>
          <p:cNvSpPr/>
          <p:nvPr/>
        </p:nvSpPr>
        <p:spPr>
          <a:xfrm rot="2700000">
            <a:off x="2939715" y="2115566"/>
            <a:ext cx="1125086" cy="1125086"/>
          </a:xfrm>
          <a:prstGeom prst="roundRect">
            <a:avLst>
              <a:gd name="adj" fmla="val 1191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D4A466CA-3454-4548-A69A-7C849EFDB6E5}"/>
              </a:ext>
            </a:extLst>
          </p:cNvPr>
          <p:cNvSpPr/>
          <p:nvPr/>
        </p:nvSpPr>
        <p:spPr>
          <a:xfrm rot="2700000">
            <a:off x="8128802" y="1734567"/>
            <a:ext cx="1125086" cy="1125086"/>
          </a:xfrm>
          <a:prstGeom prst="roundRect">
            <a:avLst>
              <a:gd name="adj" fmla="val 1191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Rectangle: Rounded Corners 35">
            <a:extLst>
              <a:ext uri="{FF2B5EF4-FFF2-40B4-BE49-F238E27FC236}">
                <a16:creationId xmlns="" xmlns:a16="http://schemas.microsoft.com/office/drawing/2014/main" id="{D0B9FED2-CEF6-4AE2-B56C-56A06EF8B534}"/>
              </a:ext>
            </a:extLst>
          </p:cNvPr>
          <p:cNvSpPr/>
          <p:nvPr/>
        </p:nvSpPr>
        <p:spPr>
          <a:xfrm rot="2700000">
            <a:off x="9824250" y="2925189"/>
            <a:ext cx="1125086" cy="1125086"/>
          </a:xfrm>
          <a:prstGeom prst="roundRect">
            <a:avLst>
              <a:gd name="adj" fmla="val 1191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320DE97E-1820-43F4-B32E-512B1D2A30A2}"/>
              </a:ext>
            </a:extLst>
          </p:cNvPr>
          <p:cNvGrpSpPr/>
          <p:nvPr/>
        </p:nvGrpSpPr>
        <p:grpSpPr>
          <a:xfrm>
            <a:off x="1280183" y="5745390"/>
            <a:ext cx="9633230" cy="215444"/>
            <a:chOff x="1280183" y="5589738"/>
            <a:chExt cx="9633230" cy="215444"/>
          </a:xfrm>
        </p:grpSpPr>
        <p:sp>
          <p:nvSpPr>
            <p:cNvPr id="50" name="Rectangle 49">
              <a:extLst>
                <a:ext uri="{FF2B5EF4-FFF2-40B4-BE49-F238E27FC236}">
                  <a16:creationId xmlns="" xmlns:a16="http://schemas.microsoft.com/office/drawing/2014/main" id="{F2C219B7-DD69-4EB2-8DF6-0077A3933C1B}"/>
                </a:ext>
              </a:extLst>
            </p:cNvPr>
            <p:cNvSpPr/>
            <p:nvPr/>
          </p:nvSpPr>
          <p:spPr>
            <a:xfrm>
              <a:off x="1280183" y="5589738"/>
              <a:ext cx="1053246" cy="21544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Photoshop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AFC96048-323F-45C2-91B9-21DBB027E5D5}"/>
                </a:ext>
              </a:extLst>
            </p:cNvPr>
            <p:cNvSpPr/>
            <p:nvPr/>
          </p:nvSpPr>
          <p:spPr>
            <a:xfrm>
              <a:off x="2975632" y="5589738"/>
              <a:ext cx="1053246" cy="21544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In-Design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="" xmlns:a16="http://schemas.microsoft.com/office/drawing/2014/main" id="{5752052B-4E8A-4E4C-A268-E7B0B1E75315}"/>
                </a:ext>
              </a:extLst>
            </p:cNvPr>
            <p:cNvSpPr/>
            <p:nvPr/>
          </p:nvSpPr>
          <p:spPr>
            <a:xfrm>
              <a:off x="8164718" y="5589738"/>
              <a:ext cx="1053246" cy="21544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Premiere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38D84526-754D-4384-9EDA-962F8AF6C029}"/>
                </a:ext>
              </a:extLst>
            </p:cNvPr>
            <p:cNvSpPr/>
            <p:nvPr/>
          </p:nvSpPr>
          <p:spPr>
            <a:xfrm>
              <a:off x="9860167" y="5589738"/>
              <a:ext cx="1053246" cy="21544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Illustrator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92F5DC8F-CD78-4EC4-A7D8-1186DE43C39C}"/>
              </a:ext>
            </a:extLst>
          </p:cNvPr>
          <p:cNvSpPr/>
          <p:nvPr/>
        </p:nvSpPr>
        <p:spPr>
          <a:xfrm>
            <a:off x="1280183" y="3118718"/>
            <a:ext cx="105324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Ipsum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D2D94F63-AA9D-4D4A-BAA4-DDA5B4F0EAF2}"/>
              </a:ext>
            </a:extLst>
          </p:cNvPr>
          <p:cNvSpPr/>
          <p:nvPr/>
        </p:nvSpPr>
        <p:spPr>
          <a:xfrm>
            <a:off x="2975632" y="2370333"/>
            <a:ext cx="105324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Ipsum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13483F1E-F64B-4CE9-BFEA-CC9F6770596B}"/>
              </a:ext>
            </a:extLst>
          </p:cNvPr>
          <p:cNvSpPr/>
          <p:nvPr/>
        </p:nvSpPr>
        <p:spPr>
          <a:xfrm>
            <a:off x="8164718" y="1989334"/>
            <a:ext cx="105324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Ipsum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2D729751-A691-4697-9BBE-2A19D666DA8D}"/>
              </a:ext>
            </a:extLst>
          </p:cNvPr>
          <p:cNvSpPr/>
          <p:nvPr/>
        </p:nvSpPr>
        <p:spPr>
          <a:xfrm>
            <a:off x="9860167" y="3179956"/>
            <a:ext cx="105324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  <a:p>
            <a:pPr algn="ctr"/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Ipsum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08A5B8C1-9E9A-48D0-9A64-52FC77EF4E65}"/>
              </a:ext>
            </a:extLst>
          </p:cNvPr>
          <p:cNvSpPr/>
          <p:nvPr/>
        </p:nvSpPr>
        <p:spPr>
          <a:xfrm>
            <a:off x="1012849" y="2302328"/>
            <a:ext cx="1587914" cy="646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3C6213F2-99A9-4662-9A37-4B68BFFBFF9F}"/>
              </a:ext>
            </a:extLst>
          </p:cNvPr>
          <p:cNvSpPr/>
          <p:nvPr/>
        </p:nvSpPr>
        <p:spPr>
          <a:xfrm>
            <a:off x="2708298" y="1553943"/>
            <a:ext cx="1587914" cy="646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FB632789-30FB-404C-8E1F-19ACBF2A6CDB}"/>
              </a:ext>
            </a:extLst>
          </p:cNvPr>
          <p:cNvSpPr/>
          <p:nvPr/>
        </p:nvSpPr>
        <p:spPr>
          <a:xfrm>
            <a:off x="7897384" y="1172944"/>
            <a:ext cx="1587914" cy="646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450C1A67-AA9A-48A2-9EAA-7A55C45732FC}"/>
              </a:ext>
            </a:extLst>
          </p:cNvPr>
          <p:cNvSpPr/>
          <p:nvPr/>
        </p:nvSpPr>
        <p:spPr>
          <a:xfrm>
            <a:off x="9592833" y="2363566"/>
            <a:ext cx="1587914" cy="646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54FA9CB-19A3-4AF7-A48F-C27F9FEC148D}"/>
              </a:ext>
            </a:extLst>
          </p:cNvPr>
          <p:cNvGrpSpPr/>
          <p:nvPr/>
        </p:nvGrpSpPr>
        <p:grpSpPr>
          <a:xfrm>
            <a:off x="1616307" y="4838697"/>
            <a:ext cx="381000" cy="381000"/>
            <a:chOff x="1771650" y="4892675"/>
            <a:chExt cx="381000" cy="381000"/>
          </a:xfrm>
          <a:solidFill>
            <a:schemeClr val="bg1"/>
          </a:solidFill>
        </p:grpSpPr>
        <p:sp>
          <p:nvSpPr>
            <p:cNvPr id="14" name="Freeform 5">
              <a:extLst>
                <a:ext uri="{FF2B5EF4-FFF2-40B4-BE49-F238E27FC236}">
                  <a16:creationId xmlns="" xmlns:a16="http://schemas.microsoft.com/office/drawing/2014/main" id="{A60A4A63-ED5A-4479-B1C5-6C1E26601F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1650" y="4892675"/>
              <a:ext cx="381000" cy="381000"/>
            </a:xfrm>
            <a:custGeom>
              <a:avLst/>
              <a:gdLst>
                <a:gd name="T0" fmla="*/ 0 w 240"/>
                <a:gd name="T1" fmla="*/ 0 h 240"/>
                <a:gd name="T2" fmla="*/ 0 w 240"/>
                <a:gd name="T3" fmla="*/ 240 h 240"/>
                <a:gd name="T4" fmla="*/ 240 w 240"/>
                <a:gd name="T5" fmla="*/ 240 h 240"/>
                <a:gd name="T6" fmla="*/ 240 w 240"/>
                <a:gd name="T7" fmla="*/ 0 h 240"/>
                <a:gd name="T8" fmla="*/ 0 w 240"/>
                <a:gd name="T9" fmla="*/ 0 h 240"/>
                <a:gd name="T10" fmla="*/ 226 w 240"/>
                <a:gd name="T11" fmla="*/ 226 h 240"/>
                <a:gd name="T12" fmla="*/ 14 w 240"/>
                <a:gd name="T13" fmla="*/ 226 h 240"/>
                <a:gd name="T14" fmla="*/ 14 w 240"/>
                <a:gd name="T15" fmla="*/ 14 h 240"/>
                <a:gd name="T16" fmla="*/ 226 w 240"/>
                <a:gd name="T17" fmla="*/ 14 h 240"/>
                <a:gd name="T18" fmla="*/ 226 w 240"/>
                <a:gd name="T19" fmla="*/ 22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0" y="240"/>
                  </a:lnTo>
                  <a:lnTo>
                    <a:pt x="240" y="240"/>
                  </a:lnTo>
                  <a:lnTo>
                    <a:pt x="240" y="0"/>
                  </a:lnTo>
                  <a:lnTo>
                    <a:pt x="0" y="0"/>
                  </a:lnTo>
                  <a:close/>
                  <a:moveTo>
                    <a:pt x="226" y="226"/>
                  </a:moveTo>
                  <a:lnTo>
                    <a:pt x="14" y="226"/>
                  </a:lnTo>
                  <a:lnTo>
                    <a:pt x="14" y="14"/>
                  </a:lnTo>
                  <a:lnTo>
                    <a:pt x="226" y="14"/>
                  </a:lnTo>
                  <a:lnTo>
                    <a:pt x="226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="" xmlns:a16="http://schemas.microsoft.com/office/drawing/2014/main" id="{8B881E87-FE7B-4E31-8885-A96AE37140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6425" y="5027613"/>
              <a:ext cx="93663" cy="127000"/>
            </a:xfrm>
            <a:custGeom>
              <a:avLst/>
              <a:gdLst>
                <a:gd name="T0" fmla="*/ 289 w 506"/>
                <a:gd name="T1" fmla="*/ 0 h 682"/>
                <a:gd name="T2" fmla="*/ 0 w 506"/>
                <a:gd name="T3" fmla="*/ 0 h 682"/>
                <a:gd name="T4" fmla="*/ 0 w 506"/>
                <a:gd name="T5" fmla="*/ 682 h 682"/>
                <a:gd name="T6" fmla="*/ 133 w 506"/>
                <a:gd name="T7" fmla="*/ 682 h 682"/>
                <a:gd name="T8" fmla="*/ 133 w 506"/>
                <a:gd name="T9" fmla="*/ 454 h 682"/>
                <a:gd name="T10" fmla="*/ 294 w 506"/>
                <a:gd name="T11" fmla="*/ 454 h 682"/>
                <a:gd name="T12" fmla="*/ 506 w 506"/>
                <a:gd name="T13" fmla="*/ 227 h 682"/>
                <a:gd name="T14" fmla="*/ 289 w 506"/>
                <a:gd name="T15" fmla="*/ 0 h 682"/>
                <a:gd name="T16" fmla="*/ 287 w 506"/>
                <a:gd name="T17" fmla="*/ 337 h 682"/>
                <a:gd name="T18" fmla="*/ 133 w 506"/>
                <a:gd name="T19" fmla="*/ 337 h 682"/>
                <a:gd name="T20" fmla="*/ 133 w 506"/>
                <a:gd name="T21" fmla="*/ 117 h 682"/>
                <a:gd name="T22" fmla="*/ 281 w 506"/>
                <a:gd name="T23" fmla="*/ 117 h 682"/>
                <a:gd name="T24" fmla="*/ 372 w 506"/>
                <a:gd name="T25" fmla="*/ 227 h 682"/>
                <a:gd name="T26" fmla="*/ 287 w 506"/>
                <a:gd name="T27" fmla="*/ 337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6" h="682">
                  <a:moveTo>
                    <a:pt x="2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33" y="682"/>
                    <a:pt x="133" y="682"/>
                    <a:pt x="133" y="682"/>
                  </a:cubicBezTo>
                  <a:cubicBezTo>
                    <a:pt x="133" y="454"/>
                    <a:pt x="133" y="454"/>
                    <a:pt x="133" y="454"/>
                  </a:cubicBezTo>
                  <a:cubicBezTo>
                    <a:pt x="294" y="454"/>
                    <a:pt x="294" y="454"/>
                    <a:pt x="294" y="454"/>
                  </a:cubicBezTo>
                  <a:cubicBezTo>
                    <a:pt x="412" y="454"/>
                    <a:pt x="506" y="351"/>
                    <a:pt x="506" y="227"/>
                  </a:cubicBezTo>
                  <a:cubicBezTo>
                    <a:pt x="506" y="122"/>
                    <a:pt x="422" y="0"/>
                    <a:pt x="289" y="0"/>
                  </a:cubicBezTo>
                  <a:close/>
                  <a:moveTo>
                    <a:pt x="287" y="337"/>
                  </a:moveTo>
                  <a:cubicBezTo>
                    <a:pt x="133" y="337"/>
                    <a:pt x="133" y="337"/>
                    <a:pt x="133" y="33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337" y="117"/>
                    <a:pt x="372" y="169"/>
                    <a:pt x="372" y="227"/>
                  </a:cubicBezTo>
                  <a:cubicBezTo>
                    <a:pt x="372" y="294"/>
                    <a:pt x="333" y="337"/>
                    <a:pt x="287" y="3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="" xmlns:a16="http://schemas.microsoft.com/office/drawing/2014/main" id="{A6EA86AB-3D86-45B6-AA21-8D240BF95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" y="5059363"/>
              <a:ext cx="80963" cy="96838"/>
            </a:xfrm>
            <a:custGeom>
              <a:avLst/>
              <a:gdLst>
                <a:gd name="T0" fmla="*/ 236 w 431"/>
                <a:gd name="T1" fmla="*/ 212 h 523"/>
                <a:gd name="T2" fmla="*/ 137 w 431"/>
                <a:gd name="T3" fmla="*/ 148 h 523"/>
                <a:gd name="T4" fmla="*/ 214 w 431"/>
                <a:gd name="T5" fmla="*/ 92 h 523"/>
                <a:gd name="T6" fmla="*/ 360 w 431"/>
                <a:gd name="T7" fmla="*/ 147 h 523"/>
                <a:gd name="T8" fmla="*/ 411 w 431"/>
                <a:gd name="T9" fmla="*/ 69 h 523"/>
                <a:gd name="T10" fmla="*/ 215 w 431"/>
                <a:gd name="T11" fmla="*/ 0 h 523"/>
                <a:gd name="T12" fmla="*/ 17 w 431"/>
                <a:gd name="T13" fmla="*/ 166 h 523"/>
                <a:gd name="T14" fmla="*/ 196 w 431"/>
                <a:gd name="T15" fmla="*/ 307 h 523"/>
                <a:gd name="T16" fmla="*/ 307 w 431"/>
                <a:gd name="T17" fmla="*/ 375 h 523"/>
                <a:gd name="T18" fmla="*/ 224 w 431"/>
                <a:gd name="T19" fmla="*/ 430 h 523"/>
                <a:gd name="T20" fmla="*/ 48 w 431"/>
                <a:gd name="T21" fmla="*/ 364 h 523"/>
                <a:gd name="T22" fmla="*/ 0 w 431"/>
                <a:gd name="T23" fmla="*/ 445 h 523"/>
                <a:gd name="T24" fmla="*/ 227 w 431"/>
                <a:gd name="T25" fmla="*/ 523 h 523"/>
                <a:gd name="T26" fmla="*/ 431 w 431"/>
                <a:gd name="T27" fmla="*/ 363 h 523"/>
                <a:gd name="T28" fmla="*/ 236 w 431"/>
                <a:gd name="T29" fmla="*/ 212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523">
                  <a:moveTo>
                    <a:pt x="236" y="212"/>
                  </a:moveTo>
                  <a:cubicBezTo>
                    <a:pt x="217" y="207"/>
                    <a:pt x="137" y="194"/>
                    <a:pt x="137" y="148"/>
                  </a:cubicBezTo>
                  <a:cubicBezTo>
                    <a:pt x="137" y="111"/>
                    <a:pt x="167" y="92"/>
                    <a:pt x="214" y="92"/>
                  </a:cubicBezTo>
                  <a:cubicBezTo>
                    <a:pt x="277" y="92"/>
                    <a:pt x="334" y="128"/>
                    <a:pt x="360" y="147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384" y="45"/>
                    <a:pt x="325" y="0"/>
                    <a:pt x="215" y="0"/>
                  </a:cubicBezTo>
                  <a:cubicBezTo>
                    <a:pt x="110" y="0"/>
                    <a:pt x="17" y="60"/>
                    <a:pt x="17" y="166"/>
                  </a:cubicBezTo>
                  <a:cubicBezTo>
                    <a:pt x="17" y="277"/>
                    <a:pt x="164" y="298"/>
                    <a:pt x="196" y="307"/>
                  </a:cubicBezTo>
                  <a:cubicBezTo>
                    <a:pt x="235" y="317"/>
                    <a:pt x="307" y="332"/>
                    <a:pt x="307" y="375"/>
                  </a:cubicBezTo>
                  <a:cubicBezTo>
                    <a:pt x="307" y="410"/>
                    <a:pt x="273" y="430"/>
                    <a:pt x="224" y="430"/>
                  </a:cubicBezTo>
                  <a:cubicBezTo>
                    <a:pt x="149" y="430"/>
                    <a:pt x="78" y="386"/>
                    <a:pt x="48" y="364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28" y="470"/>
                    <a:pt x="111" y="523"/>
                    <a:pt x="227" y="523"/>
                  </a:cubicBezTo>
                  <a:cubicBezTo>
                    <a:pt x="290" y="523"/>
                    <a:pt x="431" y="503"/>
                    <a:pt x="431" y="363"/>
                  </a:cubicBezTo>
                  <a:cubicBezTo>
                    <a:pt x="431" y="245"/>
                    <a:pt x="270" y="221"/>
                    <a:pt x="236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0">
            <a:extLst>
              <a:ext uri="{FF2B5EF4-FFF2-40B4-BE49-F238E27FC236}">
                <a16:creationId xmlns="" xmlns:a16="http://schemas.microsoft.com/office/drawing/2014/main" id="{51729D62-C1ED-4AE0-8783-25326C53677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11756" y="4838698"/>
            <a:ext cx="381000" cy="381000"/>
            <a:chOff x="1868" y="3082"/>
            <a:chExt cx="240" cy="240"/>
          </a:xfrm>
          <a:solidFill>
            <a:schemeClr val="bg1"/>
          </a:solidFill>
        </p:grpSpPr>
        <p:sp>
          <p:nvSpPr>
            <p:cNvPr id="22" name="Rectangle 11">
              <a:extLst>
                <a:ext uri="{FF2B5EF4-FFF2-40B4-BE49-F238E27FC236}">
                  <a16:creationId xmlns="" xmlns:a16="http://schemas.microsoft.com/office/drawing/2014/main" id="{4C5232EE-D079-4A9D-AA2F-2AF0F93F2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5" y="3167"/>
              <a:ext cx="16" cy="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>
              <a:extLst>
                <a:ext uri="{FF2B5EF4-FFF2-40B4-BE49-F238E27FC236}">
                  <a16:creationId xmlns="" xmlns:a16="http://schemas.microsoft.com/office/drawing/2014/main" id="{A4B5E023-D3D8-4C72-9284-A422F3C80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68" y="3082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0 w 240"/>
                <a:gd name="T3" fmla="*/ 240 h 240"/>
                <a:gd name="T4" fmla="*/ 240 w 240"/>
                <a:gd name="T5" fmla="*/ 240 h 240"/>
                <a:gd name="T6" fmla="*/ 240 w 240"/>
                <a:gd name="T7" fmla="*/ 0 h 240"/>
                <a:gd name="T8" fmla="*/ 0 w 240"/>
                <a:gd name="T9" fmla="*/ 0 h 240"/>
                <a:gd name="T10" fmla="*/ 226 w 240"/>
                <a:gd name="T11" fmla="*/ 226 h 240"/>
                <a:gd name="T12" fmla="*/ 14 w 240"/>
                <a:gd name="T13" fmla="*/ 226 h 240"/>
                <a:gd name="T14" fmla="*/ 14 w 240"/>
                <a:gd name="T15" fmla="*/ 14 h 240"/>
                <a:gd name="T16" fmla="*/ 226 w 240"/>
                <a:gd name="T17" fmla="*/ 14 h 240"/>
                <a:gd name="T18" fmla="*/ 226 w 240"/>
                <a:gd name="T19" fmla="*/ 22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0" y="240"/>
                  </a:lnTo>
                  <a:lnTo>
                    <a:pt x="240" y="240"/>
                  </a:lnTo>
                  <a:lnTo>
                    <a:pt x="240" y="0"/>
                  </a:lnTo>
                  <a:lnTo>
                    <a:pt x="0" y="0"/>
                  </a:lnTo>
                  <a:close/>
                  <a:moveTo>
                    <a:pt x="226" y="226"/>
                  </a:moveTo>
                  <a:lnTo>
                    <a:pt x="14" y="226"/>
                  </a:lnTo>
                  <a:lnTo>
                    <a:pt x="14" y="14"/>
                  </a:lnTo>
                  <a:lnTo>
                    <a:pt x="226" y="14"/>
                  </a:lnTo>
                  <a:lnTo>
                    <a:pt x="226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>
              <a:extLst>
                <a:ext uri="{FF2B5EF4-FFF2-40B4-BE49-F238E27FC236}">
                  <a16:creationId xmlns="" xmlns:a16="http://schemas.microsoft.com/office/drawing/2014/main" id="{91119625-16E5-4366-B961-6061EFD995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71" y="3165"/>
              <a:ext cx="65" cy="83"/>
            </a:xfrm>
            <a:custGeom>
              <a:avLst/>
              <a:gdLst>
                <a:gd name="T0" fmla="*/ 523 w 553"/>
                <a:gd name="T1" fmla="*/ 553 h 711"/>
                <a:gd name="T2" fmla="*/ 523 w 553"/>
                <a:gd name="T3" fmla="*/ 0 h 711"/>
                <a:gd name="T4" fmla="*/ 394 w 553"/>
                <a:gd name="T5" fmla="*/ 0 h 711"/>
                <a:gd name="T6" fmla="*/ 394 w 553"/>
                <a:gd name="T7" fmla="*/ 286 h 711"/>
                <a:gd name="T8" fmla="*/ 224 w 553"/>
                <a:gd name="T9" fmla="*/ 189 h 711"/>
                <a:gd name="T10" fmla="*/ 0 w 553"/>
                <a:gd name="T11" fmla="*/ 449 h 711"/>
                <a:gd name="T12" fmla="*/ 239 w 553"/>
                <a:gd name="T13" fmla="*/ 711 h 711"/>
                <a:gd name="T14" fmla="*/ 413 w 553"/>
                <a:gd name="T15" fmla="*/ 614 h 711"/>
                <a:gd name="T16" fmla="*/ 498 w 553"/>
                <a:gd name="T17" fmla="*/ 708 h 711"/>
                <a:gd name="T18" fmla="*/ 553 w 553"/>
                <a:gd name="T19" fmla="*/ 701 h 711"/>
                <a:gd name="T20" fmla="*/ 553 w 553"/>
                <a:gd name="T21" fmla="*/ 592 h 711"/>
                <a:gd name="T22" fmla="*/ 523 w 553"/>
                <a:gd name="T23" fmla="*/ 553 h 711"/>
                <a:gd name="T24" fmla="*/ 394 w 553"/>
                <a:gd name="T25" fmla="*/ 517 h 711"/>
                <a:gd name="T26" fmla="*/ 272 w 553"/>
                <a:gd name="T27" fmla="*/ 601 h 711"/>
                <a:gd name="T28" fmla="*/ 133 w 553"/>
                <a:gd name="T29" fmla="*/ 452 h 711"/>
                <a:gd name="T30" fmla="*/ 265 w 553"/>
                <a:gd name="T31" fmla="*/ 299 h 711"/>
                <a:gd name="T32" fmla="*/ 394 w 553"/>
                <a:gd name="T33" fmla="*/ 397 h 711"/>
                <a:gd name="T34" fmla="*/ 394 w 553"/>
                <a:gd name="T35" fmla="*/ 517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3" h="711">
                  <a:moveTo>
                    <a:pt x="523" y="553"/>
                  </a:moveTo>
                  <a:cubicBezTo>
                    <a:pt x="523" y="0"/>
                    <a:pt x="523" y="0"/>
                    <a:pt x="523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94" y="286"/>
                    <a:pt x="394" y="286"/>
                    <a:pt x="394" y="286"/>
                  </a:cubicBezTo>
                  <a:cubicBezTo>
                    <a:pt x="378" y="257"/>
                    <a:pt x="325" y="189"/>
                    <a:pt x="224" y="189"/>
                  </a:cubicBezTo>
                  <a:cubicBezTo>
                    <a:pt x="105" y="189"/>
                    <a:pt x="0" y="293"/>
                    <a:pt x="0" y="449"/>
                  </a:cubicBezTo>
                  <a:cubicBezTo>
                    <a:pt x="0" y="587"/>
                    <a:pt x="91" y="711"/>
                    <a:pt x="239" y="711"/>
                  </a:cubicBezTo>
                  <a:cubicBezTo>
                    <a:pt x="340" y="711"/>
                    <a:pt x="395" y="646"/>
                    <a:pt x="413" y="614"/>
                  </a:cubicBezTo>
                  <a:cubicBezTo>
                    <a:pt x="413" y="614"/>
                    <a:pt x="405" y="708"/>
                    <a:pt x="498" y="708"/>
                  </a:cubicBezTo>
                  <a:cubicBezTo>
                    <a:pt x="512" y="708"/>
                    <a:pt x="530" y="705"/>
                    <a:pt x="553" y="701"/>
                  </a:cubicBezTo>
                  <a:cubicBezTo>
                    <a:pt x="553" y="592"/>
                    <a:pt x="553" y="592"/>
                    <a:pt x="553" y="592"/>
                  </a:cubicBezTo>
                  <a:cubicBezTo>
                    <a:pt x="542" y="591"/>
                    <a:pt x="523" y="567"/>
                    <a:pt x="523" y="553"/>
                  </a:cubicBezTo>
                  <a:close/>
                  <a:moveTo>
                    <a:pt x="394" y="517"/>
                  </a:moveTo>
                  <a:cubicBezTo>
                    <a:pt x="390" y="529"/>
                    <a:pt x="353" y="601"/>
                    <a:pt x="272" y="601"/>
                  </a:cubicBezTo>
                  <a:cubicBezTo>
                    <a:pt x="187" y="601"/>
                    <a:pt x="133" y="526"/>
                    <a:pt x="133" y="452"/>
                  </a:cubicBezTo>
                  <a:cubicBezTo>
                    <a:pt x="133" y="386"/>
                    <a:pt x="177" y="299"/>
                    <a:pt x="265" y="299"/>
                  </a:cubicBezTo>
                  <a:cubicBezTo>
                    <a:pt x="343" y="299"/>
                    <a:pt x="389" y="383"/>
                    <a:pt x="394" y="397"/>
                  </a:cubicBezTo>
                  <a:cubicBezTo>
                    <a:pt x="394" y="517"/>
                    <a:pt x="394" y="517"/>
                    <a:pt x="394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16">
            <a:extLst>
              <a:ext uri="{FF2B5EF4-FFF2-40B4-BE49-F238E27FC236}">
                <a16:creationId xmlns="" xmlns:a16="http://schemas.microsoft.com/office/drawing/2014/main" id="{80B7E3CF-B046-4487-94DB-8707FBFBC4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00842" y="4838697"/>
            <a:ext cx="381000" cy="381000"/>
            <a:chOff x="3301" y="3082"/>
            <a:chExt cx="240" cy="240"/>
          </a:xfrm>
          <a:solidFill>
            <a:schemeClr val="bg1"/>
          </a:solidFill>
        </p:grpSpPr>
        <p:sp>
          <p:nvSpPr>
            <p:cNvPr id="37" name="Freeform 17">
              <a:extLst>
                <a:ext uri="{FF2B5EF4-FFF2-40B4-BE49-F238E27FC236}">
                  <a16:creationId xmlns="" xmlns:a16="http://schemas.microsoft.com/office/drawing/2014/main" id="{B8028C59-A99F-4DBE-A69B-BE895B78B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1" y="3082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0 w 240"/>
                <a:gd name="T3" fmla="*/ 240 h 240"/>
                <a:gd name="T4" fmla="*/ 240 w 240"/>
                <a:gd name="T5" fmla="*/ 240 h 240"/>
                <a:gd name="T6" fmla="*/ 240 w 240"/>
                <a:gd name="T7" fmla="*/ 0 h 240"/>
                <a:gd name="T8" fmla="*/ 0 w 240"/>
                <a:gd name="T9" fmla="*/ 0 h 240"/>
                <a:gd name="T10" fmla="*/ 226 w 240"/>
                <a:gd name="T11" fmla="*/ 226 h 240"/>
                <a:gd name="T12" fmla="*/ 14 w 240"/>
                <a:gd name="T13" fmla="*/ 226 h 240"/>
                <a:gd name="T14" fmla="*/ 14 w 240"/>
                <a:gd name="T15" fmla="*/ 14 h 240"/>
                <a:gd name="T16" fmla="*/ 226 w 240"/>
                <a:gd name="T17" fmla="*/ 14 h 240"/>
                <a:gd name="T18" fmla="*/ 226 w 240"/>
                <a:gd name="T19" fmla="*/ 22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0" y="240"/>
                  </a:lnTo>
                  <a:lnTo>
                    <a:pt x="240" y="240"/>
                  </a:lnTo>
                  <a:lnTo>
                    <a:pt x="240" y="0"/>
                  </a:lnTo>
                  <a:lnTo>
                    <a:pt x="0" y="0"/>
                  </a:lnTo>
                  <a:close/>
                  <a:moveTo>
                    <a:pt x="226" y="226"/>
                  </a:moveTo>
                  <a:lnTo>
                    <a:pt x="14" y="226"/>
                  </a:lnTo>
                  <a:lnTo>
                    <a:pt x="14" y="14"/>
                  </a:lnTo>
                  <a:lnTo>
                    <a:pt x="226" y="14"/>
                  </a:lnTo>
                  <a:lnTo>
                    <a:pt x="226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>
              <a:extLst>
                <a:ext uri="{FF2B5EF4-FFF2-40B4-BE49-F238E27FC236}">
                  <a16:creationId xmlns="" xmlns:a16="http://schemas.microsoft.com/office/drawing/2014/main" id="{F2521EE5-DC58-482C-BB85-BEFCF23942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5" y="3167"/>
              <a:ext cx="59" cy="80"/>
            </a:xfrm>
            <a:custGeom>
              <a:avLst/>
              <a:gdLst>
                <a:gd name="T0" fmla="*/ 289 w 506"/>
                <a:gd name="T1" fmla="*/ 0 h 682"/>
                <a:gd name="T2" fmla="*/ 0 w 506"/>
                <a:gd name="T3" fmla="*/ 0 h 682"/>
                <a:gd name="T4" fmla="*/ 0 w 506"/>
                <a:gd name="T5" fmla="*/ 682 h 682"/>
                <a:gd name="T6" fmla="*/ 132 w 506"/>
                <a:gd name="T7" fmla="*/ 682 h 682"/>
                <a:gd name="T8" fmla="*/ 132 w 506"/>
                <a:gd name="T9" fmla="*/ 454 h 682"/>
                <a:gd name="T10" fmla="*/ 294 w 506"/>
                <a:gd name="T11" fmla="*/ 454 h 682"/>
                <a:gd name="T12" fmla="*/ 506 w 506"/>
                <a:gd name="T13" fmla="*/ 227 h 682"/>
                <a:gd name="T14" fmla="*/ 289 w 506"/>
                <a:gd name="T15" fmla="*/ 0 h 682"/>
                <a:gd name="T16" fmla="*/ 286 w 506"/>
                <a:gd name="T17" fmla="*/ 337 h 682"/>
                <a:gd name="T18" fmla="*/ 132 w 506"/>
                <a:gd name="T19" fmla="*/ 337 h 682"/>
                <a:gd name="T20" fmla="*/ 132 w 506"/>
                <a:gd name="T21" fmla="*/ 117 h 682"/>
                <a:gd name="T22" fmla="*/ 280 w 506"/>
                <a:gd name="T23" fmla="*/ 117 h 682"/>
                <a:gd name="T24" fmla="*/ 371 w 506"/>
                <a:gd name="T25" fmla="*/ 227 h 682"/>
                <a:gd name="T26" fmla="*/ 286 w 506"/>
                <a:gd name="T27" fmla="*/ 337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6" h="682">
                  <a:moveTo>
                    <a:pt x="2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32" y="682"/>
                    <a:pt x="132" y="682"/>
                    <a:pt x="132" y="682"/>
                  </a:cubicBezTo>
                  <a:cubicBezTo>
                    <a:pt x="132" y="454"/>
                    <a:pt x="132" y="454"/>
                    <a:pt x="132" y="454"/>
                  </a:cubicBezTo>
                  <a:cubicBezTo>
                    <a:pt x="294" y="454"/>
                    <a:pt x="294" y="454"/>
                    <a:pt x="294" y="454"/>
                  </a:cubicBezTo>
                  <a:cubicBezTo>
                    <a:pt x="412" y="454"/>
                    <a:pt x="506" y="351"/>
                    <a:pt x="506" y="227"/>
                  </a:cubicBezTo>
                  <a:cubicBezTo>
                    <a:pt x="506" y="122"/>
                    <a:pt x="421" y="0"/>
                    <a:pt x="289" y="0"/>
                  </a:cubicBezTo>
                  <a:close/>
                  <a:moveTo>
                    <a:pt x="286" y="337"/>
                  </a:moveTo>
                  <a:cubicBezTo>
                    <a:pt x="132" y="337"/>
                    <a:pt x="132" y="337"/>
                    <a:pt x="132" y="33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336" y="117"/>
                    <a:pt x="371" y="169"/>
                    <a:pt x="371" y="227"/>
                  </a:cubicBezTo>
                  <a:cubicBezTo>
                    <a:pt x="371" y="294"/>
                    <a:pt x="332" y="337"/>
                    <a:pt x="286" y="3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>
              <a:extLst>
                <a:ext uri="{FF2B5EF4-FFF2-40B4-BE49-F238E27FC236}">
                  <a16:creationId xmlns="" xmlns:a16="http://schemas.microsoft.com/office/drawing/2014/main" id="{41FBD227-CC05-4B7A-BD2E-0825CA2D3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" y="3186"/>
              <a:ext cx="35" cy="61"/>
            </a:xfrm>
            <a:custGeom>
              <a:avLst/>
              <a:gdLst>
                <a:gd name="T0" fmla="*/ 300 w 300"/>
                <a:gd name="T1" fmla="*/ 129 h 521"/>
                <a:gd name="T2" fmla="*/ 300 w 300"/>
                <a:gd name="T3" fmla="*/ 12 h 521"/>
                <a:gd name="T4" fmla="*/ 118 w 300"/>
                <a:gd name="T5" fmla="*/ 125 h 521"/>
                <a:gd name="T6" fmla="*/ 118 w 300"/>
                <a:gd name="T7" fmla="*/ 18 h 521"/>
                <a:gd name="T8" fmla="*/ 0 w 300"/>
                <a:gd name="T9" fmla="*/ 18 h 521"/>
                <a:gd name="T10" fmla="*/ 0 w 300"/>
                <a:gd name="T11" fmla="*/ 521 h 521"/>
                <a:gd name="T12" fmla="*/ 129 w 300"/>
                <a:gd name="T13" fmla="*/ 521 h 521"/>
                <a:gd name="T14" fmla="*/ 129 w 300"/>
                <a:gd name="T15" fmla="*/ 217 h 521"/>
                <a:gd name="T16" fmla="*/ 300 w 300"/>
                <a:gd name="T17" fmla="*/ 12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521">
                  <a:moveTo>
                    <a:pt x="300" y="129"/>
                  </a:moveTo>
                  <a:cubicBezTo>
                    <a:pt x="300" y="12"/>
                    <a:pt x="300" y="12"/>
                    <a:pt x="300" y="12"/>
                  </a:cubicBezTo>
                  <a:cubicBezTo>
                    <a:pt x="184" y="0"/>
                    <a:pt x="127" y="108"/>
                    <a:pt x="118" y="125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129" y="521"/>
                    <a:pt x="129" y="521"/>
                    <a:pt x="129" y="521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42" y="188"/>
                    <a:pt x="187" y="129"/>
                    <a:pt x="300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2">
            <a:extLst>
              <a:ext uri="{FF2B5EF4-FFF2-40B4-BE49-F238E27FC236}">
                <a16:creationId xmlns="" xmlns:a16="http://schemas.microsoft.com/office/drawing/2014/main" id="{2254EB13-179B-4306-B67E-3F7ABF4F256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96291" y="4838698"/>
            <a:ext cx="381000" cy="381000"/>
            <a:chOff x="5269" y="3082"/>
            <a:chExt cx="240" cy="240"/>
          </a:xfrm>
          <a:solidFill>
            <a:schemeClr val="bg1"/>
          </a:solidFill>
        </p:grpSpPr>
        <p:sp>
          <p:nvSpPr>
            <p:cNvPr id="42" name="Freeform 23">
              <a:extLst>
                <a:ext uri="{FF2B5EF4-FFF2-40B4-BE49-F238E27FC236}">
                  <a16:creationId xmlns="" xmlns:a16="http://schemas.microsoft.com/office/drawing/2014/main" id="{898B5964-F9EF-48B5-9249-F43B9A571E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" y="3167"/>
              <a:ext cx="75" cy="80"/>
            </a:xfrm>
            <a:custGeom>
              <a:avLst/>
              <a:gdLst>
                <a:gd name="T0" fmla="*/ 44 w 75"/>
                <a:gd name="T1" fmla="*/ 0 h 80"/>
                <a:gd name="T2" fmla="*/ 31 w 75"/>
                <a:gd name="T3" fmla="*/ 0 h 80"/>
                <a:gd name="T4" fmla="*/ 0 w 75"/>
                <a:gd name="T5" fmla="*/ 80 h 80"/>
                <a:gd name="T6" fmla="*/ 16 w 75"/>
                <a:gd name="T7" fmla="*/ 80 h 80"/>
                <a:gd name="T8" fmla="*/ 23 w 75"/>
                <a:gd name="T9" fmla="*/ 60 h 80"/>
                <a:gd name="T10" fmla="*/ 51 w 75"/>
                <a:gd name="T11" fmla="*/ 60 h 80"/>
                <a:gd name="T12" fmla="*/ 59 w 75"/>
                <a:gd name="T13" fmla="*/ 80 h 80"/>
                <a:gd name="T14" fmla="*/ 75 w 75"/>
                <a:gd name="T15" fmla="*/ 80 h 80"/>
                <a:gd name="T16" fmla="*/ 44 w 75"/>
                <a:gd name="T17" fmla="*/ 0 h 80"/>
                <a:gd name="T18" fmla="*/ 26 w 75"/>
                <a:gd name="T19" fmla="*/ 49 h 80"/>
                <a:gd name="T20" fmla="*/ 38 w 75"/>
                <a:gd name="T21" fmla="*/ 18 h 80"/>
                <a:gd name="T22" fmla="*/ 49 w 75"/>
                <a:gd name="T23" fmla="*/ 49 h 80"/>
                <a:gd name="T24" fmla="*/ 26 w 75"/>
                <a:gd name="T25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80">
                  <a:moveTo>
                    <a:pt x="44" y="0"/>
                  </a:moveTo>
                  <a:lnTo>
                    <a:pt x="31" y="0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23" y="60"/>
                  </a:lnTo>
                  <a:lnTo>
                    <a:pt x="51" y="60"/>
                  </a:lnTo>
                  <a:lnTo>
                    <a:pt x="59" y="80"/>
                  </a:lnTo>
                  <a:lnTo>
                    <a:pt x="75" y="80"/>
                  </a:lnTo>
                  <a:lnTo>
                    <a:pt x="44" y="0"/>
                  </a:lnTo>
                  <a:close/>
                  <a:moveTo>
                    <a:pt x="26" y="49"/>
                  </a:moveTo>
                  <a:lnTo>
                    <a:pt x="38" y="18"/>
                  </a:lnTo>
                  <a:lnTo>
                    <a:pt x="49" y="49"/>
                  </a:lnTo>
                  <a:lnTo>
                    <a:pt x="2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4">
              <a:extLst>
                <a:ext uri="{FF2B5EF4-FFF2-40B4-BE49-F238E27FC236}">
                  <a16:creationId xmlns="" xmlns:a16="http://schemas.microsoft.com/office/drawing/2014/main" id="{E8780B20-EB3D-4C44-BDE5-9FD435D22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3188"/>
              <a:ext cx="15" cy="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5">
              <a:extLst>
                <a:ext uri="{FF2B5EF4-FFF2-40B4-BE49-F238E27FC236}">
                  <a16:creationId xmlns="" xmlns:a16="http://schemas.microsoft.com/office/drawing/2014/main" id="{35213BC9-A50E-4B83-A35E-57CF20DF0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3165"/>
              <a:ext cx="15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="" xmlns:a16="http://schemas.microsoft.com/office/drawing/2014/main" id="{25AB63BC-BAFC-4F00-8E74-E3516A823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9" y="3082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0 w 240"/>
                <a:gd name="T3" fmla="*/ 240 h 240"/>
                <a:gd name="T4" fmla="*/ 240 w 240"/>
                <a:gd name="T5" fmla="*/ 240 h 240"/>
                <a:gd name="T6" fmla="*/ 240 w 240"/>
                <a:gd name="T7" fmla="*/ 0 h 240"/>
                <a:gd name="T8" fmla="*/ 0 w 240"/>
                <a:gd name="T9" fmla="*/ 0 h 240"/>
                <a:gd name="T10" fmla="*/ 226 w 240"/>
                <a:gd name="T11" fmla="*/ 226 h 240"/>
                <a:gd name="T12" fmla="*/ 14 w 240"/>
                <a:gd name="T13" fmla="*/ 226 h 240"/>
                <a:gd name="T14" fmla="*/ 14 w 240"/>
                <a:gd name="T15" fmla="*/ 14 h 240"/>
                <a:gd name="T16" fmla="*/ 226 w 240"/>
                <a:gd name="T17" fmla="*/ 14 h 240"/>
                <a:gd name="T18" fmla="*/ 226 w 240"/>
                <a:gd name="T19" fmla="*/ 22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0" y="240"/>
                  </a:lnTo>
                  <a:lnTo>
                    <a:pt x="240" y="240"/>
                  </a:lnTo>
                  <a:lnTo>
                    <a:pt x="240" y="0"/>
                  </a:lnTo>
                  <a:lnTo>
                    <a:pt x="0" y="0"/>
                  </a:lnTo>
                  <a:close/>
                  <a:moveTo>
                    <a:pt x="226" y="226"/>
                  </a:moveTo>
                  <a:lnTo>
                    <a:pt x="14" y="226"/>
                  </a:lnTo>
                  <a:lnTo>
                    <a:pt x="14" y="14"/>
                  </a:lnTo>
                  <a:lnTo>
                    <a:pt x="226" y="14"/>
                  </a:lnTo>
                  <a:lnTo>
                    <a:pt x="226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ircle: Hollow 77">
            <a:extLst>
              <a:ext uri="{FF2B5EF4-FFF2-40B4-BE49-F238E27FC236}">
                <a16:creationId xmlns="" xmlns:a16="http://schemas.microsoft.com/office/drawing/2014/main" id="{F139F40B-AEA3-428C-9112-43D51653F25F}"/>
              </a:ext>
            </a:extLst>
          </p:cNvPr>
          <p:cNvSpPr/>
          <p:nvPr/>
        </p:nvSpPr>
        <p:spPr>
          <a:xfrm>
            <a:off x="8951768" y="-1394441"/>
            <a:ext cx="5334000" cy="5334000"/>
          </a:xfrm>
          <a:prstGeom prst="donut">
            <a:avLst>
              <a:gd name="adj" fmla="val 2355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6746826-DE70-4757-B7F5-DF2F47C38360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Strategic Personal Branding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7F0D0C6-108F-4C48-A934-521D638BE72A}"/>
              </a:ext>
            </a:extLst>
          </p:cNvPr>
          <p:cNvGrpSpPr/>
          <p:nvPr/>
        </p:nvGrpSpPr>
        <p:grpSpPr>
          <a:xfrm>
            <a:off x="1515617" y="2042120"/>
            <a:ext cx="9160319" cy="3581300"/>
            <a:chOff x="1515617" y="1925193"/>
            <a:chExt cx="9160319" cy="358130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="" xmlns:a16="http://schemas.microsoft.com/office/drawing/2014/main" id="{2156980C-2B4B-4094-9BF0-48394803A9C6}"/>
                </a:ext>
              </a:extLst>
            </p:cNvPr>
            <p:cNvSpPr/>
            <p:nvPr/>
          </p:nvSpPr>
          <p:spPr>
            <a:xfrm rot="2700000">
              <a:off x="4339896" y="1925194"/>
              <a:ext cx="989540" cy="989537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271D42"/>
                </a:gs>
                <a:gs pos="100000">
                  <a:srgbClr val="271D42">
                    <a:alpha val="80000"/>
                  </a:srgb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="" xmlns:a16="http://schemas.microsoft.com/office/drawing/2014/main" id="{E19261BB-BBB0-4A62-8419-3A706C0AC3EB}"/>
                </a:ext>
              </a:extLst>
            </p:cNvPr>
            <p:cNvSpPr/>
            <p:nvPr/>
          </p:nvSpPr>
          <p:spPr>
            <a:xfrm rot="2700000">
              <a:off x="6862116" y="1925194"/>
              <a:ext cx="989540" cy="989537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271D42"/>
                </a:gs>
                <a:gs pos="100000">
                  <a:srgbClr val="271D42">
                    <a:alpha val="80000"/>
                  </a:srgb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="" xmlns:a16="http://schemas.microsoft.com/office/drawing/2014/main" id="{2901A337-0C72-4E27-84E3-B10881CEC394}"/>
                </a:ext>
              </a:extLst>
            </p:cNvPr>
            <p:cNvSpPr/>
            <p:nvPr/>
          </p:nvSpPr>
          <p:spPr>
            <a:xfrm rot="2700000">
              <a:off x="3078784" y="4516954"/>
              <a:ext cx="989540" cy="989537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271D42"/>
                </a:gs>
                <a:gs pos="100000">
                  <a:srgbClr val="271D42">
                    <a:alpha val="80000"/>
                  </a:srgb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="" xmlns:a16="http://schemas.microsoft.com/office/drawing/2014/main" id="{886C1E57-CE6D-4FA8-AB41-48195C46C80D}"/>
                </a:ext>
              </a:extLst>
            </p:cNvPr>
            <p:cNvSpPr/>
            <p:nvPr/>
          </p:nvSpPr>
          <p:spPr>
            <a:xfrm rot="2700000">
              <a:off x="8123224" y="4516954"/>
              <a:ext cx="989540" cy="989537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271D42"/>
                </a:gs>
                <a:gs pos="100000">
                  <a:srgbClr val="271D42">
                    <a:alpha val="80000"/>
                  </a:srgb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="" xmlns:a16="http://schemas.microsoft.com/office/drawing/2014/main" id="{652C8E11-8DAB-4DBB-B79D-702332B1B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25321" y="3300067"/>
              <a:ext cx="2096472" cy="2096471"/>
            </a:xfrm>
            <a:custGeom>
              <a:avLst/>
              <a:gdLst>
                <a:gd name="connsiteX0" fmla="*/ 1048235 w 2096472"/>
                <a:gd name="connsiteY0" fmla="*/ 0 h 2096471"/>
                <a:gd name="connsiteX1" fmla="*/ 1182504 w 2096472"/>
                <a:gd name="connsiteY1" fmla="*/ 55615 h 2096471"/>
                <a:gd name="connsiteX2" fmla="*/ 2040857 w 2096472"/>
                <a:gd name="connsiteY2" fmla="*/ 913969 h 2096471"/>
                <a:gd name="connsiteX3" fmla="*/ 2040857 w 2096472"/>
                <a:gd name="connsiteY3" fmla="*/ 1182505 h 2096471"/>
                <a:gd name="connsiteX4" fmla="*/ 1182506 w 2096472"/>
                <a:gd name="connsiteY4" fmla="*/ 2040856 h 2096471"/>
                <a:gd name="connsiteX5" fmla="*/ 913970 w 2096472"/>
                <a:gd name="connsiteY5" fmla="*/ 2040856 h 2096471"/>
                <a:gd name="connsiteX6" fmla="*/ 55617 w 2096472"/>
                <a:gd name="connsiteY6" fmla="*/ 1182502 h 2096471"/>
                <a:gd name="connsiteX7" fmla="*/ 55617 w 2096472"/>
                <a:gd name="connsiteY7" fmla="*/ 913966 h 2096471"/>
                <a:gd name="connsiteX8" fmla="*/ 913967 w 2096472"/>
                <a:gd name="connsiteY8" fmla="*/ 55615 h 2096471"/>
                <a:gd name="connsiteX9" fmla="*/ 1048235 w 2096472"/>
                <a:gd name="connsiteY9" fmla="*/ 0 h 209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6472" h="2096471">
                  <a:moveTo>
                    <a:pt x="1048235" y="0"/>
                  </a:moveTo>
                  <a:cubicBezTo>
                    <a:pt x="1096831" y="0"/>
                    <a:pt x="1145427" y="18538"/>
                    <a:pt x="1182504" y="55615"/>
                  </a:cubicBezTo>
                  <a:lnTo>
                    <a:pt x="2040857" y="913969"/>
                  </a:lnTo>
                  <a:cubicBezTo>
                    <a:pt x="2115011" y="988123"/>
                    <a:pt x="2115011" y="1108351"/>
                    <a:pt x="2040857" y="1182505"/>
                  </a:cubicBezTo>
                  <a:lnTo>
                    <a:pt x="1182506" y="2040856"/>
                  </a:lnTo>
                  <a:cubicBezTo>
                    <a:pt x="1108352" y="2115010"/>
                    <a:pt x="988124" y="2115010"/>
                    <a:pt x="913970" y="2040856"/>
                  </a:cubicBezTo>
                  <a:lnTo>
                    <a:pt x="55617" y="1182502"/>
                  </a:lnTo>
                  <a:cubicBezTo>
                    <a:pt x="-18538" y="1108348"/>
                    <a:pt x="-18538" y="988120"/>
                    <a:pt x="55617" y="913966"/>
                  </a:cubicBezTo>
                  <a:lnTo>
                    <a:pt x="913967" y="55615"/>
                  </a:lnTo>
                  <a:cubicBezTo>
                    <a:pt x="951044" y="18538"/>
                    <a:pt x="999640" y="0"/>
                    <a:pt x="1048235" y="0"/>
                  </a:cubicBezTo>
                  <a:close/>
                </a:path>
              </a:pathLst>
            </a:custGeom>
          </p:spPr>
        </p:pic>
        <p:pic>
          <p:nvPicPr>
            <p:cNvPr id="48" name="Picture 47">
              <a:extLst>
                <a:ext uri="{FF2B5EF4-FFF2-40B4-BE49-F238E27FC236}">
                  <a16:creationId xmlns="" xmlns:a16="http://schemas.microsoft.com/office/drawing/2014/main" id="{DF08CB70-087A-4BB4-A71A-4305F4F87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1755" y="3300067"/>
              <a:ext cx="2096472" cy="2096471"/>
            </a:xfrm>
            <a:custGeom>
              <a:avLst/>
              <a:gdLst>
                <a:gd name="connsiteX0" fmla="*/ 1048235 w 2096472"/>
                <a:gd name="connsiteY0" fmla="*/ 0 h 2096471"/>
                <a:gd name="connsiteX1" fmla="*/ 1182504 w 2096472"/>
                <a:gd name="connsiteY1" fmla="*/ 55615 h 2096471"/>
                <a:gd name="connsiteX2" fmla="*/ 2040857 w 2096472"/>
                <a:gd name="connsiteY2" fmla="*/ 913969 h 2096471"/>
                <a:gd name="connsiteX3" fmla="*/ 2040857 w 2096472"/>
                <a:gd name="connsiteY3" fmla="*/ 1182505 h 2096471"/>
                <a:gd name="connsiteX4" fmla="*/ 1182506 w 2096472"/>
                <a:gd name="connsiteY4" fmla="*/ 2040856 h 2096471"/>
                <a:gd name="connsiteX5" fmla="*/ 913970 w 2096472"/>
                <a:gd name="connsiteY5" fmla="*/ 2040856 h 2096471"/>
                <a:gd name="connsiteX6" fmla="*/ 55616 w 2096472"/>
                <a:gd name="connsiteY6" fmla="*/ 1182502 h 2096471"/>
                <a:gd name="connsiteX7" fmla="*/ 55616 w 2096472"/>
                <a:gd name="connsiteY7" fmla="*/ 913966 h 2096471"/>
                <a:gd name="connsiteX8" fmla="*/ 913967 w 2096472"/>
                <a:gd name="connsiteY8" fmla="*/ 55615 h 2096471"/>
                <a:gd name="connsiteX9" fmla="*/ 1048235 w 2096472"/>
                <a:gd name="connsiteY9" fmla="*/ 0 h 209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6472" h="2096471">
                  <a:moveTo>
                    <a:pt x="1048235" y="0"/>
                  </a:moveTo>
                  <a:cubicBezTo>
                    <a:pt x="1096831" y="0"/>
                    <a:pt x="1145427" y="18538"/>
                    <a:pt x="1182504" y="55615"/>
                  </a:cubicBezTo>
                  <a:lnTo>
                    <a:pt x="2040857" y="913969"/>
                  </a:lnTo>
                  <a:cubicBezTo>
                    <a:pt x="2115011" y="988123"/>
                    <a:pt x="2115011" y="1108351"/>
                    <a:pt x="2040857" y="1182505"/>
                  </a:cubicBezTo>
                  <a:lnTo>
                    <a:pt x="1182506" y="2040856"/>
                  </a:lnTo>
                  <a:cubicBezTo>
                    <a:pt x="1108352" y="2115010"/>
                    <a:pt x="988124" y="2115010"/>
                    <a:pt x="913970" y="2040856"/>
                  </a:cubicBezTo>
                  <a:lnTo>
                    <a:pt x="55616" y="1182502"/>
                  </a:lnTo>
                  <a:cubicBezTo>
                    <a:pt x="-18538" y="1108348"/>
                    <a:pt x="-18538" y="988120"/>
                    <a:pt x="55616" y="913966"/>
                  </a:cubicBezTo>
                  <a:lnTo>
                    <a:pt x="913967" y="55615"/>
                  </a:lnTo>
                  <a:cubicBezTo>
                    <a:pt x="951044" y="18538"/>
                    <a:pt x="999640" y="0"/>
                    <a:pt x="1048235" y="0"/>
                  </a:cubicBezTo>
                  <a:close/>
                </a:path>
              </a:pathLst>
            </a:custGeom>
          </p:spPr>
        </p:pic>
        <p:pic>
          <p:nvPicPr>
            <p:cNvPr id="51" name="Picture 50">
              <a:extLst>
                <a:ext uri="{FF2B5EF4-FFF2-40B4-BE49-F238E27FC236}">
                  <a16:creationId xmlns="" xmlns:a16="http://schemas.microsoft.com/office/drawing/2014/main" id="{7041A973-1B1D-4ED1-95EA-D8FE9900B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11575" y="2035147"/>
              <a:ext cx="2096472" cy="2096471"/>
            </a:xfrm>
            <a:custGeom>
              <a:avLst/>
              <a:gdLst>
                <a:gd name="connsiteX0" fmla="*/ 1048235 w 2096472"/>
                <a:gd name="connsiteY0" fmla="*/ 0 h 2096471"/>
                <a:gd name="connsiteX1" fmla="*/ 1182504 w 2096472"/>
                <a:gd name="connsiteY1" fmla="*/ 55616 h 2096471"/>
                <a:gd name="connsiteX2" fmla="*/ 2040857 w 2096472"/>
                <a:gd name="connsiteY2" fmla="*/ 913969 h 2096471"/>
                <a:gd name="connsiteX3" fmla="*/ 2040857 w 2096472"/>
                <a:gd name="connsiteY3" fmla="*/ 1182505 h 2096471"/>
                <a:gd name="connsiteX4" fmla="*/ 1182506 w 2096472"/>
                <a:gd name="connsiteY4" fmla="*/ 2040856 h 2096471"/>
                <a:gd name="connsiteX5" fmla="*/ 913970 w 2096472"/>
                <a:gd name="connsiteY5" fmla="*/ 2040856 h 2096471"/>
                <a:gd name="connsiteX6" fmla="*/ 55617 w 2096472"/>
                <a:gd name="connsiteY6" fmla="*/ 1182502 h 2096471"/>
                <a:gd name="connsiteX7" fmla="*/ 55617 w 2096472"/>
                <a:gd name="connsiteY7" fmla="*/ 913966 h 2096471"/>
                <a:gd name="connsiteX8" fmla="*/ 913967 w 2096472"/>
                <a:gd name="connsiteY8" fmla="*/ 55616 h 2096471"/>
                <a:gd name="connsiteX9" fmla="*/ 1048235 w 2096472"/>
                <a:gd name="connsiteY9" fmla="*/ 0 h 209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6472" h="2096471">
                  <a:moveTo>
                    <a:pt x="1048235" y="0"/>
                  </a:moveTo>
                  <a:cubicBezTo>
                    <a:pt x="1096831" y="0"/>
                    <a:pt x="1145427" y="18538"/>
                    <a:pt x="1182504" y="55616"/>
                  </a:cubicBezTo>
                  <a:lnTo>
                    <a:pt x="2040857" y="913969"/>
                  </a:lnTo>
                  <a:cubicBezTo>
                    <a:pt x="2115011" y="988123"/>
                    <a:pt x="2115011" y="1108351"/>
                    <a:pt x="2040857" y="1182505"/>
                  </a:cubicBezTo>
                  <a:lnTo>
                    <a:pt x="1182506" y="2040856"/>
                  </a:lnTo>
                  <a:cubicBezTo>
                    <a:pt x="1108352" y="2115010"/>
                    <a:pt x="988124" y="2115010"/>
                    <a:pt x="913970" y="2040856"/>
                  </a:cubicBezTo>
                  <a:lnTo>
                    <a:pt x="55617" y="1182502"/>
                  </a:lnTo>
                  <a:cubicBezTo>
                    <a:pt x="-18538" y="1108348"/>
                    <a:pt x="-18538" y="988120"/>
                    <a:pt x="55617" y="913966"/>
                  </a:cubicBezTo>
                  <a:lnTo>
                    <a:pt x="913967" y="55616"/>
                  </a:lnTo>
                  <a:cubicBezTo>
                    <a:pt x="951044" y="18538"/>
                    <a:pt x="999640" y="0"/>
                    <a:pt x="1048235" y="0"/>
                  </a:cubicBezTo>
                  <a:close/>
                </a:path>
              </a:pathLst>
            </a:custGeom>
          </p:spPr>
        </p:pic>
        <p:pic>
          <p:nvPicPr>
            <p:cNvPr id="50" name="Picture 49">
              <a:extLst>
                <a:ext uri="{FF2B5EF4-FFF2-40B4-BE49-F238E27FC236}">
                  <a16:creationId xmlns="" xmlns:a16="http://schemas.microsoft.com/office/drawing/2014/main" id="{173AC800-3EE1-4CF1-B119-D05046C6F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87497" y="2035147"/>
              <a:ext cx="2096472" cy="2096471"/>
            </a:xfrm>
            <a:custGeom>
              <a:avLst/>
              <a:gdLst>
                <a:gd name="connsiteX0" fmla="*/ 1048235 w 2096472"/>
                <a:gd name="connsiteY0" fmla="*/ 0 h 2096471"/>
                <a:gd name="connsiteX1" fmla="*/ 1182504 w 2096472"/>
                <a:gd name="connsiteY1" fmla="*/ 55616 h 2096471"/>
                <a:gd name="connsiteX2" fmla="*/ 2040857 w 2096472"/>
                <a:gd name="connsiteY2" fmla="*/ 913969 h 2096471"/>
                <a:gd name="connsiteX3" fmla="*/ 2040857 w 2096472"/>
                <a:gd name="connsiteY3" fmla="*/ 1182505 h 2096471"/>
                <a:gd name="connsiteX4" fmla="*/ 1182506 w 2096472"/>
                <a:gd name="connsiteY4" fmla="*/ 2040856 h 2096471"/>
                <a:gd name="connsiteX5" fmla="*/ 913970 w 2096472"/>
                <a:gd name="connsiteY5" fmla="*/ 2040856 h 2096471"/>
                <a:gd name="connsiteX6" fmla="*/ 55617 w 2096472"/>
                <a:gd name="connsiteY6" fmla="*/ 1182502 h 2096471"/>
                <a:gd name="connsiteX7" fmla="*/ 55617 w 2096472"/>
                <a:gd name="connsiteY7" fmla="*/ 913966 h 2096471"/>
                <a:gd name="connsiteX8" fmla="*/ 913967 w 2096472"/>
                <a:gd name="connsiteY8" fmla="*/ 55616 h 2096471"/>
                <a:gd name="connsiteX9" fmla="*/ 1048235 w 2096472"/>
                <a:gd name="connsiteY9" fmla="*/ 0 h 209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6472" h="2096471">
                  <a:moveTo>
                    <a:pt x="1048235" y="0"/>
                  </a:moveTo>
                  <a:cubicBezTo>
                    <a:pt x="1096831" y="0"/>
                    <a:pt x="1145427" y="18538"/>
                    <a:pt x="1182504" y="55616"/>
                  </a:cubicBezTo>
                  <a:lnTo>
                    <a:pt x="2040857" y="913969"/>
                  </a:lnTo>
                  <a:cubicBezTo>
                    <a:pt x="2115011" y="988123"/>
                    <a:pt x="2115011" y="1108351"/>
                    <a:pt x="2040857" y="1182505"/>
                  </a:cubicBezTo>
                  <a:lnTo>
                    <a:pt x="1182506" y="2040856"/>
                  </a:lnTo>
                  <a:cubicBezTo>
                    <a:pt x="1108352" y="2115010"/>
                    <a:pt x="988124" y="2115010"/>
                    <a:pt x="913970" y="2040856"/>
                  </a:cubicBezTo>
                  <a:lnTo>
                    <a:pt x="55617" y="1182502"/>
                  </a:lnTo>
                  <a:cubicBezTo>
                    <a:pt x="-18538" y="1108348"/>
                    <a:pt x="-18538" y="988120"/>
                    <a:pt x="55617" y="913966"/>
                  </a:cubicBezTo>
                  <a:lnTo>
                    <a:pt x="913967" y="55616"/>
                  </a:lnTo>
                  <a:cubicBezTo>
                    <a:pt x="951044" y="18538"/>
                    <a:pt x="999640" y="0"/>
                    <a:pt x="1048235" y="0"/>
                  </a:cubicBezTo>
                  <a:close/>
                </a:path>
              </a:pathLst>
            </a:custGeom>
          </p:spPr>
        </p:pic>
        <p:sp>
          <p:nvSpPr>
            <p:cNvPr id="7" name="Rectangle: Rounded Corners 6">
              <a:extLst>
                <a:ext uri="{FF2B5EF4-FFF2-40B4-BE49-F238E27FC236}">
                  <a16:creationId xmlns="" xmlns:a16="http://schemas.microsoft.com/office/drawing/2014/main" id="{C53F2EDD-2716-434B-B921-864CBF05375F}"/>
                </a:ext>
              </a:extLst>
            </p:cNvPr>
            <p:cNvSpPr/>
            <p:nvPr/>
          </p:nvSpPr>
          <p:spPr>
            <a:xfrm rot="2700000">
              <a:off x="1515615" y="2286554"/>
              <a:ext cx="1593663" cy="1593659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FF5851"/>
                </a:gs>
                <a:gs pos="100000">
                  <a:srgbClr val="FD1E5F"/>
                </a:gs>
              </a:gsLst>
              <a:lin ang="18900000" scaled="1"/>
            </a:gradFill>
            <a:ln>
              <a:noFill/>
            </a:ln>
            <a:effectLst>
              <a:outerShdw blurRad="139700" sx="102000" sy="102000" algn="ctr" rotWithShape="0">
                <a:srgbClr val="FD1E5F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="" xmlns:a16="http://schemas.microsoft.com/office/drawing/2014/main" id="{9C4F9CCF-57AC-4D02-A5E8-F5F21DC26443}"/>
                </a:ext>
              </a:extLst>
            </p:cNvPr>
            <p:cNvSpPr/>
            <p:nvPr/>
          </p:nvSpPr>
          <p:spPr>
            <a:xfrm rot="2700000">
              <a:off x="9082275" y="2286554"/>
              <a:ext cx="1593663" cy="1593659"/>
            </a:xfrm>
            <a:prstGeom prst="roundRect">
              <a:avLst>
                <a:gd name="adj" fmla="val 11915"/>
              </a:avLst>
            </a:prstGeom>
            <a:gradFill>
              <a:gsLst>
                <a:gs pos="0">
                  <a:srgbClr val="FF5851"/>
                </a:gs>
                <a:gs pos="100000">
                  <a:srgbClr val="FD1E5F"/>
                </a:gs>
              </a:gsLst>
              <a:lin ang="18900000" scaled="1"/>
            </a:gradFill>
            <a:ln>
              <a:noFill/>
            </a:ln>
            <a:effectLst>
              <a:outerShdw blurRad="139700" sx="102000" sy="102000" algn="ctr" rotWithShape="0">
                <a:srgbClr val="FD1E5F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09438F68-F40A-4AC1-9ACF-8953C0CE7D91}"/>
                </a:ext>
              </a:extLst>
            </p:cNvPr>
            <p:cNvSpPr/>
            <p:nvPr/>
          </p:nvSpPr>
          <p:spPr>
            <a:xfrm>
              <a:off x="1643761" y="2626183"/>
              <a:ext cx="1337371" cy="9144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 anchorCtr="0"/>
            <a:lstStyle/>
            <a:p>
              <a:pPr algn="ctr">
                <a:spcBef>
                  <a:spcPts val="600"/>
                </a:spcBef>
              </a:pP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8E66FEB3-5E8C-4BBD-BECE-B05507C885B7}"/>
                </a:ext>
              </a:extLst>
            </p:cNvPr>
            <p:cNvSpPr/>
            <p:nvPr/>
          </p:nvSpPr>
          <p:spPr>
            <a:xfrm>
              <a:off x="9210421" y="2626183"/>
              <a:ext cx="1337371" cy="9144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 anchorCtr="0"/>
            <a:lstStyle/>
            <a:p>
              <a:pPr algn="ctr">
                <a:spcBef>
                  <a:spcPts val="600"/>
                </a:spcBef>
              </a:pP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D1620CD6-5DB9-453E-8C71-E1A6D6A33FA1}"/>
                </a:ext>
              </a:extLst>
            </p:cNvPr>
            <p:cNvGrpSpPr/>
            <p:nvPr/>
          </p:nvGrpSpPr>
          <p:grpSpPr>
            <a:xfrm>
              <a:off x="5298947" y="3551472"/>
              <a:ext cx="1593659" cy="1593663"/>
              <a:chOff x="5298947" y="3551472"/>
              <a:chExt cx="1593659" cy="1593663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="" xmlns:a16="http://schemas.microsoft.com/office/drawing/2014/main" id="{C7ED3812-860D-4BE1-9BCA-DCA10230932A}"/>
                  </a:ext>
                </a:extLst>
              </p:cNvPr>
              <p:cNvSpPr/>
              <p:nvPr/>
            </p:nvSpPr>
            <p:spPr>
              <a:xfrm rot="2700000">
                <a:off x="5298945" y="3551474"/>
                <a:ext cx="1593663" cy="1593659"/>
              </a:xfrm>
              <a:prstGeom prst="roundRect">
                <a:avLst>
                  <a:gd name="adj" fmla="val 11915"/>
                </a:avLst>
              </a:prstGeom>
              <a:gradFill>
                <a:gsLst>
                  <a:gs pos="0">
                    <a:srgbClr val="FF5851"/>
                  </a:gs>
                  <a:gs pos="100000">
                    <a:srgbClr val="FD1E5F"/>
                  </a:gs>
                </a:gsLst>
                <a:lin ang="18900000" scaled="1"/>
              </a:gradFill>
              <a:ln>
                <a:noFill/>
              </a:ln>
              <a:effectLst>
                <a:outerShdw blurRad="139700" sx="102000" sy="102000" algn="ctr" rotWithShape="0">
                  <a:srgbClr val="FD1E5F">
                    <a:alpha val="2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="" xmlns:a16="http://schemas.microsoft.com/office/drawing/2014/main" id="{519E3453-40E9-4AE0-8184-E48A392582AF}"/>
                  </a:ext>
                </a:extLst>
              </p:cNvPr>
              <p:cNvSpPr/>
              <p:nvPr/>
            </p:nvSpPr>
            <p:spPr>
              <a:xfrm>
                <a:off x="5427091" y="3891103"/>
                <a:ext cx="1337371" cy="9144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 anchorCtr="0"/>
              <a:lstStyle/>
              <a:p>
                <a:pPr algn="ctr">
                  <a:spcBef>
                    <a:spcPts val="600"/>
                  </a:spcBef>
                </a:pPr>
                <a:r>
                  <a:rPr lang="en-US" sz="1400" b="0" dirty="0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400" b="0" dirty="0" err="1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400" b="0" dirty="0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400" b="0" dirty="0" err="1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400" b="0" dirty="0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400" b="0" dirty="0" err="1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400" b="0" dirty="0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400" b="0" dirty="0" err="1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400" b="0" dirty="0">
                    <a:solidFill>
                      <a:schemeClr val="bg1"/>
                    </a:solidFill>
                    <a:effectLst/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="" xmlns:a16="http://schemas.microsoft.com/office/drawing/2014/main" id="{3BE2DE94-4C57-4DC6-BD3F-3F7F1E5EC15E}"/>
                </a:ext>
              </a:extLst>
            </p:cNvPr>
            <p:cNvGrpSpPr/>
            <p:nvPr/>
          </p:nvGrpSpPr>
          <p:grpSpPr>
            <a:xfrm>
              <a:off x="3404371" y="3292923"/>
              <a:ext cx="338372" cy="338373"/>
              <a:chOff x="5298949" y="3402871"/>
              <a:chExt cx="1593659" cy="1593663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="" xmlns:a16="http://schemas.microsoft.com/office/drawing/2014/main" id="{9233A700-AF5C-4049-BFEA-886965DF8ABA}"/>
                  </a:ext>
                </a:extLst>
              </p:cNvPr>
              <p:cNvSpPr/>
              <p:nvPr/>
            </p:nvSpPr>
            <p:spPr>
              <a:xfrm rot="2700000">
                <a:off x="5298947" y="3402873"/>
                <a:ext cx="1593663" cy="1593659"/>
              </a:xfrm>
              <a:prstGeom prst="roundRect">
                <a:avLst>
                  <a:gd name="adj" fmla="val 21369"/>
                </a:avLst>
              </a:prstGeom>
              <a:gradFill>
                <a:gsLst>
                  <a:gs pos="0">
                    <a:srgbClr val="FF5851"/>
                  </a:gs>
                  <a:gs pos="100000">
                    <a:srgbClr val="FD1E5F"/>
                  </a:gs>
                </a:gsLst>
                <a:lin ang="18900000" scaled="1"/>
              </a:gradFill>
              <a:ln>
                <a:noFill/>
              </a:ln>
              <a:effectLst>
                <a:outerShdw blurRad="139700" sx="102000" sy="102000" algn="ctr" rotWithShape="0">
                  <a:srgbClr val="FD1E5F">
                    <a:alpha val="2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="" xmlns:a16="http://schemas.microsoft.com/office/drawing/2014/main" id="{5EEBE781-6459-43D2-BEC2-8D06E6A40E26}"/>
                  </a:ext>
                </a:extLst>
              </p:cNvPr>
              <p:cNvSpPr/>
              <p:nvPr/>
            </p:nvSpPr>
            <p:spPr>
              <a:xfrm>
                <a:off x="5360223" y="3742503"/>
                <a:ext cx="1471106" cy="9143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 anchorCtr="0"/>
              <a:lstStyle/>
              <a:p>
                <a:pPr algn="ctr"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1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="" xmlns:a16="http://schemas.microsoft.com/office/drawing/2014/main" id="{DA455E6F-6653-4599-9CCD-34EC22161D8A}"/>
                </a:ext>
              </a:extLst>
            </p:cNvPr>
            <p:cNvGrpSpPr/>
            <p:nvPr/>
          </p:nvGrpSpPr>
          <p:grpSpPr>
            <a:xfrm>
              <a:off x="8454722" y="3292923"/>
              <a:ext cx="338372" cy="338373"/>
              <a:chOff x="5298951" y="3402873"/>
              <a:chExt cx="1593659" cy="1593663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="" xmlns:a16="http://schemas.microsoft.com/office/drawing/2014/main" id="{4DC93BE7-B075-47FE-9055-9E41A177FF3A}"/>
                  </a:ext>
                </a:extLst>
              </p:cNvPr>
              <p:cNvSpPr/>
              <p:nvPr/>
            </p:nvSpPr>
            <p:spPr>
              <a:xfrm rot="2700000">
                <a:off x="5298949" y="3402875"/>
                <a:ext cx="1593663" cy="1593659"/>
              </a:xfrm>
              <a:prstGeom prst="roundRect">
                <a:avLst>
                  <a:gd name="adj" fmla="val 21369"/>
                </a:avLst>
              </a:prstGeom>
              <a:gradFill>
                <a:gsLst>
                  <a:gs pos="0">
                    <a:srgbClr val="FF5851"/>
                  </a:gs>
                  <a:gs pos="100000">
                    <a:srgbClr val="FD1E5F"/>
                  </a:gs>
                </a:gsLst>
                <a:lin ang="18900000" scaled="1"/>
              </a:gradFill>
              <a:ln>
                <a:noFill/>
              </a:ln>
              <a:effectLst>
                <a:outerShdw blurRad="139700" sx="102000" sy="102000" algn="ctr" rotWithShape="0">
                  <a:srgbClr val="FD1E5F">
                    <a:alpha val="2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="" xmlns:a16="http://schemas.microsoft.com/office/drawing/2014/main" id="{756679D6-BA55-4BAB-8BA9-98F9CDFFEE7E}"/>
                  </a:ext>
                </a:extLst>
              </p:cNvPr>
              <p:cNvSpPr/>
              <p:nvPr/>
            </p:nvSpPr>
            <p:spPr>
              <a:xfrm>
                <a:off x="5360223" y="3742507"/>
                <a:ext cx="1471106" cy="9143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 anchorCtr="0"/>
              <a:lstStyle/>
              <a:p>
                <a:pPr algn="ctr"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4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="" xmlns:a16="http://schemas.microsoft.com/office/drawing/2014/main" id="{5ADFA976-DA7D-471C-90FF-7C001B6241AA}"/>
                </a:ext>
              </a:extLst>
            </p:cNvPr>
            <p:cNvGrpSpPr/>
            <p:nvPr/>
          </p:nvGrpSpPr>
          <p:grpSpPr>
            <a:xfrm>
              <a:off x="4666547" y="3800388"/>
              <a:ext cx="338372" cy="338373"/>
              <a:chOff x="5298953" y="3402875"/>
              <a:chExt cx="1593659" cy="1593663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="" xmlns:a16="http://schemas.microsoft.com/office/drawing/2014/main" id="{BAD80D2B-7988-4B9B-9E06-A6CFD9B77C7F}"/>
                  </a:ext>
                </a:extLst>
              </p:cNvPr>
              <p:cNvSpPr/>
              <p:nvPr/>
            </p:nvSpPr>
            <p:spPr>
              <a:xfrm rot="2700000">
                <a:off x="5298951" y="3402877"/>
                <a:ext cx="1593663" cy="1593659"/>
              </a:xfrm>
              <a:prstGeom prst="roundRect">
                <a:avLst>
                  <a:gd name="adj" fmla="val 21369"/>
                </a:avLst>
              </a:prstGeom>
              <a:gradFill>
                <a:gsLst>
                  <a:gs pos="0">
                    <a:srgbClr val="FF5851"/>
                  </a:gs>
                  <a:gs pos="100000">
                    <a:srgbClr val="FD1E5F"/>
                  </a:gs>
                </a:gsLst>
                <a:lin ang="18900000" scaled="1"/>
              </a:gradFill>
              <a:ln>
                <a:noFill/>
              </a:ln>
              <a:effectLst>
                <a:outerShdw blurRad="139700" sx="102000" sy="102000" algn="ctr" rotWithShape="0">
                  <a:srgbClr val="FD1E5F">
                    <a:alpha val="2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="" xmlns:a16="http://schemas.microsoft.com/office/drawing/2014/main" id="{16C3728A-AC0D-45EF-BC54-B82FAA02FC4F}"/>
                  </a:ext>
                </a:extLst>
              </p:cNvPr>
              <p:cNvSpPr/>
              <p:nvPr/>
            </p:nvSpPr>
            <p:spPr>
              <a:xfrm>
                <a:off x="5360230" y="3742509"/>
                <a:ext cx="1471106" cy="9143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 anchorCtr="0"/>
              <a:lstStyle/>
              <a:p>
                <a:pPr algn="ctr"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="" xmlns:a16="http://schemas.microsoft.com/office/drawing/2014/main" id="{E8E88BC4-6FFD-4E95-BD0B-E33DB27B8FAA}"/>
                </a:ext>
              </a:extLst>
            </p:cNvPr>
            <p:cNvGrpSpPr/>
            <p:nvPr/>
          </p:nvGrpSpPr>
          <p:grpSpPr>
            <a:xfrm>
              <a:off x="7190625" y="3800388"/>
              <a:ext cx="338372" cy="338373"/>
              <a:chOff x="5298953" y="3402875"/>
              <a:chExt cx="1593659" cy="1593663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="" xmlns:a16="http://schemas.microsoft.com/office/drawing/2014/main" id="{CA87090C-FBA0-422C-A514-99368A7BB61D}"/>
                  </a:ext>
                </a:extLst>
              </p:cNvPr>
              <p:cNvSpPr/>
              <p:nvPr/>
            </p:nvSpPr>
            <p:spPr>
              <a:xfrm rot="2700000">
                <a:off x="5298951" y="3402877"/>
                <a:ext cx="1593663" cy="1593659"/>
              </a:xfrm>
              <a:prstGeom prst="roundRect">
                <a:avLst>
                  <a:gd name="adj" fmla="val 21369"/>
                </a:avLst>
              </a:prstGeom>
              <a:gradFill>
                <a:gsLst>
                  <a:gs pos="0">
                    <a:srgbClr val="FF5851"/>
                  </a:gs>
                  <a:gs pos="100000">
                    <a:srgbClr val="FD1E5F"/>
                  </a:gs>
                </a:gsLst>
                <a:lin ang="18900000" scaled="1"/>
              </a:gradFill>
              <a:ln>
                <a:noFill/>
              </a:ln>
              <a:effectLst>
                <a:outerShdw blurRad="139700" sx="102000" sy="102000" algn="ctr" rotWithShape="0">
                  <a:srgbClr val="FD1E5F">
                    <a:alpha val="2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="" xmlns:a16="http://schemas.microsoft.com/office/drawing/2014/main" id="{295C0DEE-A272-4941-85F7-7FE943E9F6F1}"/>
                  </a:ext>
                </a:extLst>
              </p:cNvPr>
              <p:cNvSpPr/>
              <p:nvPr/>
            </p:nvSpPr>
            <p:spPr>
              <a:xfrm>
                <a:off x="5360230" y="3742509"/>
                <a:ext cx="1471106" cy="9143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 anchorCtr="0"/>
              <a:lstStyle/>
              <a:p>
                <a:pPr algn="ctr">
                  <a:spcBef>
                    <a:spcPts val="600"/>
                  </a:spcBef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</p:grp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E821935F-5598-41ED-BBA3-2F85B14DB16D}"/>
              </a:ext>
            </a:extLst>
          </p:cNvPr>
          <p:cNvSpPr/>
          <p:nvPr/>
        </p:nvSpPr>
        <p:spPr>
          <a:xfrm>
            <a:off x="2448349" y="5894304"/>
            <a:ext cx="2250411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BBEB052F-D464-4E63-8B19-E34E4E443B2F}"/>
              </a:ext>
            </a:extLst>
          </p:cNvPr>
          <p:cNvSpPr/>
          <p:nvPr/>
        </p:nvSpPr>
        <p:spPr>
          <a:xfrm>
            <a:off x="7540108" y="5894304"/>
            <a:ext cx="2250411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C6908EB0-B60A-4DB1-95CC-98DCC340E0E9}"/>
              </a:ext>
            </a:extLst>
          </p:cNvPr>
          <p:cNvSpPr/>
          <p:nvPr/>
        </p:nvSpPr>
        <p:spPr>
          <a:xfrm>
            <a:off x="3710528" y="1278793"/>
            <a:ext cx="2250411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41430A31-86AB-4652-8E5D-7C05D77EC698}"/>
              </a:ext>
            </a:extLst>
          </p:cNvPr>
          <p:cNvSpPr/>
          <p:nvPr/>
        </p:nvSpPr>
        <p:spPr>
          <a:xfrm>
            <a:off x="6234606" y="1278793"/>
            <a:ext cx="2250411" cy="43088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Rounded 1">
            <a:extLst>
              <a:ext uri="{FF2B5EF4-FFF2-40B4-BE49-F238E27FC236}">
                <a16:creationId xmlns="" xmlns:a16="http://schemas.microsoft.com/office/drawing/2014/main" id="{88376043-3F5C-4B97-A722-C5C3DAF444FF}"/>
              </a:ext>
            </a:extLst>
          </p:cNvPr>
          <p:cNvSpPr/>
          <p:nvPr/>
        </p:nvSpPr>
        <p:spPr>
          <a:xfrm rot="5400000" flipH="1">
            <a:off x="4079678" y="-2811267"/>
            <a:ext cx="3265880" cy="11425238"/>
          </a:xfrm>
          <a:prstGeom prst="round2SameRect">
            <a:avLst>
              <a:gd name="adj1" fmla="val 7262"/>
              <a:gd name="adj2" fmla="val 0"/>
            </a:avLst>
          </a:prstGeom>
          <a:gradFill>
            <a:gsLst>
              <a:gs pos="0">
                <a:srgbClr val="271D42"/>
              </a:gs>
              <a:gs pos="100000">
                <a:srgbClr val="271D42">
                  <a:alpha val="80000"/>
                </a:srgb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22D9929-5840-441B-8169-52F9D87D3FCE}"/>
              </a:ext>
            </a:extLst>
          </p:cNvPr>
          <p:cNvSpPr/>
          <p:nvPr/>
        </p:nvSpPr>
        <p:spPr>
          <a:xfrm>
            <a:off x="766763" y="508000"/>
            <a:ext cx="10658475" cy="7604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sz="2800" b="1" dirty="0">
                <a:solidFill>
                  <a:srgbClr val="271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Personal Branding</a:t>
            </a:r>
          </a:p>
        </p:txBody>
      </p:sp>
      <p:pic>
        <p:nvPicPr>
          <p:cNvPr id="8" name="Picture 7" descr="A hand holding a cellphone&#10;&#10;Description automatically generated">
            <a:extLst>
              <a:ext uri="{FF2B5EF4-FFF2-40B4-BE49-F238E27FC236}">
                <a16:creationId xmlns="" xmlns:a16="http://schemas.microsoft.com/office/drawing/2014/main" id="{1E024CA8-7F38-4D76-8DD5-CD328B0CC0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4800" y="1955800"/>
            <a:ext cx="4267199" cy="4571999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5B952823-DDB4-4E35-9569-4F1B547AEA19}"/>
              </a:ext>
            </a:extLst>
          </p:cNvPr>
          <p:cNvSpPr/>
          <p:nvPr/>
        </p:nvSpPr>
        <p:spPr>
          <a:xfrm>
            <a:off x="1891681" y="1674773"/>
            <a:ext cx="848390" cy="848390"/>
          </a:xfrm>
          <a:custGeom>
            <a:avLst/>
            <a:gdLst>
              <a:gd name="connsiteX0" fmla="*/ 1318701 w 1318700"/>
              <a:gd name="connsiteY0" fmla="*/ 659351 h 1318700"/>
              <a:gd name="connsiteX1" fmla="*/ 659351 w 1318700"/>
              <a:gd name="connsiteY1" fmla="*/ 1318701 h 1318700"/>
              <a:gd name="connsiteX2" fmla="*/ 0 w 1318700"/>
              <a:gd name="connsiteY2" fmla="*/ 659351 h 1318700"/>
              <a:gd name="connsiteX3" fmla="*/ 659351 w 1318700"/>
              <a:gd name="connsiteY3" fmla="*/ 0 h 1318700"/>
              <a:gd name="connsiteX4" fmla="*/ 1318701 w 1318700"/>
              <a:gd name="connsiteY4" fmla="*/ 659351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1"/>
                </a:moveTo>
                <a:cubicBezTo>
                  <a:pt x="1318701" y="1024819"/>
                  <a:pt x="1024819" y="1318701"/>
                  <a:pt x="659351" y="1318701"/>
                </a:cubicBezTo>
                <a:cubicBezTo>
                  <a:pt x="293882" y="1318701"/>
                  <a:pt x="0" y="1021051"/>
                  <a:pt x="0" y="659351"/>
                </a:cubicBezTo>
                <a:cubicBezTo>
                  <a:pt x="0" y="293882"/>
                  <a:pt x="293882" y="0"/>
                  <a:pt x="659351" y="0"/>
                </a:cubicBezTo>
                <a:cubicBezTo>
                  <a:pt x="1024819" y="0"/>
                  <a:pt x="1318701" y="293882"/>
                  <a:pt x="1318701" y="659351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086D6423-0E25-45D8-9BF0-BA33372193B9}"/>
              </a:ext>
            </a:extLst>
          </p:cNvPr>
          <p:cNvSpPr/>
          <p:nvPr/>
        </p:nvSpPr>
        <p:spPr>
          <a:xfrm>
            <a:off x="5470699" y="1674773"/>
            <a:ext cx="848390" cy="848390"/>
          </a:xfrm>
          <a:custGeom>
            <a:avLst/>
            <a:gdLst>
              <a:gd name="connsiteX0" fmla="*/ 1318701 w 1318700"/>
              <a:gd name="connsiteY0" fmla="*/ 659351 h 1318700"/>
              <a:gd name="connsiteX1" fmla="*/ 659351 w 1318700"/>
              <a:gd name="connsiteY1" fmla="*/ 1318701 h 1318700"/>
              <a:gd name="connsiteX2" fmla="*/ 0 w 1318700"/>
              <a:gd name="connsiteY2" fmla="*/ 659351 h 1318700"/>
              <a:gd name="connsiteX3" fmla="*/ 659351 w 1318700"/>
              <a:gd name="connsiteY3" fmla="*/ 0 h 1318700"/>
              <a:gd name="connsiteX4" fmla="*/ 1318701 w 1318700"/>
              <a:gd name="connsiteY4" fmla="*/ 659351 h 131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700" h="1318700">
                <a:moveTo>
                  <a:pt x="1318701" y="659351"/>
                </a:moveTo>
                <a:cubicBezTo>
                  <a:pt x="1318701" y="1024819"/>
                  <a:pt x="1024819" y="1318701"/>
                  <a:pt x="659351" y="1318701"/>
                </a:cubicBezTo>
                <a:cubicBezTo>
                  <a:pt x="293882" y="1318701"/>
                  <a:pt x="0" y="1021051"/>
                  <a:pt x="0" y="659351"/>
                </a:cubicBezTo>
                <a:cubicBezTo>
                  <a:pt x="0" y="293882"/>
                  <a:pt x="293882" y="0"/>
                  <a:pt x="659351" y="0"/>
                </a:cubicBezTo>
                <a:cubicBezTo>
                  <a:pt x="1024819" y="0"/>
                  <a:pt x="1318701" y="293882"/>
                  <a:pt x="1318701" y="659351"/>
                </a:cubicBezTo>
                <a:close/>
              </a:path>
            </a:pathLst>
          </a:custGeom>
          <a:solidFill>
            <a:srgbClr val="FFFFFF"/>
          </a:solidFill>
          <a:ln w="3765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EF451756-D7AC-4855-B12E-65F7CEE3EADA}"/>
              </a:ext>
            </a:extLst>
          </p:cNvPr>
          <p:cNvGrpSpPr/>
          <p:nvPr/>
        </p:nvGrpSpPr>
        <p:grpSpPr>
          <a:xfrm>
            <a:off x="766763" y="2727478"/>
            <a:ext cx="3098226" cy="1243909"/>
            <a:chOff x="2603218" y="5021533"/>
            <a:chExt cx="2132210" cy="1243909"/>
          </a:xfrm>
        </p:grpSpPr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2AE05DD7-E98E-4795-87EC-6D3EC9068E7E}"/>
                </a:ext>
              </a:extLst>
            </p:cNvPr>
            <p:cNvSpPr/>
            <p:nvPr/>
          </p:nvSpPr>
          <p:spPr>
            <a:xfrm>
              <a:off x="2603218" y="5021533"/>
              <a:ext cx="2132210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43C781-82C0-4103-A5ED-E9F642B29C0D}"/>
                </a:ext>
              </a:extLst>
            </p:cNvPr>
            <p:cNvSpPr/>
            <p:nvPr/>
          </p:nvSpPr>
          <p:spPr>
            <a:xfrm>
              <a:off x="2603218" y="5311335"/>
              <a:ext cx="2132210" cy="95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t" anchorCtr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1AA026FE-A2AF-4080-9A0A-63FDED0E2C4D}"/>
              </a:ext>
            </a:extLst>
          </p:cNvPr>
          <p:cNvGrpSpPr/>
          <p:nvPr/>
        </p:nvGrpSpPr>
        <p:grpSpPr>
          <a:xfrm>
            <a:off x="4345781" y="2727478"/>
            <a:ext cx="3098226" cy="1243909"/>
            <a:chOff x="2603218" y="5021533"/>
            <a:chExt cx="2132210" cy="1243909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009F4356-BC8A-4F0A-800A-5C0733426DF0}"/>
                </a:ext>
              </a:extLst>
            </p:cNvPr>
            <p:cNvSpPr/>
            <p:nvPr/>
          </p:nvSpPr>
          <p:spPr>
            <a:xfrm>
              <a:off x="2603218" y="5021533"/>
              <a:ext cx="2132210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Dolor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24B7009F-EB91-4316-AB66-0E4DF092929C}"/>
                </a:ext>
              </a:extLst>
            </p:cNvPr>
            <p:cNvSpPr/>
            <p:nvPr/>
          </p:nvSpPr>
          <p:spPr>
            <a:xfrm>
              <a:off x="2603218" y="5311335"/>
              <a:ext cx="2132210" cy="95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rtlCol="0" anchor="t" anchorCtr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400" b="0" i="0" dirty="0" err="1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b="0" i="0" dirty="0">
                  <a:solidFill>
                    <a:schemeClr val="bg1"/>
                  </a:solidFill>
                  <a:effectLst/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93EF5F0F-3D85-4663-A271-FE882B6A96E9}"/>
              </a:ext>
            </a:extLst>
          </p:cNvPr>
          <p:cNvSpPr/>
          <p:nvPr/>
        </p:nvSpPr>
        <p:spPr>
          <a:xfrm rot="5400000">
            <a:off x="671327" y="5542316"/>
            <a:ext cx="969794" cy="77892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C0E9E4B4-A902-48BE-88C5-4FD238EB152C}"/>
              </a:ext>
            </a:extLst>
          </p:cNvPr>
          <p:cNvSpPr/>
          <p:nvPr/>
        </p:nvSpPr>
        <p:spPr>
          <a:xfrm rot="5400000">
            <a:off x="191758" y="4871879"/>
            <a:ext cx="1928930" cy="778924"/>
          </a:xfrm>
          <a:prstGeom prst="roundRect">
            <a:avLst>
              <a:gd name="adj" fmla="val 15037"/>
            </a:avLst>
          </a:prstGeo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  <a:ln>
            <a:noFill/>
          </a:ln>
          <a:effectLst>
            <a:outerShdw blurRad="139700" sx="102000" sy="102000" algn="ctr" rotWithShape="0">
              <a:srgbClr val="FD1E5F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993760E-5749-4E22-8235-AC90980E6CB1}"/>
              </a:ext>
            </a:extLst>
          </p:cNvPr>
          <p:cNvSpPr/>
          <p:nvPr/>
        </p:nvSpPr>
        <p:spPr>
          <a:xfrm>
            <a:off x="1944512" y="5089312"/>
            <a:ext cx="6075537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Ut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enim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ad minim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veniam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nostrud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exercitation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ullamco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laboris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nisi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aliquip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ex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consequat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Duis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aute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irure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 in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reprehenderit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voluptate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esse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cillum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dolore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eu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pariatur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en-US" sz="14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2C83994C-40DE-4D03-AF3E-6DBE22CF3425}"/>
              </a:ext>
            </a:extLst>
          </p:cNvPr>
          <p:cNvGrpSpPr/>
          <p:nvPr/>
        </p:nvGrpSpPr>
        <p:grpSpPr>
          <a:xfrm>
            <a:off x="2142839" y="1925931"/>
            <a:ext cx="346075" cy="346075"/>
            <a:chOff x="4119563" y="3979863"/>
            <a:chExt cx="346075" cy="346075"/>
          </a:xfrm>
        </p:grpSpPr>
        <p:sp>
          <p:nvSpPr>
            <p:cNvPr id="31" name="Freeform 16">
              <a:extLst>
                <a:ext uri="{FF2B5EF4-FFF2-40B4-BE49-F238E27FC236}">
                  <a16:creationId xmlns="" xmlns:a16="http://schemas.microsoft.com/office/drawing/2014/main" id="{5A1A2497-327E-43C3-BA5F-8A2BB83C4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3979863"/>
              <a:ext cx="346075" cy="346075"/>
            </a:xfrm>
            <a:custGeom>
              <a:avLst/>
              <a:gdLst>
                <a:gd name="T0" fmla="*/ 79 w 92"/>
                <a:gd name="T1" fmla="*/ 52 h 92"/>
                <a:gd name="T2" fmla="*/ 92 w 92"/>
                <a:gd name="T3" fmla="*/ 52 h 92"/>
                <a:gd name="T4" fmla="*/ 92 w 92"/>
                <a:gd name="T5" fmla="*/ 40 h 92"/>
                <a:gd name="T6" fmla="*/ 79 w 92"/>
                <a:gd name="T7" fmla="*/ 40 h 92"/>
                <a:gd name="T8" fmla="*/ 75 w 92"/>
                <a:gd name="T9" fmla="*/ 28 h 92"/>
                <a:gd name="T10" fmla="*/ 84 w 92"/>
                <a:gd name="T11" fmla="*/ 19 h 92"/>
                <a:gd name="T12" fmla="*/ 73 w 92"/>
                <a:gd name="T13" fmla="*/ 8 h 92"/>
                <a:gd name="T14" fmla="*/ 64 w 92"/>
                <a:gd name="T15" fmla="*/ 17 h 92"/>
                <a:gd name="T16" fmla="*/ 52 w 92"/>
                <a:gd name="T17" fmla="*/ 13 h 92"/>
                <a:gd name="T18" fmla="*/ 52 w 92"/>
                <a:gd name="T19" fmla="*/ 0 h 92"/>
                <a:gd name="T20" fmla="*/ 40 w 92"/>
                <a:gd name="T21" fmla="*/ 0 h 92"/>
                <a:gd name="T22" fmla="*/ 40 w 92"/>
                <a:gd name="T23" fmla="*/ 13 h 92"/>
                <a:gd name="T24" fmla="*/ 28 w 92"/>
                <a:gd name="T25" fmla="*/ 17 h 92"/>
                <a:gd name="T26" fmla="*/ 19 w 92"/>
                <a:gd name="T27" fmla="*/ 8 h 92"/>
                <a:gd name="T28" fmla="*/ 8 w 92"/>
                <a:gd name="T29" fmla="*/ 19 h 92"/>
                <a:gd name="T30" fmla="*/ 17 w 92"/>
                <a:gd name="T31" fmla="*/ 28 h 92"/>
                <a:gd name="T32" fmla="*/ 13 w 92"/>
                <a:gd name="T33" fmla="*/ 40 h 92"/>
                <a:gd name="T34" fmla="*/ 0 w 92"/>
                <a:gd name="T35" fmla="*/ 40 h 92"/>
                <a:gd name="T36" fmla="*/ 0 w 92"/>
                <a:gd name="T37" fmla="*/ 52 h 92"/>
                <a:gd name="T38" fmla="*/ 13 w 92"/>
                <a:gd name="T39" fmla="*/ 52 h 92"/>
                <a:gd name="T40" fmla="*/ 17 w 92"/>
                <a:gd name="T41" fmla="*/ 64 h 92"/>
                <a:gd name="T42" fmla="*/ 8 w 92"/>
                <a:gd name="T43" fmla="*/ 73 h 92"/>
                <a:gd name="T44" fmla="*/ 19 w 92"/>
                <a:gd name="T45" fmla="*/ 84 h 92"/>
                <a:gd name="T46" fmla="*/ 28 w 92"/>
                <a:gd name="T47" fmla="*/ 75 h 92"/>
                <a:gd name="T48" fmla="*/ 40 w 92"/>
                <a:gd name="T49" fmla="*/ 79 h 92"/>
                <a:gd name="T50" fmla="*/ 40 w 92"/>
                <a:gd name="T51" fmla="*/ 92 h 92"/>
                <a:gd name="T52" fmla="*/ 52 w 92"/>
                <a:gd name="T53" fmla="*/ 92 h 92"/>
                <a:gd name="T54" fmla="*/ 52 w 92"/>
                <a:gd name="T55" fmla="*/ 79 h 92"/>
                <a:gd name="T56" fmla="*/ 64 w 92"/>
                <a:gd name="T57" fmla="*/ 75 h 92"/>
                <a:gd name="T58" fmla="*/ 73 w 92"/>
                <a:gd name="T59" fmla="*/ 84 h 92"/>
                <a:gd name="T60" fmla="*/ 84 w 92"/>
                <a:gd name="T61" fmla="*/ 73 h 92"/>
                <a:gd name="T62" fmla="*/ 75 w 92"/>
                <a:gd name="T63" fmla="*/ 64 h 92"/>
                <a:gd name="T64" fmla="*/ 79 w 92"/>
                <a:gd name="T65" fmla="*/ 5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2" h="92">
                  <a:moveTo>
                    <a:pt x="79" y="52"/>
                  </a:move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31" y="77"/>
                    <a:pt x="37" y="78"/>
                    <a:pt x="40" y="79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5" y="78"/>
                    <a:pt x="61" y="77"/>
                    <a:pt x="64" y="7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lose/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37ED77D1-D323-4C1C-B753-31ABA512A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925" y="4084638"/>
              <a:ext cx="134938" cy="136525"/>
            </a:xfrm>
            <a:prstGeom prst="ellips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4094C6E5-4D07-4493-A0A1-303756BCF413}"/>
              </a:ext>
            </a:extLst>
          </p:cNvPr>
          <p:cNvGrpSpPr/>
          <p:nvPr/>
        </p:nvGrpSpPr>
        <p:grpSpPr>
          <a:xfrm>
            <a:off x="5721857" y="1925930"/>
            <a:ext cx="346075" cy="346076"/>
            <a:chOff x="5562601" y="1811338"/>
            <a:chExt cx="346075" cy="346076"/>
          </a:xfrm>
        </p:grpSpPr>
        <p:sp>
          <p:nvSpPr>
            <p:cNvPr id="34" name="Oval 18">
              <a:extLst>
                <a:ext uri="{FF2B5EF4-FFF2-40B4-BE49-F238E27FC236}">
                  <a16:creationId xmlns="" xmlns:a16="http://schemas.microsoft.com/office/drawing/2014/main" id="{72F3DA8B-124F-45AF-BAF8-DD03B303B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088" y="1885951"/>
              <a:ext cx="165100" cy="76200"/>
            </a:xfrm>
            <a:prstGeom prst="ellips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Oval 19">
              <a:extLst>
                <a:ext uri="{FF2B5EF4-FFF2-40B4-BE49-F238E27FC236}">
                  <a16:creationId xmlns="" xmlns:a16="http://schemas.microsoft.com/office/drawing/2014/main" id="{AB4C54D0-E978-4D55-BB1E-53EF91F65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6" y="1811338"/>
              <a:ext cx="76200" cy="44450"/>
            </a:xfrm>
            <a:prstGeom prst="ellips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0">
              <a:extLst>
                <a:ext uri="{FF2B5EF4-FFF2-40B4-BE49-F238E27FC236}">
                  <a16:creationId xmlns="" xmlns:a16="http://schemas.microsoft.com/office/drawing/2014/main" id="{F8A613CB-7879-494E-AAC0-62FB4813E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476" y="1833563"/>
              <a:ext cx="76200" cy="68263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Oval 21">
              <a:extLst>
                <a:ext uri="{FF2B5EF4-FFF2-40B4-BE49-F238E27FC236}">
                  <a16:creationId xmlns="" xmlns:a16="http://schemas.microsoft.com/office/drawing/2014/main" id="{95E7C434-E6F4-4132-BAB5-65370C0E8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1" y="1811338"/>
              <a:ext cx="74613" cy="44450"/>
            </a:xfrm>
            <a:prstGeom prst="ellips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2">
              <a:extLst>
                <a:ext uri="{FF2B5EF4-FFF2-40B4-BE49-F238E27FC236}">
                  <a16:creationId xmlns="" xmlns:a16="http://schemas.microsoft.com/office/drawing/2014/main" id="{50D8975D-1DC8-4F4A-BD24-8992E8FE1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1833563"/>
              <a:ext cx="74613" cy="68263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Oval 23">
              <a:extLst>
                <a:ext uri="{FF2B5EF4-FFF2-40B4-BE49-F238E27FC236}">
                  <a16:creationId xmlns="" xmlns:a16="http://schemas.microsoft.com/office/drawing/2014/main" id="{C68782B7-803F-44B2-9488-5A6B1FC57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6" y="2066926"/>
              <a:ext cx="76200" cy="44450"/>
            </a:xfrm>
            <a:prstGeom prst="ellips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4">
              <a:extLst>
                <a:ext uri="{FF2B5EF4-FFF2-40B4-BE49-F238E27FC236}">
                  <a16:creationId xmlns="" xmlns:a16="http://schemas.microsoft.com/office/drawing/2014/main" id="{41A8841E-AFE2-4949-A9CF-C7B4860ED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476" y="2089151"/>
              <a:ext cx="76200" cy="68263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Oval 25">
              <a:extLst>
                <a:ext uri="{FF2B5EF4-FFF2-40B4-BE49-F238E27FC236}">
                  <a16:creationId xmlns="" xmlns:a16="http://schemas.microsoft.com/office/drawing/2014/main" id="{6870191B-5B79-4DF8-9020-379E8948B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1" y="2066926"/>
              <a:ext cx="74613" cy="44450"/>
            </a:xfrm>
            <a:prstGeom prst="ellips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6">
              <a:extLst>
                <a:ext uri="{FF2B5EF4-FFF2-40B4-BE49-F238E27FC236}">
                  <a16:creationId xmlns="" xmlns:a16="http://schemas.microsoft.com/office/drawing/2014/main" id="{1D87E27C-084F-43DE-A04A-AEFC973CB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2089151"/>
              <a:ext cx="74613" cy="68263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7">
              <a:extLst>
                <a:ext uri="{FF2B5EF4-FFF2-40B4-BE49-F238E27FC236}">
                  <a16:creationId xmlns="" xmlns:a16="http://schemas.microsoft.com/office/drawing/2014/main" id="{E0926DF2-6959-4868-9F14-B7EBF300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984376"/>
              <a:ext cx="165100" cy="38100"/>
            </a:xfrm>
            <a:custGeom>
              <a:avLst/>
              <a:gdLst>
                <a:gd name="T0" fmla="*/ 44 w 44"/>
                <a:gd name="T1" fmla="*/ 0 h 10"/>
                <a:gd name="T2" fmla="*/ 22 w 44"/>
                <a:gd name="T3" fmla="*/ 10 h 10"/>
                <a:gd name="T4" fmla="*/ 0 w 44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0">
                  <a:moveTo>
                    <a:pt x="44" y="0"/>
                  </a:moveTo>
                  <a:cubicBezTo>
                    <a:pt x="44" y="6"/>
                    <a:pt x="34" y="10"/>
                    <a:pt x="22" y="10"/>
                  </a:cubicBezTo>
                  <a:cubicBezTo>
                    <a:pt x="10" y="10"/>
                    <a:pt x="0" y="6"/>
                    <a:pt x="0" y="0"/>
                  </a:cubicBezTo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8">
              <a:extLst>
                <a:ext uri="{FF2B5EF4-FFF2-40B4-BE49-F238E27FC236}">
                  <a16:creationId xmlns="" xmlns:a16="http://schemas.microsoft.com/office/drawing/2014/main" id="{447039BB-3992-40D5-936B-3EEF46F7F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924051"/>
              <a:ext cx="165100" cy="157163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32 h 42"/>
                <a:gd name="T4" fmla="*/ 22 w 44"/>
                <a:gd name="T5" fmla="*/ 42 h 42"/>
                <a:gd name="T6" fmla="*/ 44 w 44"/>
                <a:gd name="T7" fmla="*/ 32 h 42"/>
                <a:gd name="T8" fmla="*/ 44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10" y="42"/>
                    <a:pt x="22" y="42"/>
                  </a:cubicBezTo>
                  <a:cubicBezTo>
                    <a:pt x="34" y="42"/>
                    <a:pt x="44" y="38"/>
                    <a:pt x="44" y="32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Line 29">
              <a:extLst>
                <a:ext uri="{FF2B5EF4-FFF2-40B4-BE49-F238E27FC236}">
                  <a16:creationId xmlns="" xmlns:a16="http://schemas.microsoft.com/office/drawing/2014/main" id="{654FE2E7-C7DF-418A-A8CD-1B8A33CDDA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0701" y="1901826"/>
              <a:ext cx="52388" cy="52388"/>
            </a:xfrm>
            <a:prstGeom prst="lin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Line 30">
              <a:extLst>
                <a:ext uri="{FF2B5EF4-FFF2-40B4-BE49-F238E27FC236}">
                  <a16:creationId xmlns="" xmlns:a16="http://schemas.microsoft.com/office/drawing/2014/main" id="{81FE8AB3-BF60-48AF-9156-759C5C4FC4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00701" y="2014538"/>
              <a:ext cx="52388" cy="52388"/>
            </a:xfrm>
            <a:prstGeom prst="lin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Line 31">
              <a:extLst>
                <a:ext uri="{FF2B5EF4-FFF2-40B4-BE49-F238E27FC236}">
                  <a16:creationId xmlns="" xmlns:a16="http://schemas.microsoft.com/office/drawing/2014/main" id="{CC95ECCA-226D-48D2-9C42-F832734D68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18188" y="1901826"/>
              <a:ext cx="52388" cy="52388"/>
            </a:xfrm>
            <a:prstGeom prst="lin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Line 32">
              <a:extLst>
                <a:ext uri="{FF2B5EF4-FFF2-40B4-BE49-F238E27FC236}">
                  <a16:creationId xmlns="" xmlns:a16="http://schemas.microsoft.com/office/drawing/2014/main" id="{E91363F5-F417-446A-B48A-F11ED9F56D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18188" y="2014538"/>
              <a:ext cx="52388" cy="52388"/>
            </a:xfrm>
            <a:prstGeom prst="line">
              <a:avLst/>
            </a:prstGeom>
            <a:noFill/>
            <a:ln w="14288" cap="rnd">
              <a:solidFill>
                <a:srgbClr val="271D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975B7765-8B01-48A0-9C9C-FCA9A1DF12F8}"/>
              </a:ext>
            </a:extLst>
          </p:cNvPr>
          <p:cNvGrpSpPr/>
          <p:nvPr/>
        </p:nvGrpSpPr>
        <p:grpSpPr>
          <a:xfrm>
            <a:off x="983979" y="5088304"/>
            <a:ext cx="344488" cy="346075"/>
            <a:chOff x="9169400" y="6364288"/>
            <a:chExt cx="344488" cy="346075"/>
          </a:xfrm>
        </p:grpSpPr>
        <p:sp>
          <p:nvSpPr>
            <p:cNvPr id="52" name="Oval 314">
              <a:extLst>
                <a:ext uri="{FF2B5EF4-FFF2-40B4-BE49-F238E27FC236}">
                  <a16:creationId xmlns="" xmlns:a16="http://schemas.microsoft.com/office/drawing/2014/main" id="{78B81C6D-BB27-4478-8666-3574C463B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9400" y="6364288"/>
              <a:ext cx="344488" cy="346075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15">
              <a:extLst>
                <a:ext uri="{FF2B5EF4-FFF2-40B4-BE49-F238E27FC236}">
                  <a16:creationId xmlns="" xmlns:a16="http://schemas.microsoft.com/office/drawing/2014/main" id="{1D4E89A7-DFA3-4D07-93A2-AAC563E5B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63" y="6440488"/>
              <a:ext cx="128588" cy="195263"/>
            </a:xfrm>
            <a:custGeom>
              <a:avLst/>
              <a:gdLst>
                <a:gd name="T0" fmla="*/ 0 w 81"/>
                <a:gd name="T1" fmla="*/ 123 h 123"/>
                <a:gd name="T2" fmla="*/ 81 w 81"/>
                <a:gd name="T3" fmla="*/ 61 h 123"/>
                <a:gd name="T4" fmla="*/ 0 w 81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123">
                  <a:moveTo>
                    <a:pt x="0" y="123"/>
                  </a:moveTo>
                  <a:lnTo>
                    <a:pt x="81" y="61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4D554EE5-E53E-4F78-93AF-0927BFCFDC4B}"/>
              </a:ext>
            </a:extLst>
          </p:cNvPr>
          <p:cNvGrpSpPr/>
          <p:nvPr/>
        </p:nvGrpSpPr>
        <p:grpSpPr>
          <a:xfrm>
            <a:off x="8701087" y="3121514"/>
            <a:ext cx="627053" cy="629814"/>
            <a:chOff x="8440738" y="1444625"/>
            <a:chExt cx="360363" cy="361950"/>
          </a:xfrm>
          <a:gradFill>
            <a:gsLst>
              <a:gs pos="0">
                <a:srgbClr val="FF5851"/>
              </a:gs>
              <a:gs pos="100000">
                <a:srgbClr val="FD1E5F"/>
              </a:gs>
            </a:gsLst>
            <a:lin ang="18900000" scaled="1"/>
          </a:gradFill>
        </p:grpSpPr>
        <p:sp>
          <p:nvSpPr>
            <p:cNvPr id="55" name="Freeform 1490">
              <a:extLst>
                <a:ext uri="{FF2B5EF4-FFF2-40B4-BE49-F238E27FC236}">
                  <a16:creationId xmlns="" xmlns:a16="http://schemas.microsoft.com/office/drawing/2014/main" id="{D80BAB69-94B5-4AF8-AC61-D94C1217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0" y="1504950"/>
              <a:ext cx="209550" cy="15875"/>
            </a:xfrm>
            <a:custGeom>
              <a:avLst/>
              <a:gdLst>
                <a:gd name="T0" fmla="*/ 54 w 56"/>
                <a:gd name="T1" fmla="*/ 4 h 4"/>
                <a:gd name="T2" fmla="*/ 2 w 56"/>
                <a:gd name="T3" fmla="*/ 4 h 4"/>
                <a:gd name="T4" fmla="*/ 0 w 56"/>
                <a:gd name="T5" fmla="*/ 2 h 4"/>
                <a:gd name="T6" fmla="*/ 2 w 56"/>
                <a:gd name="T7" fmla="*/ 0 h 4"/>
                <a:gd name="T8" fmla="*/ 54 w 56"/>
                <a:gd name="T9" fmla="*/ 0 h 4"/>
                <a:gd name="T10" fmla="*/ 56 w 56"/>
                <a:gd name="T11" fmla="*/ 2 h 4"/>
                <a:gd name="T12" fmla="*/ 54 w 5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">
                  <a:moveTo>
                    <a:pt x="5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3"/>
                    <a:pt x="55" y="4"/>
                    <a:pt x="5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491">
              <a:extLst>
                <a:ext uri="{FF2B5EF4-FFF2-40B4-BE49-F238E27FC236}">
                  <a16:creationId xmlns="" xmlns:a16="http://schemas.microsoft.com/office/drawing/2014/main" id="{1F847F90-7ED9-4F52-80EB-3705335D5B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5350" y="1444625"/>
              <a:ext cx="209550" cy="188913"/>
            </a:xfrm>
            <a:custGeom>
              <a:avLst/>
              <a:gdLst>
                <a:gd name="T0" fmla="*/ 28 w 56"/>
                <a:gd name="T1" fmla="*/ 50 h 50"/>
                <a:gd name="T2" fmla="*/ 26 w 56"/>
                <a:gd name="T3" fmla="*/ 49 h 50"/>
                <a:gd name="T4" fmla="*/ 0 w 56"/>
                <a:gd name="T5" fmla="*/ 19 h 50"/>
                <a:gd name="T6" fmla="*/ 0 w 56"/>
                <a:gd name="T7" fmla="*/ 17 h 50"/>
                <a:gd name="T8" fmla="*/ 12 w 56"/>
                <a:gd name="T9" fmla="*/ 1 h 50"/>
                <a:gd name="T10" fmla="*/ 14 w 56"/>
                <a:gd name="T11" fmla="*/ 0 h 50"/>
                <a:gd name="T12" fmla="*/ 42 w 56"/>
                <a:gd name="T13" fmla="*/ 0 h 50"/>
                <a:gd name="T14" fmla="*/ 44 w 56"/>
                <a:gd name="T15" fmla="*/ 1 h 50"/>
                <a:gd name="T16" fmla="*/ 56 w 56"/>
                <a:gd name="T17" fmla="*/ 17 h 50"/>
                <a:gd name="T18" fmla="*/ 56 w 56"/>
                <a:gd name="T19" fmla="*/ 19 h 50"/>
                <a:gd name="T20" fmla="*/ 30 w 56"/>
                <a:gd name="T21" fmla="*/ 49 h 50"/>
                <a:gd name="T22" fmla="*/ 28 w 56"/>
                <a:gd name="T23" fmla="*/ 50 h 50"/>
                <a:gd name="T24" fmla="*/ 5 w 56"/>
                <a:gd name="T25" fmla="*/ 18 h 50"/>
                <a:gd name="T26" fmla="*/ 28 w 56"/>
                <a:gd name="T27" fmla="*/ 45 h 50"/>
                <a:gd name="T28" fmla="*/ 51 w 56"/>
                <a:gd name="T29" fmla="*/ 18 h 50"/>
                <a:gd name="T30" fmla="*/ 41 w 56"/>
                <a:gd name="T31" fmla="*/ 4 h 50"/>
                <a:gd name="T32" fmla="*/ 15 w 56"/>
                <a:gd name="T33" fmla="*/ 4 h 50"/>
                <a:gd name="T34" fmla="*/ 5 w 56"/>
                <a:gd name="T35" fmla="*/ 1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50">
                  <a:moveTo>
                    <a:pt x="28" y="50"/>
                  </a:moveTo>
                  <a:cubicBezTo>
                    <a:pt x="27" y="50"/>
                    <a:pt x="27" y="50"/>
                    <a:pt x="26" y="4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0"/>
                    <a:pt x="43" y="0"/>
                    <a:pt x="44" y="1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9" y="50"/>
                    <a:pt x="29" y="50"/>
                    <a:pt x="28" y="50"/>
                  </a:cubicBezTo>
                  <a:close/>
                  <a:moveTo>
                    <a:pt x="5" y="18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5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492">
              <a:extLst>
                <a:ext uri="{FF2B5EF4-FFF2-40B4-BE49-F238E27FC236}">
                  <a16:creationId xmlns="" xmlns:a16="http://schemas.microsoft.com/office/drawing/2014/main" id="{AF0C1444-03FD-4259-BDFB-905B872020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0288" y="1746250"/>
              <a:ext cx="104775" cy="60325"/>
            </a:xfrm>
            <a:custGeom>
              <a:avLst/>
              <a:gdLst>
                <a:gd name="T0" fmla="*/ 26 w 28"/>
                <a:gd name="T1" fmla="*/ 16 h 16"/>
                <a:gd name="T2" fmla="*/ 2 w 28"/>
                <a:gd name="T3" fmla="*/ 16 h 16"/>
                <a:gd name="T4" fmla="*/ 0 w 28"/>
                <a:gd name="T5" fmla="*/ 14 h 16"/>
                <a:gd name="T6" fmla="*/ 0 w 28"/>
                <a:gd name="T7" fmla="*/ 2 h 16"/>
                <a:gd name="T8" fmla="*/ 2 w 28"/>
                <a:gd name="T9" fmla="*/ 0 h 16"/>
                <a:gd name="T10" fmla="*/ 26 w 28"/>
                <a:gd name="T11" fmla="*/ 0 h 16"/>
                <a:gd name="T12" fmla="*/ 28 w 28"/>
                <a:gd name="T13" fmla="*/ 2 h 16"/>
                <a:gd name="T14" fmla="*/ 28 w 28"/>
                <a:gd name="T15" fmla="*/ 14 h 16"/>
                <a:gd name="T16" fmla="*/ 26 w 28"/>
                <a:gd name="T17" fmla="*/ 16 h 16"/>
                <a:gd name="T18" fmla="*/ 4 w 28"/>
                <a:gd name="T19" fmla="*/ 12 h 16"/>
                <a:gd name="T20" fmla="*/ 24 w 28"/>
                <a:gd name="T21" fmla="*/ 12 h 16"/>
                <a:gd name="T22" fmla="*/ 24 w 28"/>
                <a:gd name="T23" fmla="*/ 4 h 16"/>
                <a:gd name="T24" fmla="*/ 4 w 28"/>
                <a:gd name="T25" fmla="*/ 4 h 16"/>
                <a:gd name="T26" fmla="*/ 4 w 28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16">
                  <a:moveTo>
                    <a:pt x="26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7" y="16"/>
                    <a:pt x="26" y="16"/>
                  </a:cubicBezTo>
                  <a:close/>
                  <a:moveTo>
                    <a:pt x="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1493">
              <a:extLst>
                <a:ext uri="{FF2B5EF4-FFF2-40B4-BE49-F238E27FC236}">
                  <a16:creationId xmlns="" xmlns:a16="http://schemas.microsoft.com/office/drawing/2014/main" id="{D4450A65-7E33-4945-AAC9-16F055F4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1539875"/>
              <a:ext cx="134938" cy="220663"/>
            </a:xfrm>
            <a:custGeom>
              <a:avLst/>
              <a:gdLst>
                <a:gd name="T0" fmla="*/ 18 w 36"/>
                <a:gd name="T1" fmla="*/ 59 h 59"/>
                <a:gd name="T2" fmla="*/ 16 w 36"/>
                <a:gd name="T3" fmla="*/ 57 h 59"/>
                <a:gd name="T4" fmla="*/ 16 w 36"/>
                <a:gd name="T5" fmla="*/ 51 h 59"/>
                <a:gd name="T6" fmla="*/ 17 w 36"/>
                <a:gd name="T7" fmla="*/ 49 h 59"/>
                <a:gd name="T8" fmla="*/ 32 w 36"/>
                <a:gd name="T9" fmla="*/ 34 h 59"/>
                <a:gd name="T10" fmla="*/ 32 w 36"/>
                <a:gd name="T11" fmla="*/ 5 h 59"/>
                <a:gd name="T12" fmla="*/ 31 w 36"/>
                <a:gd name="T13" fmla="*/ 5 h 59"/>
                <a:gd name="T14" fmla="*/ 26 w 36"/>
                <a:gd name="T15" fmla="*/ 27 h 59"/>
                <a:gd name="T16" fmla="*/ 25 w 36"/>
                <a:gd name="T17" fmla="*/ 28 h 59"/>
                <a:gd name="T18" fmla="*/ 14 w 36"/>
                <a:gd name="T19" fmla="*/ 40 h 59"/>
                <a:gd name="T20" fmla="*/ 11 w 36"/>
                <a:gd name="T21" fmla="*/ 41 h 59"/>
                <a:gd name="T22" fmla="*/ 10 w 36"/>
                <a:gd name="T23" fmla="*/ 38 h 59"/>
                <a:gd name="T24" fmla="*/ 13 w 36"/>
                <a:gd name="T25" fmla="*/ 26 h 59"/>
                <a:gd name="T26" fmla="*/ 12 w 36"/>
                <a:gd name="T27" fmla="*/ 23 h 59"/>
                <a:gd name="T28" fmla="*/ 10 w 36"/>
                <a:gd name="T29" fmla="*/ 24 h 59"/>
                <a:gd name="T30" fmla="*/ 4 w 36"/>
                <a:gd name="T31" fmla="*/ 39 h 59"/>
                <a:gd name="T32" fmla="*/ 4 w 36"/>
                <a:gd name="T33" fmla="*/ 57 h 59"/>
                <a:gd name="T34" fmla="*/ 2 w 36"/>
                <a:gd name="T35" fmla="*/ 59 h 59"/>
                <a:gd name="T36" fmla="*/ 0 w 36"/>
                <a:gd name="T37" fmla="*/ 57 h 59"/>
                <a:gd name="T38" fmla="*/ 0 w 36"/>
                <a:gd name="T39" fmla="*/ 39 h 59"/>
                <a:gd name="T40" fmla="*/ 0 w 36"/>
                <a:gd name="T41" fmla="*/ 38 h 59"/>
                <a:gd name="T42" fmla="*/ 6 w 36"/>
                <a:gd name="T43" fmla="*/ 22 h 59"/>
                <a:gd name="T44" fmla="*/ 14 w 36"/>
                <a:gd name="T45" fmla="*/ 19 h 59"/>
                <a:gd name="T46" fmla="*/ 17 w 36"/>
                <a:gd name="T47" fmla="*/ 27 h 59"/>
                <a:gd name="T48" fmla="*/ 16 w 36"/>
                <a:gd name="T49" fmla="*/ 33 h 59"/>
                <a:gd name="T50" fmla="*/ 22 w 36"/>
                <a:gd name="T51" fmla="*/ 26 h 59"/>
                <a:gd name="T52" fmla="*/ 29 w 36"/>
                <a:gd name="T53" fmla="*/ 2 h 59"/>
                <a:gd name="T54" fmla="*/ 35 w 36"/>
                <a:gd name="T55" fmla="*/ 1 h 59"/>
                <a:gd name="T56" fmla="*/ 36 w 36"/>
                <a:gd name="T57" fmla="*/ 3 h 59"/>
                <a:gd name="T58" fmla="*/ 36 w 36"/>
                <a:gd name="T59" fmla="*/ 35 h 59"/>
                <a:gd name="T60" fmla="*/ 35 w 36"/>
                <a:gd name="T61" fmla="*/ 36 h 59"/>
                <a:gd name="T62" fmla="*/ 20 w 36"/>
                <a:gd name="T63" fmla="*/ 52 h 59"/>
                <a:gd name="T64" fmla="*/ 20 w 36"/>
                <a:gd name="T65" fmla="*/ 57 h 59"/>
                <a:gd name="T66" fmla="*/ 18 w 36"/>
                <a:gd name="T6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" h="59">
                  <a:moveTo>
                    <a:pt x="18" y="59"/>
                  </a:moveTo>
                  <a:cubicBezTo>
                    <a:pt x="17" y="59"/>
                    <a:pt x="16" y="58"/>
                    <a:pt x="16" y="57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0"/>
                    <a:pt x="16" y="50"/>
                    <a:pt x="17" y="49"/>
                  </a:cubicBezTo>
                  <a:cubicBezTo>
                    <a:pt x="17" y="49"/>
                    <a:pt x="28" y="38"/>
                    <a:pt x="32" y="3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29" y="7"/>
                    <a:pt x="26" y="11"/>
                    <a:pt x="26" y="27"/>
                  </a:cubicBezTo>
                  <a:cubicBezTo>
                    <a:pt x="26" y="28"/>
                    <a:pt x="26" y="28"/>
                    <a:pt x="25" y="2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3" y="41"/>
                    <a:pt x="12" y="41"/>
                    <a:pt x="11" y="41"/>
                  </a:cubicBezTo>
                  <a:cubicBezTo>
                    <a:pt x="10" y="40"/>
                    <a:pt x="10" y="39"/>
                    <a:pt x="10" y="38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1" y="23"/>
                    <a:pt x="10" y="23"/>
                    <a:pt x="10" y="24"/>
                  </a:cubicBezTo>
                  <a:cubicBezTo>
                    <a:pt x="8" y="27"/>
                    <a:pt x="5" y="36"/>
                    <a:pt x="4" y="39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3" y="59"/>
                    <a:pt x="2" y="59"/>
                  </a:cubicBezTo>
                  <a:cubicBezTo>
                    <a:pt x="1" y="59"/>
                    <a:pt x="0" y="58"/>
                    <a:pt x="0" y="5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0" y="38"/>
                    <a:pt x="4" y="26"/>
                    <a:pt x="6" y="22"/>
                  </a:cubicBezTo>
                  <a:cubicBezTo>
                    <a:pt x="8" y="19"/>
                    <a:pt x="12" y="18"/>
                    <a:pt x="14" y="19"/>
                  </a:cubicBezTo>
                  <a:cubicBezTo>
                    <a:pt x="16" y="20"/>
                    <a:pt x="18" y="23"/>
                    <a:pt x="17" y="27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13"/>
                    <a:pt x="24" y="5"/>
                    <a:pt x="29" y="2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35" y="1"/>
                    <a:pt x="36" y="2"/>
                    <a:pt x="36" y="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6"/>
                  </a:cubicBezTo>
                  <a:cubicBezTo>
                    <a:pt x="33" y="39"/>
                    <a:pt x="23" y="49"/>
                    <a:pt x="20" y="52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8"/>
                    <a:pt x="19" y="59"/>
                    <a:pt x="1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494">
              <a:extLst>
                <a:ext uri="{FF2B5EF4-FFF2-40B4-BE49-F238E27FC236}">
                  <a16:creationId xmlns="" xmlns:a16="http://schemas.microsoft.com/office/drawing/2014/main" id="{A87976CE-97D1-4DE5-85F9-4DCBCF71E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1746250"/>
              <a:ext cx="104775" cy="60325"/>
            </a:xfrm>
            <a:custGeom>
              <a:avLst/>
              <a:gdLst>
                <a:gd name="T0" fmla="*/ 26 w 28"/>
                <a:gd name="T1" fmla="*/ 16 h 16"/>
                <a:gd name="T2" fmla="*/ 2 w 28"/>
                <a:gd name="T3" fmla="*/ 16 h 16"/>
                <a:gd name="T4" fmla="*/ 0 w 28"/>
                <a:gd name="T5" fmla="*/ 14 h 16"/>
                <a:gd name="T6" fmla="*/ 0 w 28"/>
                <a:gd name="T7" fmla="*/ 2 h 16"/>
                <a:gd name="T8" fmla="*/ 2 w 28"/>
                <a:gd name="T9" fmla="*/ 0 h 16"/>
                <a:gd name="T10" fmla="*/ 26 w 28"/>
                <a:gd name="T11" fmla="*/ 0 h 16"/>
                <a:gd name="T12" fmla="*/ 28 w 28"/>
                <a:gd name="T13" fmla="*/ 2 h 16"/>
                <a:gd name="T14" fmla="*/ 28 w 28"/>
                <a:gd name="T15" fmla="*/ 14 h 16"/>
                <a:gd name="T16" fmla="*/ 26 w 28"/>
                <a:gd name="T17" fmla="*/ 16 h 16"/>
                <a:gd name="T18" fmla="*/ 4 w 28"/>
                <a:gd name="T19" fmla="*/ 12 h 16"/>
                <a:gd name="T20" fmla="*/ 24 w 28"/>
                <a:gd name="T21" fmla="*/ 12 h 16"/>
                <a:gd name="T22" fmla="*/ 24 w 28"/>
                <a:gd name="T23" fmla="*/ 4 h 16"/>
                <a:gd name="T24" fmla="*/ 4 w 28"/>
                <a:gd name="T25" fmla="*/ 4 h 16"/>
                <a:gd name="T26" fmla="*/ 4 w 28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16">
                  <a:moveTo>
                    <a:pt x="26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7" y="16"/>
                    <a:pt x="26" y="16"/>
                  </a:cubicBezTo>
                  <a:close/>
                  <a:moveTo>
                    <a:pt x="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495">
              <a:extLst>
                <a:ext uri="{FF2B5EF4-FFF2-40B4-BE49-F238E27FC236}">
                  <a16:creationId xmlns="" xmlns:a16="http://schemas.microsoft.com/office/drawing/2014/main" id="{39B0AC0B-385A-4FF1-AD94-CCE68719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1539875"/>
              <a:ext cx="134938" cy="220663"/>
            </a:xfrm>
            <a:custGeom>
              <a:avLst/>
              <a:gdLst>
                <a:gd name="T0" fmla="*/ 34 w 36"/>
                <a:gd name="T1" fmla="*/ 59 h 59"/>
                <a:gd name="T2" fmla="*/ 32 w 36"/>
                <a:gd name="T3" fmla="*/ 57 h 59"/>
                <a:gd name="T4" fmla="*/ 32 w 36"/>
                <a:gd name="T5" fmla="*/ 39 h 59"/>
                <a:gd name="T6" fmla="*/ 26 w 36"/>
                <a:gd name="T7" fmla="*/ 24 h 59"/>
                <a:gd name="T8" fmla="*/ 24 w 36"/>
                <a:gd name="T9" fmla="*/ 23 h 59"/>
                <a:gd name="T10" fmla="*/ 23 w 36"/>
                <a:gd name="T11" fmla="*/ 26 h 59"/>
                <a:gd name="T12" fmla="*/ 26 w 36"/>
                <a:gd name="T13" fmla="*/ 38 h 59"/>
                <a:gd name="T14" fmla="*/ 25 w 36"/>
                <a:gd name="T15" fmla="*/ 41 h 59"/>
                <a:gd name="T16" fmla="*/ 22 w 36"/>
                <a:gd name="T17" fmla="*/ 40 h 59"/>
                <a:gd name="T18" fmla="*/ 11 w 36"/>
                <a:gd name="T19" fmla="*/ 28 h 59"/>
                <a:gd name="T20" fmla="*/ 10 w 36"/>
                <a:gd name="T21" fmla="*/ 27 h 59"/>
                <a:gd name="T22" fmla="*/ 5 w 36"/>
                <a:gd name="T23" fmla="*/ 5 h 59"/>
                <a:gd name="T24" fmla="*/ 4 w 36"/>
                <a:gd name="T25" fmla="*/ 5 h 59"/>
                <a:gd name="T26" fmla="*/ 4 w 36"/>
                <a:gd name="T27" fmla="*/ 34 h 59"/>
                <a:gd name="T28" fmla="*/ 19 w 36"/>
                <a:gd name="T29" fmla="*/ 49 h 59"/>
                <a:gd name="T30" fmla="*/ 20 w 36"/>
                <a:gd name="T31" fmla="*/ 51 h 59"/>
                <a:gd name="T32" fmla="*/ 20 w 36"/>
                <a:gd name="T33" fmla="*/ 57 h 59"/>
                <a:gd name="T34" fmla="*/ 18 w 36"/>
                <a:gd name="T35" fmla="*/ 59 h 59"/>
                <a:gd name="T36" fmla="*/ 16 w 36"/>
                <a:gd name="T37" fmla="*/ 57 h 59"/>
                <a:gd name="T38" fmla="*/ 16 w 36"/>
                <a:gd name="T39" fmla="*/ 52 h 59"/>
                <a:gd name="T40" fmla="*/ 1 w 36"/>
                <a:gd name="T41" fmla="*/ 37 h 59"/>
                <a:gd name="T42" fmla="*/ 0 w 36"/>
                <a:gd name="T43" fmla="*/ 35 h 59"/>
                <a:gd name="T44" fmla="*/ 0 w 36"/>
                <a:gd name="T45" fmla="*/ 3 h 59"/>
                <a:gd name="T46" fmla="*/ 1 w 36"/>
                <a:gd name="T47" fmla="*/ 1 h 59"/>
                <a:gd name="T48" fmla="*/ 7 w 36"/>
                <a:gd name="T49" fmla="*/ 2 h 59"/>
                <a:gd name="T50" fmla="*/ 14 w 36"/>
                <a:gd name="T51" fmla="*/ 26 h 59"/>
                <a:gd name="T52" fmla="*/ 20 w 36"/>
                <a:gd name="T53" fmla="*/ 33 h 59"/>
                <a:gd name="T54" fmla="*/ 19 w 36"/>
                <a:gd name="T55" fmla="*/ 27 h 59"/>
                <a:gd name="T56" fmla="*/ 22 w 36"/>
                <a:gd name="T57" fmla="*/ 19 h 59"/>
                <a:gd name="T58" fmla="*/ 30 w 36"/>
                <a:gd name="T59" fmla="*/ 22 h 59"/>
                <a:gd name="T60" fmla="*/ 36 w 36"/>
                <a:gd name="T61" fmla="*/ 38 h 59"/>
                <a:gd name="T62" fmla="*/ 36 w 36"/>
                <a:gd name="T63" fmla="*/ 39 h 59"/>
                <a:gd name="T64" fmla="*/ 36 w 36"/>
                <a:gd name="T65" fmla="*/ 57 h 59"/>
                <a:gd name="T66" fmla="*/ 34 w 36"/>
                <a:gd name="T6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" h="59">
                  <a:moveTo>
                    <a:pt x="34" y="59"/>
                  </a:moveTo>
                  <a:cubicBezTo>
                    <a:pt x="33" y="59"/>
                    <a:pt x="32" y="58"/>
                    <a:pt x="32" y="5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1" y="36"/>
                    <a:pt x="28" y="27"/>
                    <a:pt x="26" y="24"/>
                  </a:cubicBezTo>
                  <a:cubicBezTo>
                    <a:pt x="25" y="23"/>
                    <a:pt x="25" y="23"/>
                    <a:pt x="24" y="23"/>
                  </a:cubicBezTo>
                  <a:cubicBezTo>
                    <a:pt x="23" y="23"/>
                    <a:pt x="23" y="24"/>
                    <a:pt x="23" y="26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9"/>
                    <a:pt x="26" y="40"/>
                    <a:pt x="25" y="41"/>
                  </a:cubicBezTo>
                  <a:cubicBezTo>
                    <a:pt x="24" y="41"/>
                    <a:pt x="23" y="41"/>
                    <a:pt x="22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0" y="11"/>
                    <a:pt x="7" y="7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9" y="38"/>
                    <a:pt x="19" y="49"/>
                    <a:pt x="19" y="49"/>
                  </a:cubicBezTo>
                  <a:cubicBezTo>
                    <a:pt x="20" y="50"/>
                    <a:pt x="20" y="50"/>
                    <a:pt x="20" y="51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8"/>
                    <a:pt x="19" y="59"/>
                    <a:pt x="18" y="59"/>
                  </a:cubicBezTo>
                  <a:cubicBezTo>
                    <a:pt x="17" y="59"/>
                    <a:pt x="16" y="58"/>
                    <a:pt x="16" y="57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49"/>
                    <a:pt x="4" y="39"/>
                    <a:pt x="1" y="37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1"/>
                    <a:pt x="4" y="0"/>
                    <a:pt x="7" y="2"/>
                  </a:cubicBezTo>
                  <a:cubicBezTo>
                    <a:pt x="12" y="5"/>
                    <a:pt x="14" y="13"/>
                    <a:pt x="14" y="26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3"/>
                    <a:pt x="20" y="20"/>
                    <a:pt x="22" y="19"/>
                  </a:cubicBezTo>
                  <a:cubicBezTo>
                    <a:pt x="24" y="18"/>
                    <a:pt x="28" y="19"/>
                    <a:pt x="30" y="22"/>
                  </a:cubicBezTo>
                  <a:cubicBezTo>
                    <a:pt x="32" y="26"/>
                    <a:pt x="36" y="38"/>
                    <a:pt x="36" y="38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5" y="59"/>
                    <a:pt x="3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496">
              <a:extLst>
                <a:ext uri="{FF2B5EF4-FFF2-40B4-BE49-F238E27FC236}">
                  <a16:creationId xmlns="" xmlns:a16="http://schemas.microsoft.com/office/drawing/2014/main" id="{16A844F2-328D-4801-A436-4CA164409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9800" y="1444625"/>
              <a:ext cx="68263" cy="188913"/>
            </a:xfrm>
            <a:custGeom>
              <a:avLst/>
              <a:gdLst>
                <a:gd name="T0" fmla="*/ 16 w 18"/>
                <a:gd name="T1" fmla="*/ 50 h 50"/>
                <a:gd name="T2" fmla="*/ 14 w 18"/>
                <a:gd name="T3" fmla="*/ 49 h 50"/>
                <a:gd name="T4" fmla="*/ 4 w 18"/>
                <a:gd name="T5" fmla="*/ 19 h 50"/>
                <a:gd name="T6" fmla="*/ 0 w 18"/>
                <a:gd name="T7" fmla="*/ 2 h 50"/>
                <a:gd name="T8" fmla="*/ 2 w 18"/>
                <a:gd name="T9" fmla="*/ 0 h 50"/>
                <a:gd name="T10" fmla="*/ 4 w 18"/>
                <a:gd name="T11" fmla="*/ 2 h 50"/>
                <a:gd name="T12" fmla="*/ 8 w 18"/>
                <a:gd name="T13" fmla="*/ 18 h 50"/>
                <a:gd name="T14" fmla="*/ 18 w 18"/>
                <a:gd name="T15" fmla="*/ 47 h 50"/>
                <a:gd name="T16" fmla="*/ 17 w 18"/>
                <a:gd name="T17" fmla="*/ 50 h 50"/>
                <a:gd name="T18" fmla="*/ 16 w 18"/>
                <a:gd name="T1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50"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8"/>
                    <a:pt x="18" y="50"/>
                    <a:pt x="17" y="50"/>
                  </a:cubicBezTo>
                  <a:cubicBezTo>
                    <a:pt x="16" y="50"/>
                    <a:pt x="16" y="50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497">
              <a:extLst>
                <a:ext uri="{FF2B5EF4-FFF2-40B4-BE49-F238E27FC236}">
                  <a16:creationId xmlns="" xmlns:a16="http://schemas.microsoft.com/office/drawing/2014/main" id="{4ADE2F5B-07AD-4BC4-86F3-01297B97D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1444625"/>
              <a:ext cx="68263" cy="188913"/>
            </a:xfrm>
            <a:custGeom>
              <a:avLst/>
              <a:gdLst>
                <a:gd name="T0" fmla="*/ 2 w 18"/>
                <a:gd name="T1" fmla="*/ 50 h 50"/>
                <a:gd name="T2" fmla="*/ 2 w 18"/>
                <a:gd name="T3" fmla="*/ 50 h 50"/>
                <a:gd name="T4" fmla="*/ 0 w 18"/>
                <a:gd name="T5" fmla="*/ 47 h 50"/>
                <a:gd name="T6" fmla="*/ 10 w 18"/>
                <a:gd name="T7" fmla="*/ 17 h 50"/>
                <a:gd name="T8" fmla="*/ 14 w 18"/>
                <a:gd name="T9" fmla="*/ 2 h 50"/>
                <a:gd name="T10" fmla="*/ 16 w 18"/>
                <a:gd name="T11" fmla="*/ 0 h 50"/>
                <a:gd name="T12" fmla="*/ 18 w 18"/>
                <a:gd name="T13" fmla="*/ 2 h 50"/>
                <a:gd name="T14" fmla="*/ 14 w 18"/>
                <a:gd name="T15" fmla="*/ 18 h 50"/>
                <a:gd name="T16" fmla="*/ 4 w 18"/>
                <a:gd name="T17" fmla="*/ 49 h 50"/>
                <a:gd name="T18" fmla="*/ 2 w 18"/>
                <a:gd name="T1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50">
                  <a:moveTo>
                    <a:pt x="2" y="50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0" y="50"/>
                    <a:pt x="0" y="48"/>
                    <a:pt x="0" y="4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8" y="1"/>
                    <a:pt x="18" y="2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3" y="50"/>
                    <a:pt x="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0" y="6513922"/>
            <a:ext cx="11425238" cy="34407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752</Words>
  <Application>Microsoft Office PowerPoint</Application>
  <PresentationFormat>Custom</PresentationFormat>
  <Paragraphs>91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24slides5</dc:creator>
  <cp:lastModifiedBy>USER</cp:lastModifiedBy>
  <cp:revision>34</cp:revision>
  <dcterms:created xsi:type="dcterms:W3CDTF">2020-07-24T07:13:15Z</dcterms:created>
  <dcterms:modified xsi:type="dcterms:W3CDTF">2022-07-21T07:03:17Z</dcterms:modified>
</cp:coreProperties>
</file>