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4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5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6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7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8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5" r:id="rId6"/>
    <p:sldId id="261" r:id="rId7"/>
    <p:sldId id="262" r:id="rId8"/>
    <p:sldId id="263" r:id="rId9"/>
    <p:sldId id="264" r:id="rId10"/>
    <p:sldId id="266" r:id="rId11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EEA"/>
    <a:srgbClr val="9253FD"/>
    <a:srgbClr val="FE6853"/>
    <a:srgbClr val="FEA958"/>
    <a:srgbClr val="00A599"/>
    <a:srgbClr val="2C3A64"/>
    <a:srgbClr val="008D81"/>
    <a:srgbClr val="00D1BE"/>
    <a:srgbClr val="82B378"/>
    <a:srgbClr val="A8D2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51" autoAdjust="0"/>
    <p:restoredTop sz="94653"/>
  </p:normalViewPr>
  <p:slideViewPr>
    <p:cSldViewPr snapToGrid="0" showGuides="1">
      <p:cViewPr>
        <p:scale>
          <a:sx n="116" d="100"/>
          <a:sy n="116" d="100"/>
        </p:scale>
        <p:origin x="-684" y="-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BB860-78BF-47DB-9907-FFA461AAB1A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6EBC21-0F05-4525-8C30-C1A37B5120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79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6EBC21-0F05-4525-8C30-C1A37B51206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946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6EBC21-0F05-4525-8C30-C1A37B51206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669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6EBC21-0F05-4525-8C30-C1A37B51206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501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6EBC21-0F05-4525-8C30-C1A37B51206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0333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6EBC21-0F05-4525-8C30-C1A37B51206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370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6EBC21-0F05-4525-8C30-C1A37B51206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7319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6EBC21-0F05-4525-8C30-C1A37B51206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8069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6EBC21-0F05-4525-8C30-C1A37B51206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0017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6EBC21-0F05-4525-8C30-C1A37B51206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770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68A691A-37F3-40C4-99AE-DF56EA84D0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006D3E4-778F-455F-858F-6A6E324113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2D9B0ED-D05F-4AAA-BAC9-D4C23CDD3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3F705-0AA7-4113-9F88-8B48A69166E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5F239F9-FFF2-4615-A1D8-DA9324899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A923CD0-A356-44D8-83E7-D1A65624E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E533-56FA-407E-97CE-12AC23E7D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271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1FDE6B5-F07D-45D6-8FB1-FCDBA5719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9F304940-A8E3-48B4-A0D5-ED2A854FF8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F52538C-E212-43EF-BB14-062F5EBB0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3F705-0AA7-4113-9F88-8B48A69166E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194A7E2-E25B-4774-B485-DE48042FC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3E6CB47-BDCD-4C0C-B6AC-F6133CD3D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E533-56FA-407E-97CE-12AC23E7D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099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7C2C1018-2211-4AAA-8B29-2F6C0FB5DD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CF35692-CF46-4AA5-83DA-16E9E574E7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637A944-A881-4A29-8E31-10D996D36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3F705-0AA7-4113-9F88-8B48A69166E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2293464-0812-48E7-8221-D1385FA19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9BD60CC-F276-4A58-A601-FE9BDB483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E533-56FA-407E-97CE-12AC23E7D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621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8990BCF-F707-4E1D-99E3-3E01E5BA9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0887F8A-3598-457F-86E5-3A647F771B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9691797-8368-4959-A08D-301B73AE6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3F705-0AA7-4113-9F88-8B48A69166E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96642B6-2153-4062-80C9-2CBE43A32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D0328CD-5171-40DF-AB49-FAC43279D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E533-56FA-407E-97CE-12AC23E7D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114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F22BFD3-2012-4B5F-B0B9-8DF4D35E7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1360274-E2C7-425C-9A51-BF162E6B98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6348734-9EBC-4216-BCE1-D09520ECF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3F705-0AA7-4113-9F88-8B48A69166E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A67D97D-94A7-4AB2-B0BC-FEAE4C808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C7D7FF2-72D7-4070-95A6-99D0E1A0B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E533-56FA-407E-97CE-12AC23E7D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01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6671CBB-87D1-4ACC-ADFA-45344EC14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6C48177-D989-4490-AD2C-77EAC62F3B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A06F6C35-4591-4E74-BC82-74666BB04D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7A07FE79-A127-4FFE-B4BD-E0B3CC863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3F705-0AA7-4113-9F88-8B48A69166E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3E0B522-2AE6-468E-82A3-C34B57864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6D2DA613-3B01-46F8-8B25-35C6AAE87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E533-56FA-407E-97CE-12AC23E7D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959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A984347-2587-4888-BD00-C225311B3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7A69A43-79AB-4088-8A17-9F1634FE0C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AAFF58B5-7C2D-497B-ADC9-9AEBE4121E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3993BF08-FF1B-4C5E-940F-D02C0287AC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1451FA13-5B69-4E53-88F1-81A18D6F76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EE47B847-6F7A-4FBC-81E8-BB7B603EE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3F705-0AA7-4113-9F88-8B48A69166E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FCF65E8B-A2B8-4327-9FA0-DDDC3179D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C36D9030-66B9-4284-B78A-A6FDC7FB8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E533-56FA-407E-97CE-12AC23E7D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431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09A24CC-AFC4-40CD-9F85-31B97FF73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58421244-42C6-47FE-967A-7749FF65B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3F705-0AA7-4113-9F88-8B48A69166E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2D65FF43-A897-4ED5-B626-5ED2B39FD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014656A8-67BD-4D7C-8A31-87BB9F7CA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E533-56FA-407E-97CE-12AC23E7D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011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FEA4109B-4C08-4804-9361-1B215DAD2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3F705-0AA7-4113-9F88-8B48A69166E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F030AB06-FC45-4FB7-8656-A89D9A055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C055B3F1-4BB7-43F0-807E-EB960A537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E533-56FA-407E-97CE-12AC23E7D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373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628CD49-83E9-41C9-A501-D82520487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B5A2126-A5BC-4CCD-BE7C-F71DE08BDC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557429D0-AE77-4363-9404-2893800D99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E8C9BA7-8EB4-4CAC-B51F-132A89E14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3F705-0AA7-4113-9F88-8B48A69166E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04AA0B12-C670-40F7-A816-A400E6F31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38F8B93-4E30-4345-825B-B7ACE0B16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E533-56FA-407E-97CE-12AC23E7D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433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5CEB7A2-BA91-4E12-9BB4-255853A4B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0DBE43C5-362E-4E0A-A54F-A3CCF203A2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9042875A-E883-431B-991D-359112648A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6470735-49EE-4660-BF0D-136C64C2C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3F705-0AA7-4113-9F88-8B48A69166E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4ECF2A4F-7534-4548-9C58-A5AF8DC8D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E8538D5-25E0-4246-99FC-0E97F2D7B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E533-56FA-407E-97CE-12AC23E7D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528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="" xmlns:a16="http://schemas.microsoft.com/office/drawing/2014/main" id="{8BC526F5-7D55-46A5-9EDE-4E42D447605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150703437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think-cell Slide" r:id="rId16" imgW="383" imgH="384" progId="TCLayout.ActiveDocument.1">
                  <p:embed/>
                </p:oleObj>
              </mc:Choice>
              <mc:Fallback>
                <p:oleObj name="think-cell Slide" r:id="rId16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="" xmlns:a16="http://schemas.microsoft.com/office/drawing/2014/main" id="{9F9CE8C5-8A91-402F-8E28-A53C34D2F5C3}"/>
              </a:ext>
            </a:extLst>
          </p:cNvPr>
          <p:cNvSpPr/>
          <p:nvPr userDrawn="1">
            <p:custDataLst>
              <p:tags r:id="rId15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4400" b="0" i="0" baseline="0" dirty="0"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81A5DA79-A374-4453-BDB4-0A53234CB3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B082AC8-23BC-41AB-8B38-694C73A5C3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8FD7927-4B9F-449E-8D27-5692A77AFE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3F705-0AA7-4113-9F88-8B48A69166E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C6C7E59-F1FF-4D4E-865E-10AF605249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76F70A0-8D30-428F-AD72-B4127C5150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EE533-56FA-407E-97CE-12AC23E7D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557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ags" Target="../tags/tag5.xml"/><Relationship Id="rId7" Type="http://schemas.openxmlformats.org/officeDocument/2006/relationships/image" Target="../media/image1.emf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image" Target="../media/image1.emf"/><Relationship Id="rId2" Type="http://schemas.openxmlformats.org/officeDocument/2006/relationships/tags" Target="../tags/tag2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1.bin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1.emf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1.emf"/><Relationship Id="rId2" Type="http://schemas.openxmlformats.org/officeDocument/2006/relationships/tags" Target="../tags/tag8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3.xml"/><Relationship Id="rId7" Type="http://schemas.openxmlformats.org/officeDocument/2006/relationships/image" Target="../media/image1.emf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7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image" Target="../media/image1.emf"/><Relationship Id="rId2" Type="http://schemas.openxmlformats.org/officeDocument/2006/relationships/tags" Target="../tags/tag14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7" Type="http://schemas.openxmlformats.org/officeDocument/2006/relationships/image" Target="../media/image1.emf"/><Relationship Id="rId2" Type="http://schemas.openxmlformats.org/officeDocument/2006/relationships/tags" Target="../tags/tag16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1.emf"/><Relationship Id="rId2" Type="http://schemas.openxmlformats.org/officeDocument/2006/relationships/tags" Target="../tags/tag18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image" Target="../media/image1.emf"/><Relationship Id="rId2" Type="http://schemas.openxmlformats.org/officeDocument/2006/relationships/tags" Target="../tags/tag20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1A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ct 12" hidden="1">
            <a:extLst>
              <a:ext uri="{FF2B5EF4-FFF2-40B4-BE49-F238E27FC236}">
                <a16:creationId xmlns="" xmlns:a16="http://schemas.microsoft.com/office/drawing/2014/main" id="{A135443E-3FE0-4BAB-9C07-81FE9FFBEB2D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5833856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think-cell Slide" r:id="rId6" imgW="383" imgH="384" progId="TCLayout.ActiveDocument.1">
                  <p:embed/>
                </p:oleObj>
              </mc:Choice>
              <mc:Fallback>
                <p:oleObj name="think-cell Slide" r:id="rId6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 hidden="1">
            <a:extLst>
              <a:ext uri="{FF2B5EF4-FFF2-40B4-BE49-F238E27FC236}">
                <a16:creationId xmlns="" xmlns:a16="http://schemas.microsoft.com/office/drawing/2014/main" id="{59097995-4480-4D3C-A016-C2ED4E8B65C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6000" dirty="0"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="" xmlns:a16="http://schemas.microsoft.com/office/drawing/2014/main" id="{3AE3F03B-07AB-4FF7-B26F-E05080151524}"/>
              </a:ext>
            </a:extLst>
          </p:cNvPr>
          <p:cNvSpPr>
            <a:spLocks/>
          </p:cNvSpPr>
          <p:nvPr/>
        </p:nvSpPr>
        <p:spPr bwMode="auto">
          <a:xfrm>
            <a:off x="5968969" y="-17015"/>
            <a:ext cx="6245733" cy="6875015"/>
          </a:xfrm>
          <a:custGeom>
            <a:avLst/>
            <a:gdLst>
              <a:gd name="connsiteX0" fmla="*/ 3739597 w 5915018"/>
              <a:gd name="connsiteY0" fmla="*/ 0 h 6858000"/>
              <a:gd name="connsiteX1" fmla="*/ 5915018 w 5915018"/>
              <a:gd name="connsiteY1" fmla="*/ 0 h 6858000"/>
              <a:gd name="connsiteX2" fmla="*/ 5915018 w 5915018"/>
              <a:gd name="connsiteY2" fmla="*/ 6858000 h 6858000"/>
              <a:gd name="connsiteX3" fmla="*/ 5697506 w 5915018"/>
              <a:gd name="connsiteY3" fmla="*/ 6858000 h 6858000"/>
              <a:gd name="connsiteX4" fmla="*/ 0 w 5915018"/>
              <a:gd name="connsiteY4" fmla="*/ 6858000 h 6858000"/>
              <a:gd name="connsiteX5" fmla="*/ 896629 w 5915018"/>
              <a:gd name="connsiteY5" fmla="*/ 5514793 h 6858000"/>
              <a:gd name="connsiteX6" fmla="*/ 721677 w 5915018"/>
              <a:gd name="connsiteY6" fmla="*/ 2762857 h 6858000"/>
              <a:gd name="connsiteX7" fmla="*/ 3214741 w 5915018"/>
              <a:gd name="connsiteY7" fmla="*/ 1452411 h 6858000"/>
              <a:gd name="connsiteX8" fmla="*/ 3739597 w 5915018"/>
              <a:gd name="connsiteY8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15018" h="6858000">
                <a:moveTo>
                  <a:pt x="3739597" y="0"/>
                </a:moveTo>
                <a:lnTo>
                  <a:pt x="5915018" y="0"/>
                </a:lnTo>
                <a:lnTo>
                  <a:pt x="5915018" y="6858000"/>
                </a:lnTo>
                <a:lnTo>
                  <a:pt x="5697506" y="6858000"/>
                </a:lnTo>
                <a:cubicBezTo>
                  <a:pt x="4665494" y="6858000"/>
                  <a:pt x="2927369" y="6858000"/>
                  <a:pt x="0" y="6858000"/>
                </a:cubicBezTo>
                <a:cubicBezTo>
                  <a:pt x="0" y="6858000"/>
                  <a:pt x="601397" y="6344742"/>
                  <a:pt x="896629" y="5514793"/>
                </a:cubicBezTo>
                <a:cubicBezTo>
                  <a:pt x="1071581" y="4979695"/>
                  <a:pt x="273363" y="3658328"/>
                  <a:pt x="721677" y="2762857"/>
                </a:cubicBezTo>
                <a:cubicBezTo>
                  <a:pt x="1159056" y="1856465"/>
                  <a:pt x="2383720" y="1692659"/>
                  <a:pt x="3214741" y="1452411"/>
                </a:cubicBezTo>
                <a:cubicBezTo>
                  <a:pt x="4045762" y="1212163"/>
                  <a:pt x="3739597" y="0"/>
                  <a:pt x="3739597" y="0"/>
                </a:cubicBezTo>
                <a:close/>
              </a:path>
            </a:pathLst>
          </a:custGeom>
          <a:solidFill>
            <a:srgbClr val="9153FD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11" name="Freeform 87">
            <a:extLst>
              <a:ext uri="{FF2B5EF4-FFF2-40B4-BE49-F238E27FC236}">
                <a16:creationId xmlns="" xmlns:a16="http://schemas.microsoft.com/office/drawing/2014/main" id="{05701F7A-79BA-43FB-929B-2FBDEBB637D3}"/>
              </a:ext>
            </a:extLst>
          </p:cNvPr>
          <p:cNvSpPr>
            <a:spLocks/>
          </p:cNvSpPr>
          <p:nvPr/>
        </p:nvSpPr>
        <p:spPr bwMode="auto">
          <a:xfrm rot="5400000">
            <a:off x="8060220" y="2705905"/>
            <a:ext cx="3697880" cy="4606309"/>
          </a:xfrm>
          <a:custGeom>
            <a:avLst/>
            <a:gdLst>
              <a:gd name="T0" fmla="*/ 526 w 2498"/>
              <a:gd name="T1" fmla="*/ 605 h 1835"/>
              <a:gd name="T2" fmla="*/ 1734 w 2498"/>
              <a:gd name="T3" fmla="*/ 1189 h 1835"/>
              <a:gd name="T4" fmla="*/ 2498 w 2498"/>
              <a:gd name="T5" fmla="*/ 1835 h 1835"/>
              <a:gd name="T6" fmla="*/ 2498 w 2498"/>
              <a:gd name="T7" fmla="*/ 0 h 1835"/>
              <a:gd name="T8" fmla="*/ 0 w 2498"/>
              <a:gd name="T9" fmla="*/ 0 h 1835"/>
              <a:gd name="T10" fmla="*/ 526 w 2498"/>
              <a:gd name="T11" fmla="*/ 605 h 1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98" h="1835">
                <a:moveTo>
                  <a:pt x="526" y="605"/>
                </a:moveTo>
                <a:cubicBezTo>
                  <a:pt x="916" y="676"/>
                  <a:pt x="1399" y="692"/>
                  <a:pt x="1734" y="1189"/>
                </a:cubicBezTo>
                <a:cubicBezTo>
                  <a:pt x="2037" y="1641"/>
                  <a:pt x="2315" y="1781"/>
                  <a:pt x="2498" y="1835"/>
                </a:cubicBezTo>
                <a:cubicBezTo>
                  <a:pt x="2498" y="0"/>
                  <a:pt x="2498" y="0"/>
                  <a:pt x="249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23" y="514"/>
                  <a:pt x="526" y="605"/>
                </a:cubicBezTo>
                <a:close/>
              </a:path>
            </a:pathLst>
          </a:custGeom>
          <a:solidFill>
            <a:srgbClr val="02FEE9"/>
          </a:solidFill>
          <a:ln w="9525" cap="flat">
            <a:noFill/>
            <a:prstDash val="solid"/>
            <a:miter/>
          </a:ln>
          <a:effectLst>
            <a:outerShdw blurRad="50800" dist="38100" dir="13500000" algn="b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d-ID">
              <a:solidFill>
                <a:schemeClr val="tx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="" xmlns:a16="http://schemas.microsoft.com/office/drawing/2014/main" id="{2E92849F-52E4-4963-8692-691E8B413BEB}"/>
              </a:ext>
            </a:extLst>
          </p:cNvPr>
          <p:cNvSpPr/>
          <p:nvPr/>
        </p:nvSpPr>
        <p:spPr>
          <a:xfrm>
            <a:off x="10754219" y="5823536"/>
            <a:ext cx="1451429" cy="1034464"/>
          </a:xfrm>
          <a:custGeom>
            <a:avLst/>
            <a:gdLst>
              <a:gd name="connsiteX0" fmla="*/ 1048380 w 1048380"/>
              <a:gd name="connsiteY0" fmla="*/ 0 h 1091044"/>
              <a:gd name="connsiteX1" fmla="*/ 1048380 w 1048380"/>
              <a:gd name="connsiteY1" fmla="*/ 1091044 h 1091044"/>
              <a:gd name="connsiteX2" fmla="*/ 0 w 1048380"/>
              <a:gd name="connsiteY2" fmla="*/ 1091044 h 1091044"/>
              <a:gd name="connsiteX3" fmla="*/ 394019 w 1048380"/>
              <a:gd name="connsiteY3" fmla="*/ 584823 h 1091044"/>
              <a:gd name="connsiteX4" fmla="*/ 1006739 w 1048380"/>
              <a:gd name="connsiteY4" fmla="*/ 2104 h 1091044"/>
              <a:gd name="connsiteX5" fmla="*/ 1048380 w 1048380"/>
              <a:gd name="connsiteY5" fmla="*/ 0 h 1091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48380" h="1091044">
                <a:moveTo>
                  <a:pt x="1048380" y="0"/>
                </a:moveTo>
                <a:lnTo>
                  <a:pt x="1048380" y="1091044"/>
                </a:lnTo>
                <a:lnTo>
                  <a:pt x="0" y="1091044"/>
                </a:lnTo>
                <a:cubicBezTo>
                  <a:pt x="147075" y="967676"/>
                  <a:pt x="286673" y="803435"/>
                  <a:pt x="394019" y="584823"/>
                </a:cubicBezTo>
                <a:cubicBezTo>
                  <a:pt x="571242" y="223907"/>
                  <a:pt x="788246" y="35246"/>
                  <a:pt x="1006739" y="2104"/>
                </a:cubicBezTo>
                <a:lnTo>
                  <a:pt x="1048380" y="0"/>
                </a:lnTo>
                <a:close/>
              </a:path>
            </a:pathLst>
          </a:custGeom>
          <a:solidFill>
            <a:srgbClr val="01D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89E652-9181-43EC-99D9-24B0DB4414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8280" y="1041400"/>
            <a:ext cx="5457720" cy="2387600"/>
          </a:xfrm>
        </p:spPr>
        <p:txBody>
          <a:bodyPr>
            <a:no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Online Event Schedule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FB3AB30E-B708-43BD-B308-4AC7F807367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09314" y="2686270"/>
            <a:ext cx="8039100" cy="3547128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="" xmlns:a16="http://schemas.microsoft.com/office/drawing/2014/main" id="{5B4B6B05-A8FB-49DC-BD67-9D563F11920A}"/>
              </a:ext>
            </a:extLst>
          </p:cNvPr>
          <p:cNvSpPr/>
          <p:nvPr/>
        </p:nvSpPr>
        <p:spPr>
          <a:xfrm>
            <a:off x="778215" y="3591775"/>
            <a:ext cx="563761" cy="116368"/>
          </a:xfrm>
          <a:prstGeom prst="roundRect">
            <a:avLst>
              <a:gd name="adj" fmla="val 50000"/>
            </a:avLst>
          </a:prstGeom>
          <a:solidFill>
            <a:schemeClr val="tx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="" xmlns:a16="http://schemas.microsoft.com/office/drawing/2014/main" id="{2CA7BF21-67D8-4311-950A-29B4964D2954}"/>
              </a:ext>
            </a:extLst>
          </p:cNvPr>
          <p:cNvSpPr/>
          <p:nvPr/>
        </p:nvSpPr>
        <p:spPr>
          <a:xfrm>
            <a:off x="1030299" y="3591775"/>
            <a:ext cx="563761" cy="116368"/>
          </a:xfrm>
          <a:prstGeom prst="roundRect">
            <a:avLst>
              <a:gd name="adj" fmla="val 50000"/>
            </a:avLst>
          </a:prstGeom>
          <a:solidFill>
            <a:srgbClr val="9153F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Freeform 87">
            <a:extLst>
              <a:ext uri="{FF2B5EF4-FFF2-40B4-BE49-F238E27FC236}">
                <a16:creationId xmlns="" xmlns:a16="http://schemas.microsoft.com/office/drawing/2014/main" id="{361519F9-2E4B-431E-A1E4-D5B4978CF36E}"/>
              </a:ext>
            </a:extLst>
          </p:cNvPr>
          <p:cNvSpPr>
            <a:spLocks/>
          </p:cNvSpPr>
          <p:nvPr/>
        </p:nvSpPr>
        <p:spPr bwMode="auto">
          <a:xfrm flipH="1">
            <a:off x="0" y="-17015"/>
            <a:ext cx="1876322" cy="1758921"/>
          </a:xfrm>
          <a:custGeom>
            <a:avLst/>
            <a:gdLst>
              <a:gd name="T0" fmla="*/ 526 w 2498"/>
              <a:gd name="T1" fmla="*/ 605 h 1835"/>
              <a:gd name="T2" fmla="*/ 1734 w 2498"/>
              <a:gd name="T3" fmla="*/ 1189 h 1835"/>
              <a:gd name="T4" fmla="*/ 2498 w 2498"/>
              <a:gd name="T5" fmla="*/ 1835 h 1835"/>
              <a:gd name="T6" fmla="*/ 2498 w 2498"/>
              <a:gd name="T7" fmla="*/ 0 h 1835"/>
              <a:gd name="T8" fmla="*/ 0 w 2498"/>
              <a:gd name="T9" fmla="*/ 0 h 1835"/>
              <a:gd name="T10" fmla="*/ 526 w 2498"/>
              <a:gd name="T11" fmla="*/ 605 h 1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98" h="1835">
                <a:moveTo>
                  <a:pt x="526" y="605"/>
                </a:moveTo>
                <a:cubicBezTo>
                  <a:pt x="916" y="676"/>
                  <a:pt x="1399" y="692"/>
                  <a:pt x="1734" y="1189"/>
                </a:cubicBezTo>
                <a:cubicBezTo>
                  <a:pt x="2037" y="1641"/>
                  <a:pt x="2315" y="1781"/>
                  <a:pt x="2498" y="1835"/>
                </a:cubicBezTo>
                <a:cubicBezTo>
                  <a:pt x="2498" y="0"/>
                  <a:pt x="2498" y="0"/>
                  <a:pt x="249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23" y="514"/>
                  <a:pt x="526" y="605"/>
                </a:cubicBezTo>
                <a:close/>
              </a:path>
            </a:pathLst>
          </a:custGeom>
          <a:solidFill>
            <a:srgbClr val="02FEE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363139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1A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ct 12" hidden="1">
            <a:extLst>
              <a:ext uri="{FF2B5EF4-FFF2-40B4-BE49-F238E27FC236}">
                <a16:creationId xmlns="" xmlns:a16="http://schemas.microsoft.com/office/drawing/2014/main" id="{A135443E-3FE0-4BAB-9C07-81FE9FFBEB2D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3" name="think-cell Slide" r:id="rId6" imgW="383" imgH="384" progId="TCLayout.ActiveDocument.1">
                  <p:embed/>
                </p:oleObj>
              </mc:Choice>
              <mc:Fallback>
                <p:oleObj name="think-cell Slide" r:id="rId6" imgW="383" imgH="384" progId="TCLayout.ActiveDocument.1">
                  <p:embed/>
                  <p:pic>
                    <p:nvPicPr>
                      <p:cNvPr id="13" name="Object 12" hidden="1">
                        <a:extLst>
                          <a:ext uri="{FF2B5EF4-FFF2-40B4-BE49-F238E27FC236}">
                            <a16:creationId xmlns="" xmlns:a16="http://schemas.microsoft.com/office/drawing/2014/main" id="{A135443E-3FE0-4BAB-9C07-81FE9FFBEB2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 hidden="1">
            <a:extLst>
              <a:ext uri="{FF2B5EF4-FFF2-40B4-BE49-F238E27FC236}">
                <a16:creationId xmlns="" xmlns:a16="http://schemas.microsoft.com/office/drawing/2014/main" id="{59097995-4480-4D3C-A016-C2ED4E8B65C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6000" dirty="0"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89E652-9181-43EC-99D9-24B0DB4414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58612" y="2675206"/>
            <a:ext cx="3432212" cy="1828193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en-US" sz="6600" dirty="0">
                <a:solidFill>
                  <a:schemeClr val="bg1"/>
                </a:solidFill>
              </a:rPr>
              <a:t>Thank</a:t>
            </a:r>
            <a:br>
              <a:rPr lang="en-US" sz="6600" dirty="0">
                <a:solidFill>
                  <a:schemeClr val="bg1"/>
                </a:solidFill>
              </a:rPr>
            </a:br>
            <a:r>
              <a:rPr lang="en-US" sz="6600" dirty="0">
                <a:solidFill>
                  <a:schemeClr val="bg1"/>
                </a:solidFill>
              </a:rPr>
              <a:t>You</a:t>
            </a:r>
          </a:p>
        </p:txBody>
      </p:sp>
      <p:sp>
        <p:nvSpPr>
          <p:cNvPr id="19" name="Freeform 87">
            <a:extLst>
              <a:ext uri="{FF2B5EF4-FFF2-40B4-BE49-F238E27FC236}">
                <a16:creationId xmlns="" xmlns:a16="http://schemas.microsoft.com/office/drawing/2014/main" id="{361519F9-2E4B-431E-A1E4-D5B4978CF36E}"/>
              </a:ext>
            </a:extLst>
          </p:cNvPr>
          <p:cNvSpPr>
            <a:spLocks/>
          </p:cNvSpPr>
          <p:nvPr/>
        </p:nvSpPr>
        <p:spPr bwMode="auto">
          <a:xfrm flipH="1" flipV="1">
            <a:off x="0" y="116366"/>
            <a:ext cx="7191609" cy="6741632"/>
          </a:xfrm>
          <a:custGeom>
            <a:avLst/>
            <a:gdLst>
              <a:gd name="T0" fmla="*/ 526 w 2498"/>
              <a:gd name="T1" fmla="*/ 605 h 1835"/>
              <a:gd name="T2" fmla="*/ 1734 w 2498"/>
              <a:gd name="T3" fmla="*/ 1189 h 1835"/>
              <a:gd name="T4" fmla="*/ 2498 w 2498"/>
              <a:gd name="T5" fmla="*/ 1835 h 1835"/>
              <a:gd name="T6" fmla="*/ 2498 w 2498"/>
              <a:gd name="T7" fmla="*/ 0 h 1835"/>
              <a:gd name="T8" fmla="*/ 0 w 2498"/>
              <a:gd name="T9" fmla="*/ 0 h 1835"/>
              <a:gd name="T10" fmla="*/ 526 w 2498"/>
              <a:gd name="T11" fmla="*/ 605 h 1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98" h="1835">
                <a:moveTo>
                  <a:pt x="526" y="605"/>
                </a:moveTo>
                <a:cubicBezTo>
                  <a:pt x="916" y="676"/>
                  <a:pt x="1399" y="692"/>
                  <a:pt x="1734" y="1189"/>
                </a:cubicBezTo>
                <a:cubicBezTo>
                  <a:pt x="2037" y="1641"/>
                  <a:pt x="2315" y="1781"/>
                  <a:pt x="2498" y="1835"/>
                </a:cubicBezTo>
                <a:cubicBezTo>
                  <a:pt x="2498" y="0"/>
                  <a:pt x="2498" y="0"/>
                  <a:pt x="249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23" y="514"/>
                  <a:pt x="526" y="605"/>
                </a:cubicBezTo>
                <a:close/>
              </a:path>
            </a:pathLst>
          </a:custGeom>
          <a:solidFill>
            <a:srgbClr val="9253FD">
              <a:alpha val="24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/>
          </a:p>
        </p:txBody>
      </p:sp>
      <p:sp>
        <p:nvSpPr>
          <p:cNvPr id="20" name="Freeform 19">
            <a:extLst>
              <a:ext uri="{FF2B5EF4-FFF2-40B4-BE49-F238E27FC236}">
                <a16:creationId xmlns="" xmlns:a16="http://schemas.microsoft.com/office/drawing/2014/main" id="{0F905799-7658-3C49-9B35-9E5D247D4A49}"/>
              </a:ext>
            </a:extLst>
          </p:cNvPr>
          <p:cNvSpPr/>
          <p:nvPr/>
        </p:nvSpPr>
        <p:spPr>
          <a:xfrm>
            <a:off x="601177" y="1009514"/>
            <a:ext cx="5878588" cy="4416953"/>
          </a:xfrm>
          <a:custGeom>
            <a:avLst/>
            <a:gdLst>
              <a:gd name="connsiteX0" fmla="*/ 141234 w 5878588"/>
              <a:gd name="connsiteY0" fmla="*/ 4416954 h 4416953"/>
              <a:gd name="connsiteX1" fmla="*/ 345473 w 5878588"/>
              <a:gd name="connsiteY1" fmla="*/ 3309925 h 4416953"/>
              <a:gd name="connsiteX2" fmla="*/ 756148 w 5878588"/>
              <a:gd name="connsiteY2" fmla="*/ 1764697 h 4416953"/>
              <a:gd name="connsiteX3" fmla="*/ 2107861 w 5878588"/>
              <a:gd name="connsiteY3" fmla="*/ 699401 h 4416953"/>
              <a:gd name="connsiteX4" fmla="*/ 4589479 w 5878588"/>
              <a:gd name="connsiteY4" fmla="*/ 3115 h 4416953"/>
              <a:gd name="connsiteX5" fmla="*/ 5236237 w 5878588"/>
              <a:gd name="connsiteY5" fmla="*/ 1364937 h 4416953"/>
              <a:gd name="connsiteX6" fmla="*/ 5816013 w 5878588"/>
              <a:gd name="connsiteY6" fmla="*/ 2175440 h 4416953"/>
              <a:gd name="connsiteX7" fmla="*/ 5573341 w 5878588"/>
              <a:gd name="connsiteY7" fmla="*/ 3580093 h 4416953"/>
              <a:gd name="connsiteX8" fmla="*/ 5725972 w 5878588"/>
              <a:gd name="connsiteY8" fmla="*/ 4415856 h 4416953"/>
              <a:gd name="connsiteX9" fmla="*/ 141234 w 5878588"/>
              <a:gd name="connsiteY9" fmla="*/ 4415856 h 4416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878588" h="4416953">
                <a:moveTo>
                  <a:pt x="141234" y="4416954"/>
                </a:moveTo>
                <a:cubicBezTo>
                  <a:pt x="141234" y="4416954"/>
                  <a:pt x="-285912" y="3838180"/>
                  <a:pt x="345473" y="3309925"/>
                </a:cubicBezTo>
                <a:cubicBezTo>
                  <a:pt x="599126" y="3097964"/>
                  <a:pt x="1585184" y="2948603"/>
                  <a:pt x="756148" y="1764697"/>
                </a:cubicBezTo>
                <a:cubicBezTo>
                  <a:pt x="268609" y="1068411"/>
                  <a:pt x="976858" y="55831"/>
                  <a:pt x="2107861" y="699401"/>
                </a:cubicBezTo>
                <a:cubicBezTo>
                  <a:pt x="3068665" y="1246327"/>
                  <a:pt x="3738482" y="79992"/>
                  <a:pt x="4589479" y="3115"/>
                </a:cubicBezTo>
                <a:cubicBezTo>
                  <a:pt x="5237335" y="-56190"/>
                  <a:pt x="5627147" y="743331"/>
                  <a:pt x="5236237" y="1364937"/>
                </a:cubicBezTo>
                <a:cubicBezTo>
                  <a:pt x="4798111" y="2062321"/>
                  <a:pt x="5633735" y="1944809"/>
                  <a:pt x="5816013" y="2175440"/>
                </a:cubicBezTo>
                <a:cubicBezTo>
                  <a:pt x="6136647" y="2581790"/>
                  <a:pt x="5096783" y="3063919"/>
                  <a:pt x="5573341" y="3580093"/>
                </a:cubicBezTo>
                <a:cubicBezTo>
                  <a:pt x="6058684" y="4106151"/>
                  <a:pt x="5725972" y="4415856"/>
                  <a:pt x="5725972" y="4415856"/>
                </a:cubicBezTo>
                <a:lnTo>
                  <a:pt x="141234" y="4415856"/>
                </a:lnTo>
                <a:close/>
              </a:path>
            </a:pathLst>
          </a:custGeom>
          <a:solidFill>
            <a:srgbClr val="9253FD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 22">
            <a:extLst>
              <a:ext uri="{FF2B5EF4-FFF2-40B4-BE49-F238E27FC236}">
                <a16:creationId xmlns="" xmlns:a16="http://schemas.microsoft.com/office/drawing/2014/main" id="{56E0660F-A688-A649-B34E-A76E9DA19F6B}"/>
              </a:ext>
            </a:extLst>
          </p:cNvPr>
          <p:cNvSpPr/>
          <p:nvPr/>
        </p:nvSpPr>
        <p:spPr>
          <a:xfrm>
            <a:off x="1880002" y="1785793"/>
            <a:ext cx="2923038" cy="2454573"/>
          </a:xfrm>
          <a:custGeom>
            <a:avLst/>
            <a:gdLst>
              <a:gd name="connsiteX0" fmla="*/ 2923038 w 2923038"/>
              <a:gd name="connsiteY0" fmla="*/ 166933 h 2454573"/>
              <a:gd name="connsiteX1" fmla="*/ 2923038 w 2923038"/>
              <a:gd name="connsiteY1" fmla="*/ 2287640 h 2454573"/>
              <a:gd name="connsiteX2" fmla="*/ 2756133 w 2923038"/>
              <a:gd name="connsiteY2" fmla="*/ 2454573 h 2454573"/>
              <a:gd name="connsiteX3" fmla="*/ 166905 w 2923038"/>
              <a:gd name="connsiteY3" fmla="*/ 2454573 h 2454573"/>
              <a:gd name="connsiteX4" fmla="*/ 0 w 2923038"/>
              <a:gd name="connsiteY4" fmla="*/ 2287640 h 2454573"/>
              <a:gd name="connsiteX5" fmla="*/ 0 w 2923038"/>
              <a:gd name="connsiteY5" fmla="*/ 166933 h 2454573"/>
              <a:gd name="connsiteX6" fmla="*/ 166905 w 2923038"/>
              <a:gd name="connsiteY6" fmla="*/ 0 h 2454573"/>
              <a:gd name="connsiteX7" fmla="*/ 2757231 w 2923038"/>
              <a:gd name="connsiteY7" fmla="*/ 0 h 2454573"/>
              <a:gd name="connsiteX8" fmla="*/ 2923038 w 2923038"/>
              <a:gd name="connsiteY8" fmla="*/ 166933 h 245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23038" h="2454573">
                <a:moveTo>
                  <a:pt x="2923038" y="166933"/>
                </a:moveTo>
                <a:lnTo>
                  <a:pt x="2923038" y="2287640"/>
                </a:lnTo>
                <a:cubicBezTo>
                  <a:pt x="2923038" y="2379892"/>
                  <a:pt x="2848370" y="2454573"/>
                  <a:pt x="2756133" y="2454573"/>
                </a:cubicBezTo>
                <a:lnTo>
                  <a:pt x="166905" y="2454573"/>
                </a:lnTo>
                <a:cubicBezTo>
                  <a:pt x="74668" y="2454573"/>
                  <a:pt x="0" y="2379892"/>
                  <a:pt x="0" y="2287640"/>
                </a:cubicBezTo>
                <a:lnTo>
                  <a:pt x="0" y="166933"/>
                </a:lnTo>
                <a:cubicBezTo>
                  <a:pt x="0" y="74681"/>
                  <a:pt x="74668" y="0"/>
                  <a:pt x="166905" y="0"/>
                </a:cubicBezTo>
                <a:lnTo>
                  <a:pt x="2757231" y="0"/>
                </a:lnTo>
                <a:cubicBezTo>
                  <a:pt x="2848370" y="1098"/>
                  <a:pt x="2923038" y="74681"/>
                  <a:pt x="2923038" y="166933"/>
                </a:cubicBezTo>
                <a:close/>
              </a:path>
            </a:pathLst>
          </a:custGeom>
          <a:solidFill>
            <a:srgbClr val="D7E9FF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 23">
            <a:extLst>
              <a:ext uri="{FF2B5EF4-FFF2-40B4-BE49-F238E27FC236}">
                <a16:creationId xmlns="" xmlns:a16="http://schemas.microsoft.com/office/drawing/2014/main" id="{205DEF20-A869-644D-97CA-1876CF8EEC5C}"/>
              </a:ext>
            </a:extLst>
          </p:cNvPr>
          <p:cNvSpPr/>
          <p:nvPr/>
        </p:nvSpPr>
        <p:spPr>
          <a:xfrm>
            <a:off x="1880002" y="1785793"/>
            <a:ext cx="2923038" cy="463458"/>
          </a:xfrm>
          <a:custGeom>
            <a:avLst/>
            <a:gdLst>
              <a:gd name="connsiteX0" fmla="*/ 2923038 w 2923038"/>
              <a:gd name="connsiteY0" fmla="*/ 166933 h 463458"/>
              <a:gd name="connsiteX1" fmla="*/ 2923038 w 2923038"/>
              <a:gd name="connsiteY1" fmla="*/ 463459 h 463458"/>
              <a:gd name="connsiteX2" fmla="*/ 0 w 2923038"/>
              <a:gd name="connsiteY2" fmla="*/ 463459 h 463458"/>
              <a:gd name="connsiteX3" fmla="*/ 0 w 2923038"/>
              <a:gd name="connsiteY3" fmla="*/ 166933 h 463458"/>
              <a:gd name="connsiteX4" fmla="*/ 166905 w 2923038"/>
              <a:gd name="connsiteY4" fmla="*/ 0 h 463458"/>
              <a:gd name="connsiteX5" fmla="*/ 2757231 w 2923038"/>
              <a:gd name="connsiteY5" fmla="*/ 0 h 463458"/>
              <a:gd name="connsiteX6" fmla="*/ 2923038 w 2923038"/>
              <a:gd name="connsiteY6" fmla="*/ 166933 h 463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23038" h="463458">
                <a:moveTo>
                  <a:pt x="2923038" y="166933"/>
                </a:moveTo>
                <a:lnTo>
                  <a:pt x="2923038" y="463459"/>
                </a:lnTo>
                <a:lnTo>
                  <a:pt x="0" y="463459"/>
                </a:lnTo>
                <a:lnTo>
                  <a:pt x="0" y="166933"/>
                </a:lnTo>
                <a:cubicBezTo>
                  <a:pt x="0" y="74681"/>
                  <a:pt x="74668" y="0"/>
                  <a:pt x="166905" y="0"/>
                </a:cubicBezTo>
                <a:lnTo>
                  <a:pt x="2757231" y="0"/>
                </a:lnTo>
                <a:cubicBezTo>
                  <a:pt x="2848370" y="1098"/>
                  <a:pt x="2923038" y="74681"/>
                  <a:pt x="2923038" y="166933"/>
                </a:cubicBezTo>
                <a:close/>
              </a:path>
            </a:pathLst>
          </a:custGeom>
          <a:solidFill>
            <a:srgbClr val="F99746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5" name="Graphic 17">
            <a:extLst>
              <a:ext uri="{FF2B5EF4-FFF2-40B4-BE49-F238E27FC236}">
                <a16:creationId xmlns="" xmlns:a16="http://schemas.microsoft.com/office/drawing/2014/main" id="{46199173-E83D-3F41-91DC-0976B57FBF41}"/>
              </a:ext>
            </a:extLst>
          </p:cNvPr>
          <p:cNvGrpSpPr/>
          <p:nvPr/>
        </p:nvGrpSpPr>
        <p:grpSpPr>
          <a:xfrm>
            <a:off x="1996396" y="2381040"/>
            <a:ext cx="2705622" cy="332767"/>
            <a:chOff x="1996396" y="2381040"/>
            <a:chExt cx="2705622" cy="332767"/>
          </a:xfrm>
          <a:solidFill>
            <a:srgbClr val="AFCDFB"/>
          </a:solidFill>
        </p:grpSpPr>
        <p:sp>
          <p:nvSpPr>
            <p:cNvPr id="26" name="Freeform 25">
              <a:extLst>
                <a:ext uri="{FF2B5EF4-FFF2-40B4-BE49-F238E27FC236}">
                  <a16:creationId xmlns="" xmlns:a16="http://schemas.microsoft.com/office/drawing/2014/main" id="{34275A9E-6C71-6F40-8DD8-DF0A28109412}"/>
                </a:ext>
              </a:extLst>
            </p:cNvPr>
            <p:cNvSpPr/>
            <p:nvPr/>
          </p:nvSpPr>
          <p:spPr>
            <a:xfrm>
              <a:off x="1996396" y="2381040"/>
              <a:ext cx="332712" cy="332767"/>
            </a:xfrm>
            <a:custGeom>
              <a:avLst/>
              <a:gdLst>
                <a:gd name="connsiteX0" fmla="*/ 307457 w 332712"/>
                <a:gd name="connsiteY0" fmla="*/ 332768 h 332767"/>
                <a:gd name="connsiteX1" fmla="*/ 25255 w 332712"/>
                <a:gd name="connsiteY1" fmla="*/ 332768 h 332767"/>
                <a:gd name="connsiteX2" fmla="*/ 0 w 332712"/>
                <a:gd name="connsiteY2" fmla="*/ 307508 h 332767"/>
                <a:gd name="connsiteX3" fmla="*/ 0 w 332712"/>
                <a:gd name="connsiteY3" fmla="*/ 25260 h 332767"/>
                <a:gd name="connsiteX4" fmla="*/ 25255 w 332712"/>
                <a:gd name="connsiteY4" fmla="*/ 0 h 332767"/>
                <a:gd name="connsiteX5" fmla="*/ 307457 w 332712"/>
                <a:gd name="connsiteY5" fmla="*/ 0 h 332767"/>
                <a:gd name="connsiteX6" fmla="*/ 332712 w 332712"/>
                <a:gd name="connsiteY6" fmla="*/ 25260 h 332767"/>
                <a:gd name="connsiteX7" fmla="*/ 332712 w 332712"/>
                <a:gd name="connsiteY7" fmla="*/ 307508 h 332767"/>
                <a:gd name="connsiteX8" fmla="*/ 307457 w 332712"/>
                <a:gd name="connsiteY8" fmla="*/ 332768 h 33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712" h="332767">
                  <a:moveTo>
                    <a:pt x="307457" y="332768"/>
                  </a:moveTo>
                  <a:lnTo>
                    <a:pt x="25255" y="332768"/>
                  </a:lnTo>
                  <a:cubicBezTo>
                    <a:pt x="10981" y="332768"/>
                    <a:pt x="0" y="321785"/>
                    <a:pt x="0" y="307508"/>
                  </a:cubicBezTo>
                  <a:lnTo>
                    <a:pt x="0" y="25260"/>
                  </a:lnTo>
                  <a:cubicBezTo>
                    <a:pt x="0" y="10982"/>
                    <a:pt x="10981" y="0"/>
                    <a:pt x="25255" y="0"/>
                  </a:cubicBezTo>
                  <a:lnTo>
                    <a:pt x="307457" y="0"/>
                  </a:lnTo>
                  <a:cubicBezTo>
                    <a:pt x="321732" y="0"/>
                    <a:pt x="332712" y="10982"/>
                    <a:pt x="332712" y="25260"/>
                  </a:cubicBezTo>
                  <a:lnTo>
                    <a:pt x="332712" y="307508"/>
                  </a:lnTo>
                  <a:cubicBezTo>
                    <a:pt x="332712" y="321785"/>
                    <a:pt x="321732" y="332768"/>
                    <a:pt x="307457" y="332768"/>
                  </a:cubicBezTo>
                  <a:close/>
                </a:path>
              </a:pathLst>
            </a:custGeom>
            <a:solidFill>
              <a:srgbClr val="AFCDFB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="" xmlns:a16="http://schemas.microsoft.com/office/drawing/2014/main" id="{FE518A16-088C-4944-AE8B-45A59FB4B700}"/>
                </a:ext>
              </a:extLst>
            </p:cNvPr>
            <p:cNvSpPr/>
            <p:nvPr/>
          </p:nvSpPr>
          <p:spPr>
            <a:xfrm>
              <a:off x="2470759" y="2381040"/>
              <a:ext cx="332712" cy="332767"/>
            </a:xfrm>
            <a:custGeom>
              <a:avLst/>
              <a:gdLst>
                <a:gd name="connsiteX0" fmla="*/ 307457 w 332712"/>
                <a:gd name="connsiteY0" fmla="*/ 332768 h 332767"/>
                <a:gd name="connsiteX1" fmla="*/ 25255 w 332712"/>
                <a:gd name="connsiteY1" fmla="*/ 332768 h 332767"/>
                <a:gd name="connsiteX2" fmla="*/ 0 w 332712"/>
                <a:gd name="connsiteY2" fmla="*/ 307508 h 332767"/>
                <a:gd name="connsiteX3" fmla="*/ 0 w 332712"/>
                <a:gd name="connsiteY3" fmla="*/ 25260 h 332767"/>
                <a:gd name="connsiteX4" fmla="*/ 25255 w 332712"/>
                <a:gd name="connsiteY4" fmla="*/ 0 h 332767"/>
                <a:gd name="connsiteX5" fmla="*/ 307457 w 332712"/>
                <a:gd name="connsiteY5" fmla="*/ 0 h 332767"/>
                <a:gd name="connsiteX6" fmla="*/ 332713 w 332712"/>
                <a:gd name="connsiteY6" fmla="*/ 25260 h 332767"/>
                <a:gd name="connsiteX7" fmla="*/ 332713 w 332712"/>
                <a:gd name="connsiteY7" fmla="*/ 307508 h 332767"/>
                <a:gd name="connsiteX8" fmla="*/ 307457 w 332712"/>
                <a:gd name="connsiteY8" fmla="*/ 332768 h 33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712" h="332767">
                  <a:moveTo>
                    <a:pt x="307457" y="332768"/>
                  </a:moveTo>
                  <a:lnTo>
                    <a:pt x="25255" y="332768"/>
                  </a:lnTo>
                  <a:cubicBezTo>
                    <a:pt x="10981" y="332768"/>
                    <a:pt x="0" y="321785"/>
                    <a:pt x="0" y="307508"/>
                  </a:cubicBezTo>
                  <a:lnTo>
                    <a:pt x="0" y="25260"/>
                  </a:lnTo>
                  <a:cubicBezTo>
                    <a:pt x="0" y="10982"/>
                    <a:pt x="10981" y="0"/>
                    <a:pt x="25255" y="0"/>
                  </a:cubicBezTo>
                  <a:lnTo>
                    <a:pt x="307457" y="0"/>
                  </a:lnTo>
                  <a:cubicBezTo>
                    <a:pt x="321732" y="0"/>
                    <a:pt x="332713" y="10982"/>
                    <a:pt x="332713" y="25260"/>
                  </a:cubicBezTo>
                  <a:lnTo>
                    <a:pt x="332713" y="307508"/>
                  </a:lnTo>
                  <a:cubicBezTo>
                    <a:pt x="332713" y="321785"/>
                    <a:pt x="321732" y="332768"/>
                    <a:pt x="307457" y="332768"/>
                  </a:cubicBezTo>
                  <a:close/>
                </a:path>
              </a:pathLst>
            </a:custGeom>
            <a:solidFill>
              <a:srgbClr val="AFCDFB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="" xmlns:a16="http://schemas.microsoft.com/office/drawing/2014/main" id="{21E52CF9-FD1B-1643-8806-2389BB74F792}"/>
                </a:ext>
              </a:extLst>
            </p:cNvPr>
            <p:cNvSpPr/>
            <p:nvPr/>
          </p:nvSpPr>
          <p:spPr>
            <a:xfrm>
              <a:off x="2945121" y="2381040"/>
              <a:ext cx="332781" cy="332767"/>
            </a:xfrm>
            <a:custGeom>
              <a:avLst/>
              <a:gdLst>
                <a:gd name="connsiteX0" fmla="*/ 307457 w 332781"/>
                <a:gd name="connsiteY0" fmla="*/ 332768 h 332767"/>
                <a:gd name="connsiteX1" fmla="*/ 25255 w 332781"/>
                <a:gd name="connsiteY1" fmla="*/ 332768 h 332767"/>
                <a:gd name="connsiteX2" fmla="*/ 0 w 332781"/>
                <a:gd name="connsiteY2" fmla="*/ 307508 h 332767"/>
                <a:gd name="connsiteX3" fmla="*/ 0 w 332781"/>
                <a:gd name="connsiteY3" fmla="*/ 25260 h 332767"/>
                <a:gd name="connsiteX4" fmla="*/ 25255 w 332781"/>
                <a:gd name="connsiteY4" fmla="*/ 0 h 332767"/>
                <a:gd name="connsiteX5" fmla="*/ 307457 w 332781"/>
                <a:gd name="connsiteY5" fmla="*/ 0 h 332767"/>
                <a:gd name="connsiteX6" fmla="*/ 332712 w 332781"/>
                <a:gd name="connsiteY6" fmla="*/ 25260 h 332767"/>
                <a:gd name="connsiteX7" fmla="*/ 332712 w 332781"/>
                <a:gd name="connsiteY7" fmla="*/ 307508 h 332767"/>
                <a:gd name="connsiteX8" fmla="*/ 307457 w 332781"/>
                <a:gd name="connsiteY8" fmla="*/ 332768 h 33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781" h="332767">
                  <a:moveTo>
                    <a:pt x="307457" y="332768"/>
                  </a:moveTo>
                  <a:lnTo>
                    <a:pt x="25255" y="332768"/>
                  </a:lnTo>
                  <a:cubicBezTo>
                    <a:pt x="10981" y="332768"/>
                    <a:pt x="0" y="321785"/>
                    <a:pt x="0" y="307508"/>
                  </a:cubicBezTo>
                  <a:lnTo>
                    <a:pt x="0" y="25260"/>
                  </a:lnTo>
                  <a:cubicBezTo>
                    <a:pt x="0" y="10982"/>
                    <a:pt x="10981" y="0"/>
                    <a:pt x="25255" y="0"/>
                  </a:cubicBezTo>
                  <a:lnTo>
                    <a:pt x="307457" y="0"/>
                  </a:lnTo>
                  <a:cubicBezTo>
                    <a:pt x="321732" y="0"/>
                    <a:pt x="332712" y="10982"/>
                    <a:pt x="332712" y="25260"/>
                  </a:cubicBezTo>
                  <a:lnTo>
                    <a:pt x="332712" y="307508"/>
                  </a:lnTo>
                  <a:cubicBezTo>
                    <a:pt x="333810" y="321785"/>
                    <a:pt x="321732" y="332768"/>
                    <a:pt x="307457" y="332768"/>
                  </a:cubicBezTo>
                  <a:close/>
                </a:path>
              </a:pathLst>
            </a:custGeom>
            <a:solidFill>
              <a:srgbClr val="AFCDFB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="" xmlns:a16="http://schemas.microsoft.com/office/drawing/2014/main" id="{F90C63B4-8746-884A-9485-9DF98EA1F0FD}"/>
                </a:ext>
              </a:extLst>
            </p:cNvPr>
            <p:cNvSpPr/>
            <p:nvPr/>
          </p:nvSpPr>
          <p:spPr>
            <a:xfrm>
              <a:off x="3420581" y="2381040"/>
              <a:ext cx="332712" cy="332767"/>
            </a:xfrm>
            <a:custGeom>
              <a:avLst/>
              <a:gdLst>
                <a:gd name="connsiteX0" fmla="*/ 307457 w 332712"/>
                <a:gd name="connsiteY0" fmla="*/ 332768 h 332767"/>
                <a:gd name="connsiteX1" fmla="*/ 25256 w 332712"/>
                <a:gd name="connsiteY1" fmla="*/ 332768 h 332767"/>
                <a:gd name="connsiteX2" fmla="*/ 0 w 332712"/>
                <a:gd name="connsiteY2" fmla="*/ 307508 h 332767"/>
                <a:gd name="connsiteX3" fmla="*/ 0 w 332712"/>
                <a:gd name="connsiteY3" fmla="*/ 25260 h 332767"/>
                <a:gd name="connsiteX4" fmla="*/ 25256 w 332712"/>
                <a:gd name="connsiteY4" fmla="*/ 0 h 332767"/>
                <a:gd name="connsiteX5" fmla="*/ 307457 w 332712"/>
                <a:gd name="connsiteY5" fmla="*/ 0 h 332767"/>
                <a:gd name="connsiteX6" fmla="*/ 332713 w 332712"/>
                <a:gd name="connsiteY6" fmla="*/ 25260 h 332767"/>
                <a:gd name="connsiteX7" fmla="*/ 332713 w 332712"/>
                <a:gd name="connsiteY7" fmla="*/ 307508 h 332767"/>
                <a:gd name="connsiteX8" fmla="*/ 307457 w 332712"/>
                <a:gd name="connsiteY8" fmla="*/ 332768 h 33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712" h="332767">
                  <a:moveTo>
                    <a:pt x="307457" y="332768"/>
                  </a:moveTo>
                  <a:lnTo>
                    <a:pt x="25256" y="332768"/>
                  </a:lnTo>
                  <a:cubicBezTo>
                    <a:pt x="10981" y="332768"/>
                    <a:pt x="0" y="321785"/>
                    <a:pt x="0" y="307508"/>
                  </a:cubicBezTo>
                  <a:lnTo>
                    <a:pt x="0" y="25260"/>
                  </a:lnTo>
                  <a:cubicBezTo>
                    <a:pt x="0" y="10982"/>
                    <a:pt x="10981" y="0"/>
                    <a:pt x="25256" y="0"/>
                  </a:cubicBezTo>
                  <a:lnTo>
                    <a:pt x="307457" y="0"/>
                  </a:lnTo>
                  <a:cubicBezTo>
                    <a:pt x="321732" y="0"/>
                    <a:pt x="332713" y="10982"/>
                    <a:pt x="332713" y="25260"/>
                  </a:cubicBezTo>
                  <a:lnTo>
                    <a:pt x="332713" y="307508"/>
                  </a:lnTo>
                  <a:cubicBezTo>
                    <a:pt x="332713" y="321785"/>
                    <a:pt x="320634" y="332768"/>
                    <a:pt x="307457" y="332768"/>
                  </a:cubicBezTo>
                  <a:close/>
                </a:path>
              </a:pathLst>
            </a:custGeom>
            <a:solidFill>
              <a:srgbClr val="AFCDFB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="" xmlns:a16="http://schemas.microsoft.com/office/drawing/2014/main" id="{7709D2D5-B966-A543-A774-B1A7C350BCD2}"/>
                </a:ext>
              </a:extLst>
            </p:cNvPr>
            <p:cNvSpPr/>
            <p:nvPr/>
          </p:nvSpPr>
          <p:spPr>
            <a:xfrm>
              <a:off x="3894944" y="2381040"/>
              <a:ext cx="332712" cy="332767"/>
            </a:xfrm>
            <a:custGeom>
              <a:avLst/>
              <a:gdLst>
                <a:gd name="connsiteX0" fmla="*/ 307457 w 332712"/>
                <a:gd name="connsiteY0" fmla="*/ 332768 h 332767"/>
                <a:gd name="connsiteX1" fmla="*/ 25255 w 332712"/>
                <a:gd name="connsiteY1" fmla="*/ 332768 h 332767"/>
                <a:gd name="connsiteX2" fmla="*/ 0 w 332712"/>
                <a:gd name="connsiteY2" fmla="*/ 307508 h 332767"/>
                <a:gd name="connsiteX3" fmla="*/ 0 w 332712"/>
                <a:gd name="connsiteY3" fmla="*/ 25260 h 332767"/>
                <a:gd name="connsiteX4" fmla="*/ 25255 w 332712"/>
                <a:gd name="connsiteY4" fmla="*/ 0 h 332767"/>
                <a:gd name="connsiteX5" fmla="*/ 307457 w 332712"/>
                <a:gd name="connsiteY5" fmla="*/ 0 h 332767"/>
                <a:gd name="connsiteX6" fmla="*/ 332712 w 332712"/>
                <a:gd name="connsiteY6" fmla="*/ 25260 h 332767"/>
                <a:gd name="connsiteX7" fmla="*/ 332712 w 332712"/>
                <a:gd name="connsiteY7" fmla="*/ 307508 h 332767"/>
                <a:gd name="connsiteX8" fmla="*/ 307457 w 332712"/>
                <a:gd name="connsiteY8" fmla="*/ 332768 h 33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712" h="332767">
                  <a:moveTo>
                    <a:pt x="307457" y="332768"/>
                  </a:moveTo>
                  <a:lnTo>
                    <a:pt x="25255" y="332768"/>
                  </a:lnTo>
                  <a:cubicBezTo>
                    <a:pt x="10981" y="332768"/>
                    <a:pt x="0" y="321785"/>
                    <a:pt x="0" y="307508"/>
                  </a:cubicBezTo>
                  <a:lnTo>
                    <a:pt x="0" y="25260"/>
                  </a:lnTo>
                  <a:cubicBezTo>
                    <a:pt x="0" y="10982"/>
                    <a:pt x="10981" y="0"/>
                    <a:pt x="25255" y="0"/>
                  </a:cubicBezTo>
                  <a:lnTo>
                    <a:pt x="307457" y="0"/>
                  </a:lnTo>
                  <a:cubicBezTo>
                    <a:pt x="321732" y="0"/>
                    <a:pt x="332712" y="10982"/>
                    <a:pt x="332712" y="25260"/>
                  </a:cubicBezTo>
                  <a:lnTo>
                    <a:pt x="332712" y="307508"/>
                  </a:lnTo>
                  <a:cubicBezTo>
                    <a:pt x="332712" y="321785"/>
                    <a:pt x="321732" y="332768"/>
                    <a:pt x="307457" y="332768"/>
                  </a:cubicBezTo>
                  <a:close/>
                </a:path>
              </a:pathLst>
            </a:custGeom>
            <a:solidFill>
              <a:srgbClr val="AFCDFB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 30">
              <a:extLst>
                <a:ext uri="{FF2B5EF4-FFF2-40B4-BE49-F238E27FC236}">
                  <a16:creationId xmlns="" xmlns:a16="http://schemas.microsoft.com/office/drawing/2014/main" id="{3DF2581A-5D44-574D-9246-D93E7678B42B}"/>
                </a:ext>
              </a:extLst>
            </p:cNvPr>
            <p:cNvSpPr/>
            <p:nvPr/>
          </p:nvSpPr>
          <p:spPr>
            <a:xfrm>
              <a:off x="4369306" y="2381040"/>
              <a:ext cx="332712" cy="332767"/>
            </a:xfrm>
            <a:custGeom>
              <a:avLst/>
              <a:gdLst>
                <a:gd name="connsiteX0" fmla="*/ 307457 w 332712"/>
                <a:gd name="connsiteY0" fmla="*/ 332768 h 332767"/>
                <a:gd name="connsiteX1" fmla="*/ 25255 w 332712"/>
                <a:gd name="connsiteY1" fmla="*/ 332768 h 332767"/>
                <a:gd name="connsiteX2" fmla="*/ 0 w 332712"/>
                <a:gd name="connsiteY2" fmla="*/ 307508 h 332767"/>
                <a:gd name="connsiteX3" fmla="*/ 0 w 332712"/>
                <a:gd name="connsiteY3" fmla="*/ 25260 h 332767"/>
                <a:gd name="connsiteX4" fmla="*/ 25255 w 332712"/>
                <a:gd name="connsiteY4" fmla="*/ 0 h 332767"/>
                <a:gd name="connsiteX5" fmla="*/ 307457 w 332712"/>
                <a:gd name="connsiteY5" fmla="*/ 0 h 332767"/>
                <a:gd name="connsiteX6" fmla="*/ 332712 w 332712"/>
                <a:gd name="connsiteY6" fmla="*/ 25260 h 332767"/>
                <a:gd name="connsiteX7" fmla="*/ 332712 w 332712"/>
                <a:gd name="connsiteY7" fmla="*/ 307508 h 332767"/>
                <a:gd name="connsiteX8" fmla="*/ 307457 w 332712"/>
                <a:gd name="connsiteY8" fmla="*/ 332768 h 33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712" h="332767">
                  <a:moveTo>
                    <a:pt x="307457" y="332768"/>
                  </a:moveTo>
                  <a:lnTo>
                    <a:pt x="25255" y="332768"/>
                  </a:lnTo>
                  <a:cubicBezTo>
                    <a:pt x="10981" y="332768"/>
                    <a:pt x="0" y="321785"/>
                    <a:pt x="0" y="307508"/>
                  </a:cubicBezTo>
                  <a:lnTo>
                    <a:pt x="0" y="25260"/>
                  </a:lnTo>
                  <a:cubicBezTo>
                    <a:pt x="0" y="10982"/>
                    <a:pt x="10981" y="0"/>
                    <a:pt x="25255" y="0"/>
                  </a:cubicBezTo>
                  <a:lnTo>
                    <a:pt x="307457" y="0"/>
                  </a:lnTo>
                  <a:cubicBezTo>
                    <a:pt x="321732" y="0"/>
                    <a:pt x="332712" y="10982"/>
                    <a:pt x="332712" y="25260"/>
                  </a:cubicBezTo>
                  <a:lnTo>
                    <a:pt x="332712" y="307508"/>
                  </a:lnTo>
                  <a:cubicBezTo>
                    <a:pt x="332712" y="321785"/>
                    <a:pt x="321732" y="332768"/>
                    <a:pt x="307457" y="332768"/>
                  </a:cubicBezTo>
                  <a:close/>
                </a:path>
              </a:pathLst>
            </a:custGeom>
            <a:solidFill>
              <a:srgbClr val="AFCDFB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2" name="Graphic 17">
            <a:extLst>
              <a:ext uri="{FF2B5EF4-FFF2-40B4-BE49-F238E27FC236}">
                <a16:creationId xmlns="" xmlns:a16="http://schemas.microsoft.com/office/drawing/2014/main" id="{46199173-E83D-3F41-91DC-0976B57FBF41}"/>
              </a:ext>
            </a:extLst>
          </p:cNvPr>
          <p:cNvGrpSpPr/>
          <p:nvPr/>
        </p:nvGrpSpPr>
        <p:grpSpPr>
          <a:xfrm>
            <a:off x="1996396" y="2828025"/>
            <a:ext cx="2705622" cy="332767"/>
            <a:chOff x="1996396" y="2828025"/>
            <a:chExt cx="2705622" cy="332767"/>
          </a:xfrm>
          <a:solidFill>
            <a:srgbClr val="78ACEA"/>
          </a:solidFill>
        </p:grpSpPr>
        <p:sp>
          <p:nvSpPr>
            <p:cNvPr id="33" name="Freeform 32">
              <a:extLst>
                <a:ext uri="{FF2B5EF4-FFF2-40B4-BE49-F238E27FC236}">
                  <a16:creationId xmlns="" xmlns:a16="http://schemas.microsoft.com/office/drawing/2014/main" id="{89DD07B2-C711-1A40-8959-E8D6F72511EE}"/>
                </a:ext>
              </a:extLst>
            </p:cNvPr>
            <p:cNvSpPr/>
            <p:nvPr/>
          </p:nvSpPr>
          <p:spPr>
            <a:xfrm>
              <a:off x="1996396" y="2828025"/>
              <a:ext cx="332712" cy="332767"/>
            </a:xfrm>
            <a:custGeom>
              <a:avLst/>
              <a:gdLst>
                <a:gd name="connsiteX0" fmla="*/ 307457 w 332712"/>
                <a:gd name="connsiteY0" fmla="*/ 332767 h 332767"/>
                <a:gd name="connsiteX1" fmla="*/ 25255 w 332712"/>
                <a:gd name="connsiteY1" fmla="*/ 332767 h 332767"/>
                <a:gd name="connsiteX2" fmla="*/ 0 w 332712"/>
                <a:gd name="connsiteY2" fmla="*/ 307508 h 332767"/>
                <a:gd name="connsiteX3" fmla="*/ 0 w 332712"/>
                <a:gd name="connsiteY3" fmla="*/ 25259 h 332767"/>
                <a:gd name="connsiteX4" fmla="*/ 25255 w 332712"/>
                <a:gd name="connsiteY4" fmla="*/ 0 h 332767"/>
                <a:gd name="connsiteX5" fmla="*/ 307457 w 332712"/>
                <a:gd name="connsiteY5" fmla="*/ 0 h 332767"/>
                <a:gd name="connsiteX6" fmla="*/ 332712 w 332712"/>
                <a:gd name="connsiteY6" fmla="*/ 25259 h 332767"/>
                <a:gd name="connsiteX7" fmla="*/ 332712 w 332712"/>
                <a:gd name="connsiteY7" fmla="*/ 307508 h 332767"/>
                <a:gd name="connsiteX8" fmla="*/ 307457 w 332712"/>
                <a:gd name="connsiteY8" fmla="*/ 332767 h 33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712" h="332767">
                  <a:moveTo>
                    <a:pt x="307457" y="332767"/>
                  </a:moveTo>
                  <a:lnTo>
                    <a:pt x="25255" y="332767"/>
                  </a:lnTo>
                  <a:cubicBezTo>
                    <a:pt x="10981" y="332767"/>
                    <a:pt x="0" y="321785"/>
                    <a:pt x="0" y="307508"/>
                  </a:cubicBezTo>
                  <a:lnTo>
                    <a:pt x="0" y="25259"/>
                  </a:lnTo>
                  <a:cubicBezTo>
                    <a:pt x="0" y="10982"/>
                    <a:pt x="10981" y="0"/>
                    <a:pt x="25255" y="0"/>
                  </a:cubicBezTo>
                  <a:lnTo>
                    <a:pt x="307457" y="0"/>
                  </a:lnTo>
                  <a:cubicBezTo>
                    <a:pt x="321732" y="0"/>
                    <a:pt x="332712" y="10982"/>
                    <a:pt x="332712" y="25259"/>
                  </a:cubicBezTo>
                  <a:lnTo>
                    <a:pt x="332712" y="307508"/>
                  </a:lnTo>
                  <a:cubicBezTo>
                    <a:pt x="332712" y="321785"/>
                    <a:pt x="321732" y="332767"/>
                    <a:pt x="307457" y="332767"/>
                  </a:cubicBezTo>
                  <a:close/>
                </a:path>
              </a:pathLst>
            </a:custGeom>
            <a:solidFill>
              <a:srgbClr val="78ACEA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 33">
              <a:extLst>
                <a:ext uri="{FF2B5EF4-FFF2-40B4-BE49-F238E27FC236}">
                  <a16:creationId xmlns="" xmlns:a16="http://schemas.microsoft.com/office/drawing/2014/main" id="{0A81B64B-3A55-1941-9EE6-04588A357C41}"/>
                </a:ext>
              </a:extLst>
            </p:cNvPr>
            <p:cNvSpPr/>
            <p:nvPr/>
          </p:nvSpPr>
          <p:spPr>
            <a:xfrm>
              <a:off x="2470759" y="2828025"/>
              <a:ext cx="332712" cy="332767"/>
            </a:xfrm>
            <a:custGeom>
              <a:avLst/>
              <a:gdLst>
                <a:gd name="connsiteX0" fmla="*/ 307457 w 332712"/>
                <a:gd name="connsiteY0" fmla="*/ 332767 h 332767"/>
                <a:gd name="connsiteX1" fmla="*/ 25255 w 332712"/>
                <a:gd name="connsiteY1" fmla="*/ 332767 h 332767"/>
                <a:gd name="connsiteX2" fmla="*/ 0 w 332712"/>
                <a:gd name="connsiteY2" fmla="*/ 307508 h 332767"/>
                <a:gd name="connsiteX3" fmla="*/ 0 w 332712"/>
                <a:gd name="connsiteY3" fmla="*/ 25259 h 332767"/>
                <a:gd name="connsiteX4" fmla="*/ 25255 w 332712"/>
                <a:gd name="connsiteY4" fmla="*/ 0 h 332767"/>
                <a:gd name="connsiteX5" fmla="*/ 307457 w 332712"/>
                <a:gd name="connsiteY5" fmla="*/ 0 h 332767"/>
                <a:gd name="connsiteX6" fmla="*/ 332713 w 332712"/>
                <a:gd name="connsiteY6" fmla="*/ 25259 h 332767"/>
                <a:gd name="connsiteX7" fmla="*/ 332713 w 332712"/>
                <a:gd name="connsiteY7" fmla="*/ 307508 h 332767"/>
                <a:gd name="connsiteX8" fmla="*/ 307457 w 332712"/>
                <a:gd name="connsiteY8" fmla="*/ 332767 h 33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712" h="332767">
                  <a:moveTo>
                    <a:pt x="307457" y="332767"/>
                  </a:moveTo>
                  <a:lnTo>
                    <a:pt x="25255" y="332767"/>
                  </a:lnTo>
                  <a:cubicBezTo>
                    <a:pt x="10981" y="332767"/>
                    <a:pt x="0" y="321785"/>
                    <a:pt x="0" y="307508"/>
                  </a:cubicBezTo>
                  <a:lnTo>
                    <a:pt x="0" y="25259"/>
                  </a:lnTo>
                  <a:cubicBezTo>
                    <a:pt x="0" y="10982"/>
                    <a:pt x="10981" y="0"/>
                    <a:pt x="25255" y="0"/>
                  </a:cubicBezTo>
                  <a:lnTo>
                    <a:pt x="307457" y="0"/>
                  </a:lnTo>
                  <a:cubicBezTo>
                    <a:pt x="321732" y="0"/>
                    <a:pt x="332713" y="10982"/>
                    <a:pt x="332713" y="25259"/>
                  </a:cubicBezTo>
                  <a:lnTo>
                    <a:pt x="332713" y="307508"/>
                  </a:lnTo>
                  <a:cubicBezTo>
                    <a:pt x="332713" y="321785"/>
                    <a:pt x="321732" y="332767"/>
                    <a:pt x="307457" y="332767"/>
                  </a:cubicBezTo>
                  <a:close/>
                </a:path>
              </a:pathLst>
            </a:custGeom>
            <a:solidFill>
              <a:srgbClr val="78ACEA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 34">
              <a:extLst>
                <a:ext uri="{FF2B5EF4-FFF2-40B4-BE49-F238E27FC236}">
                  <a16:creationId xmlns="" xmlns:a16="http://schemas.microsoft.com/office/drawing/2014/main" id="{945DD600-C638-CF48-BD09-299D81BD737F}"/>
                </a:ext>
              </a:extLst>
            </p:cNvPr>
            <p:cNvSpPr/>
            <p:nvPr/>
          </p:nvSpPr>
          <p:spPr>
            <a:xfrm>
              <a:off x="2945121" y="2828025"/>
              <a:ext cx="332781" cy="332767"/>
            </a:xfrm>
            <a:custGeom>
              <a:avLst/>
              <a:gdLst>
                <a:gd name="connsiteX0" fmla="*/ 307457 w 332781"/>
                <a:gd name="connsiteY0" fmla="*/ 332767 h 332767"/>
                <a:gd name="connsiteX1" fmla="*/ 25255 w 332781"/>
                <a:gd name="connsiteY1" fmla="*/ 332767 h 332767"/>
                <a:gd name="connsiteX2" fmla="*/ 0 w 332781"/>
                <a:gd name="connsiteY2" fmla="*/ 307508 h 332767"/>
                <a:gd name="connsiteX3" fmla="*/ 0 w 332781"/>
                <a:gd name="connsiteY3" fmla="*/ 25259 h 332767"/>
                <a:gd name="connsiteX4" fmla="*/ 25255 w 332781"/>
                <a:gd name="connsiteY4" fmla="*/ 0 h 332767"/>
                <a:gd name="connsiteX5" fmla="*/ 307457 w 332781"/>
                <a:gd name="connsiteY5" fmla="*/ 0 h 332767"/>
                <a:gd name="connsiteX6" fmla="*/ 332712 w 332781"/>
                <a:gd name="connsiteY6" fmla="*/ 25259 h 332767"/>
                <a:gd name="connsiteX7" fmla="*/ 332712 w 332781"/>
                <a:gd name="connsiteY7" fmla="*/ 307508 h 332767"/>
                <a:gd name="connsiteX8" fmla="*/ 307457 w 332781"/>
                <a:gd name="connsiteY8" fmla="*/ 332767 h 33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781" h="332767">
                  <a:moveTo>
                    <a:pt x="307457" y="332767"/>
                  </a:moveTo>
                  <a:lnTo>
                    <a:pt x="25255" y="332767"/>
                  </a:lnTo>
                  <a:cubicBezTo>
                    <a:pt x="10981" y="332767"/>
                    <a:pt x="0" y="321785"/>
                    <a:pt x="0" y="307508"/>
                  </a:cubicBezTo>
                  <a:lnTo>
                    <a:pt x="0" y="25259"/>
                  </a:lnTo>
                  <a:cubicBezTo>
                    <a:pt x="0" y="10982"/>
                    <a:pt x="10981" y="0"/>
                    <a:pt x="25255" y="0"/>
                  </a:cubicBezTo>
                  <a:lnTo>
                    <a:pt x="307457" y="0"/>
                  </a:lnTo>
                  <a:cubicBezTo>
                    <a:pt x="321732" y="0"/>
                    <a:pt x="332712" y="10982"/>
                    <a:pt x="332712" y="25259"/>
                  </a:cubicBezTo>
                  <a:lnTo>
                    <a:pt x="332712" y="307508"/>
                  </a:lnTo>
                  <a:cubicBezTo>
                    <a:pt x="333810" y="321785"/>
                    <a:pt x="321732" y="332767"/>
                    <a:pt x="307457" y="332767"/>
                  </a:cubicBezTo>
                  <a:close/>
                </a:path>
              </a:pathLst>
            </a:custGeom>
            <a:solidFill>
              <a:srgbClr val="78ACEA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="" xmlns:a16="http://schemas.microsoft.com/office/drawing/2014/main" id="{3FC2DD9C-6B28-5449-A72C-A93DD0A73601}"/>
                </a:ext>
              </a:extLst>
            </p:cNvPr>
            <p:cNvSpPr/>
            <p:nvPr/>
          </p:nvSpPr>
          <p:spPr>
            <a:xfrm>
              <a:off x="3420581" y="2828025"/>
              <a:ext cx="332712" cy="332767"/>
            </a:xfrm>
            <a:custGeom>
              <a:avLst/>
              <a:gdLst>
                <a:gd name="connsiteX0" fmla="*/ 307457 w 332712"/>
                <a:gd name="connsiteY0" fmla="*/ 332767 h 332767"/>
                <a:gd name="connsiteX1" fmla="*/ 25256 w 332712"/>
                <a:gd name="connsiteY1" fmla="*/ 332767 h 332767"/>
                <a:gd name="connsiteX2" fmla="*/ 0 w 332712"/>
                <a:gd name="connsiteY2" fmla="*/ 307508 h 332767"/>
                <a:gd name="connsiteX3" fmla="*/ 0 w 332712"/>
                <a:gd name="connsiteY3" fmla="*/ 25259 h 332767"/>
                <a:gd name="connsiteX4" fmla="*/ 25256 w 332712"/>
                <a:gd name="connsiteY4" fmla="*/ 0 h 332767"/>
                <a:gd name="connsiteX5" fmla="*/ 307457 w 332712"/>
                <a:gd name="connsiteY5" fmla="*/ 0 h 332767"/>
                <a:gd name="connsiteX6" fmla="*/ 332713 w 332712"/>
                <a:gd name="connsiteY6" fmla="*/ 25259 h 332767"/>
                <a:gd name="connsiteX7" fmla="*/ 332713 w 332712"/>
                <a:gd name="connsiteY7" fmla="*/ 307508 h 332767"/>
                <a:gd name="connsiteX8" fmla="*/ 307457 w 332712"/>
                <a:gd name="connsiteY8" fmla="*/ 332767 h 33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712" h="332767">
                  <a:moveTo>
                    <a:pt x="307457" y="332767"/>
                  </a:moveTo>
                  <a:lnTo>
                    <a:pt x="25256" y="332767"/>
                  </a:lnTo>
                  <a:cubicBezTo>
                    <a:pt x="10981" y="332767"/>
                    <a:pt x="0" y="321785"/>
                    <a:pt x="0" y="307508"/>
                  </a:cubicBezTo>
                  <a:lnTo>
                    <a:pt x="0" y="25259"/>
                  </a:lnTo>
                  <a:cubicBezTo>
                    <a:pt x="0" y="10982"/>
                    <a:pt x="10981" y="0"/>
                    <a:pt x="25256" y="0"/>
                  </a:cubicBezTo>
                  <a:lnTo>
                    <a:pt x="307457" y="0"/>
                  </a:lnTo>
                  <a:cubicBezTo>
                    <a:pt x="321732" y="0"/>
                    <a:pt x="332713" y="10982"/>
                    <a:pt x="332713" y="25259"/>
                  </a:cubicBezTo>
                  <a:lnTo>
                    <a:pt x="332713" y="307508"/>
                  </a:lnTo>
                  <a:cubicBezTo>
                    <a:pt x="332713" y="321785"/>
                    <a:pt x="320634" y="332767"/>
                    <a:pt x="307457" y="332767"/>
                  </a:cubicBezTo>
                  <a:close/>
                </a:path>
              </a:pathLst>
            </a:custGeom>
            <a:solidFill>
              <a:srgbClr val="78ACEA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="" xmlns:a16="http://schemas.microsoft.com/office/drawing/2014/main" id="{177742C9-8DB3-1244-9A63-B4C88BD9D00F}"/>
                </a:ext>
              </a:extLst>
            </p:cNvPr>
            <p:cNvSpPr/>
            <p:nvPr/>
          </p:nvSpPr>
          <p:spPr>
            <a:xfrm>
              <a:off x="3894944" y="2828025"/>
              <a:ext cx="332712" cy="332767"/>
            </a:xfrm>
            <a:custGeom>
              <a:avLst/>
              <a:gdLst>
                <a:gd name="connsiteX0" fmla="*/ 307457 w 332712"/>
                <a:gd name="connsiteY0" fmla="*/ 332767 h 332767"/>
                <a:gd name="connsiteX1" fmla="*/ 25255 w 332712"/>
                <a:gd name="connsiteY1" fmla="*/ 332767 h 332767"/>
                <a:gd name="connsiteX2" fmla="*/ 0 w 332712"/>
                <a:gd name="connsiteY2" fmla="*/ 307508 h 332767"/>
                <a:gd name="connsiteX3" fmla="*/ 0 w 332712"/>
                <a:gd name="connsiteY3" fmla="*/ 25259 h 332767"/>
                <a:gd name="connsiteX4" fmla="*/ 25255 w 332712"/>
                <a:gd name="connsiteY4" fmla="*/ 0 h 332767"/>
                <a:gd name="connsiteX5" fmla="*/ 307457 w 332712"/>
                <a:gd name="connsiteY5" fmla="*/ 0 h 332767"/>
                <a:gd name="connsiteX6" fmla="*/ 332712 w 332712"/>
                <a:gd name="connsiteY6" fmla="*/ 25259 h 332767"/>
                <a:gd name="connsiteX7" fmla="*/ 332712 w 332712"/>
                <a:gd name="connsiteY7" fmla="*/ 307508 h 332767"/>
                <a:gd name="connsiteX8" fmla="*/ 307457 w 332712"/>
                <a:gd name="connsiteY8" fmla="*/ 332767 h 33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712" h="332767">
                  <a:moveTo>
                    <a:pt x="307457" y="332767"/>
                  </a:moveTo>
                  <a:lnTo>
                    <a:pt x="25255" y="332767"/>
                  </a:lnTo>
                  <a:cubicBezTo>
                    <a:pt x="10981" y="332767"/>
                    <a:pt x="0" y="321785"/>
                    <a:pt x="0" y="307508"/>
                  </a:cubicBezTo>
                  <a:lnTo>
                    <a:pt x="0" y="25259"/>
                  </a:lnTo>
                  <a:cubicBezTo>
                    <a:pt x="0" y="10982"/>
                    <a:pt x="10981" y="0"/>
                    <a:pt x="25255" y="0"/>
                  </a:cubicBezTo>
                  <a:lnTo>
                    <a:pt x="307457" y="0"/>
                  </a:lnTo>
                  <a:cubicBezTo>
                    <a:pt x="321732" y="0"/>
                    <a:pt x="332712" y="10982"/>
                    <a:pt x="332712" y="25259"/>
                  </a:cubicBezTo>
                  <a:lnTo>
                    <a:pt x="332712" y="307508"/>
                  </a:lnTo>
                  <a:cubicBezTo>
                    <a:pt x="332712" y="321785"/>
                    <a:pt x="321732" y="332767"/>
                    <a:pt x="307457" y="332767"/>
                  </a:cubicBezTo>
                  <a:close/>
                </a:path>
              </a:pathLst>
            </a:custGeom>
            <a:solidFill>
              <a:srgbClr val="78ACEA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="" xmlns:a16="http://schemas.microsoft.com/office/drawing/2014/main" id="{3AA8A0E3-C06A-0D4D-AC4B-973464021B98}"/>
                </a:ext>
              </a:extLst>
            </p:cNvPr>
            <p:cNvSpPr/>
            <p:nvPr/>
          </p:nvSpPr>
          <p:spPr>
            <a:xfrm>
              <a:off x="4369306" y="2828025"/>
              <a:ext cx="332712" cy="332767"/>
            </a:xfrm>
            <a:custGeom>
              <a:avLst/>
              <a:gdLst>
                <a:gd name="connsiteX0" fmla="*/ 307457 w 332712"/>
                <a:gd name="connsiteY0" fmla="*/ 332767 h 332767"/>
                <a:gd name="connsiteX1" fmla="*/ 25255 w 332712"/>
                <a:gd name="connsiteY1" fmla="*/ 332767 h 332767"/>
                <a:gd name="connsiteX2" fmla="*/ 0 w 332712"/>
                <a:gd name="connsiteY2" fmla="*/ 307508 h 332767"/>
                <a:gd name="connsiteX3" fmla="*/ 0 w 332712"/>
                <a:gd name="connsiteY3" fmla="*/ 25259 h 332767"/>
                <a:gd name="connsiteX4" fmla="*/ 25255 w 332712"/>
                <a:gd name="connsiteY4" fmla="*/ 0 h 332767"/>
                <a:gd name="connsiteX5" fmla="*/ 307457 w 332712"/>
                <a:gd name="connsiteY5" fmla="*/ 0 h 332767"/>
                <a:gd name="connsiteX6" fmla="*/ 332712 w 332712"/>
                <a:gd name="connsiteY6" fmla="*/ 25259 h 332767"/>
                <a:gd name="connsiteX7" fmla="*/ 332712 w 332712"/>
                <a:gd name="connsiteY7" fmla="*/ 307508 h 332767"/>
                <a:gd name="connsiteX8" fmla="*/ 307457 w 332712"/>
                <a:gd name="connsiteY8" fmla="*/ 332767 h 33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712" h="332767">
                  <a:moveTo>
                    <a:pt x="307457" y="332767"/>
                  </a:moveTo>
                  <a:lnTo>
                    <a:pt x="25255" y="332767"/>
                  </a:lnTo>
                  <a:cubicBezTo>
                    <a:pt x="10981" y="332767"/>
                    <a:pt x="0" y="321785"/>
                    <a:pt x="0" y="307508"/>
                  </a:cubicBezTo>
                  <a:lnTo>
                    <a:pt x="0" y="25259"/>
                  </a:lnTo>
                  <a:cubicBezTo>
                    <a:pt x="0" y="10982"/>
                    <a:pt x="10981" y="0"/>
                    <a:pt x="25255" y="0"/>
                  </a:cubicBezTo>
                  <a:lnTo>
                    <a:pt x="307457" y="0"/>
                  </a:lnTo>
                  <a:cubicBezTo>
                    <a:pt x="321732" y="0"/>
                    <a:pt x="332712" y="10982"/>
                    <a:pt x="332712" y="25259"/>
                  </a:cubicBezTo>
                  <a:lnTo>
                    <a:pt x="332712" y="307508"/>
                  </a:lnTo>
                  <a:cubicBezTo>
                    <a:pt x="332712" y="321785"/>
                    <a:pt x="321732" y="332767"/>
                    <a:pt x="307457" y="332767"/>
                  </a:cubicBezTo>
                  <a:close/>
                </a:path>
              </a:pathLst>
            </a:custGeom>
            <a:solidFill>
              <a:srgbClr val="78ACEA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9" name="Graphic 17">
            <a:extLst>
              <a:ext uri="{FF2B5EF4-FFF2-40B4-BE49-F238E27FC236}">
                <a16:creationId xmlns="" xmlns:a16="http://schemas.microsoft.com/office/drawing/2014/main" id="{46199173-E83D-3F41-91DC-0976B57FBF41}"/>
              </a:ext>
            </a:extLst>
          </p:cNvPr>
          <p:cNvGrpSpPr/>
          <p:nvPr/>
        </p:nvGrpSpPr>
        <p:grpSpPr>
          <a:xfrm>
            <a:off x="1996396" y="3275010"/>
            <a:ext cx="2705622" cy="332767"/>
            <a:chOff x="1996396" y="3275010"/>
            <a:chExt cx="2705622" cy="332767"/>
          </a:xfrm>
          <a:solidFill>
            <a:srgbClr val="78ACEA"/>
          </a:solidFill>
        </p:grpSpPr>
        <p:sp>
          <p:nvSpPr>
            <p:cNvPr id="40" name="Freeform 39">
              <a:extLst>
                <a:ext uri="{FF2B5EF4-FFF2-40B4-BE49-F238E27FC236}">
                  <a16:creationId xmlns="" xmlns:a16="http://schemas.microsoft.com/office/drawing/2014/main" id="{AD44BD1F-1BDB-7F47-82B1-F9896AE5EA0A}"/>
                </a:ext>
              </a:extLst>
            </p:cNvPr>
            <p:cNvSpPr/>
            <p:nvPr/>
          </p:nvSpPr>
          <p:spPr>
            <a:xfrm>
              <a:off x="1996396" y="3275010"/>
              <a:ext cx="332712" cy="332767"/>
            </a:xfrm>
            <a:custGeom>
              <a:avLst/>
              <a:gdLst>
                <a:gd name="connsiteX0" fmla="*/ 307457 w 332712"/>
                <a:gd name="connsiteY0" fmla="*/ 332768 h 332767"/>
                <a:gd name="connsiteX1" fmla="*/ 25255 w 332712"/>
                <a:gd name="connsiteY1" fmla="*/ 332768 h 332767"/>
                <a:gd name="connsiteX2" fmla="*/ 0 w 332712"/>
                <a:gd name="connsiteY2" fmla="*/ 307508 h 332767"/>
                <a:gd name="connsiteX3" fmla="*/ 0 w 332712"/>
                <a:gd name="connsiteY3" fmla="*/ 25260 h 332767"/>
                <a:gd name="connsiteX4" fmla="*/ 25255 w 332712"/>
                <a:gd name="connsiteY4" fmla="*/ 0 h 332767"/>
                <a:gd name="connsiteX5" fmla="*/ 307457 w 332712"/>
                <a:gd name="connsiteY5" fmla="*/ 0 h 332767"/>
                <a:gd name="connsiteX6" fmla="*/ 332712 w 332712"/>
                <a:gd name="connsiteY6" fmla="*/ 25260 h 332767"/>
                <a:gd name="connsiteX7" fmla="*/ 332712 w 332712"/>
                <a:gd name="connsiteY7" fmla="*/ 307508 h 332767"/>
                <a:gd name="connsiteX8" fmla="*/ 307457 w 332712"/>
                <a:gd name="connsiteY8" fmla="*/ 332768 h 33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712" h="332767">
                  <a:moveTo>
                    <a:pt x="307457" y="332768"/>
                  </a:moveTo>
                  <a:lnTo>
                    <a:pt x="25255" y="332768"/>
                  </a:lnTo>
                  <a:cubicBezTo>
                    <a:pt x="10981" y="332768"/>
                    <a:pt x="0" y="321785"/>
                    <a:pt x="0" y="307508"/>
                  </a:cubicBezTo>
                  <a:lnTo>
                    <a:pt x="0" y="25260"/>
                  </a:lnTo>
                  <a:cubicBezTo>
                    <a:pt x="0" y="10982"/>
                    <a:pt x="10981" y="0"/>
                    <a:pt x="25255" y="0"/>
                  </a:cubicBezTo>
                  <a:lnTo>
                    <a:pt x="307457" y="0"/>
                  </a:lnTo>
                  <a:cubicBezTo>
                    <a:pt x="321732" y="0"/>
                    <a:pt x="332712" y="10982"/>
                    <a:pt x="332712" y="25260"/>
                  </a:cubicBezTo>
                  <a:lnTo>
                    <a:pt x="332712" y="307508"/>
                  </a:lnTo>
                  <a:cubicBezTo>
                    <a:pt x="332712" y="321785"/>
                    <a:pt x="321732" y="332768"/>
                    <a:pt x="307457" y="332768"/>
                  </a:cubicBezTo>
                  <a:close/>
                </a:path>
              </a:pathLst>
            </a:custGeom>
            <a:solidFill>
              <a:srgbClr val="78ACEA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="" xmlns:a16="http://schemas.microsoft.com/office/drawing/2014/main" id="{86F3F62B-722A-6C4A-88AE-AC27A1392972}"/>
                </a:ext>
              </a:extLst>
            </p:cNvPr>
            <p:cNvSpPr/>
            <p:nvPr/>
          </p:nvSpPr>
          <p:spPr>
            <a:xfrm>
              <a:off x="2470759" y="3275010"/>
              <a:ext cx="332712" cy="332767"/>
            </a:xfrm>
            <a:custGeom>
              <a:avLst/>
              <a:gdLst>
                <a:gd name="connsiteX0" fmla="*/ 307457 w 332712"/>
                <a:gd name="connsiteY0" fmla="*/ 332768 h 332767"/>
                <a:gd name="connsiteX1" fmla="*/ 25255 w 332712"/>
                <a:gd name="connsiteY1" fmla="*/ 332768 h 332767"/>
                <a:gd name="connsiteX2" fmla="*/ 0 w 332712"/>
                <a:gd name="connsiteY2" fmla="*/ 307508 h 332767"/>
                <a:gd name="connsiteX3" fmla="*/ 0 w 332712"/>
                <a:gd name="connsiteY3" fmla="*/ 25260 h 332767"/>
                <a:gd name="connsiteX4" fmla="*/ 25255 w 332712"/>
                <a:gd name="connsiteY4" fmla="*/ 0 h 332767"/>
                <a:gd name="connsiteX5" fmla="*/ 307457 w 332712"/>
                <a:gd name="connsiteY5" fmla="*/ 0 h 332767"/>
                <a:gd name="connsiteX6" fmla="*/ 332713 w 332712"/>
                <a:gd name="connsiteY6" fmla="*/ 25260 h 332767"/>
                <a:gd name="connsiteX7" fmla="*/ 332713 w 332712"/>
                <a:gd name="connsiteY7" fmla="*/ 307508 h 332767"/>
                <a:gd name="connsiteX8" fmla="*/ 307457 w 332712"/>
                <a:gd name="connsiteY8" fmla="*/ 332768 h 33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712" h="332767">
                  <a:moveTo>
                    <a:pt x="307457" y="332768"/>
                  </a:moveTo>
                  <a:lnTo>
                    <a:pt x="25255" y="332768"/>
                  </a:lnTo>
                  <a:cubicBezTo>
                    <a:pt x="10981" y="332768"/>
                    <a:pt x="0" y="321785"/>
                    <a:pt x="0" y="307508"/>
                  </a:cubicBezTo>
                  <a:lnTo>
                    <a:pt x="0" y="25260"/>
                  </a:lnTo>
                  <a:cubicBezTo>
                    <a:pt x="0" y="10982"/>
                    <a:pt x="10981" y="0"/>
                    <a:pt x="25255" y="0"/>
                  </a:cubicBezTo>
                  <a:lnTo>
                    <a:pt x="307457" y="0"/>
                  </a:lnTo>
                  <a:cubicBezTo>
                    <a:pt x="321732" y="0"/>
                    <a:pt x="332713" y="10982"/>
                    <a:pt x="332713" y="25260"/>
                  </a:cubicBezTo>
                  <a:lnTo>
                    <a:pt x="332713" y="307508"/>
                  </a:lnTo>
                  <a:cubicBezTo>
                    <a:pt x="332713" y="321785"/>
                    <a:pt x="321732" y="332768"/>
                    <a:pt x="307457" y="332768"/>
                  </a:cubicBezTo>
                  <a:close/>
                </a:path>
              </a:pathLst>
            </a:custGeom>
            <a:solidFill>
              <a:srgbClr val="78ACEA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="" xmlns:a16="http://schemas.microsoft.com/office/drawing/2014/main" id="{79A15713-C4AE-A942-94B4-105468620BB3}"/>
                </a:ext>
              </a:extLst>
            </p:cNvPr>
            <p:cNvSpPr/>
            <p:nvPr/>
          </p:nvSpPr>
          <p:spPr>
            <a:xfrm>
              <a:off x="2945121" y="3275010"/>
              <a:ext cx="332781" cy="332767"/>
            </a:xfrm>
            <a:custGeom>
              <a:avLst/>
              <a:gdLst>
                <a:gd name="connsiteX0" fmla="*/ 307457 w 332781"/>
                <a:gd name="connsiteY0" fmla="*/ 332768 h 332767"/>
                <a:gd name="connsiteX1" fmla="*/ 25255 w 332781"/>
                <a:gd name="connsiteY1" fmla="*/ 332768 h 332767"/>
                <a:gd name="connsiteX2" fmla="*/ 0 w 332781"/>
                <a:gd name="connsiteY2" fmla="*/ 307508 h 332767"/>
                <a:gd name="connsiteX3" fmla="*/ 0 w 332781"/>
                <a:gd name="connsiteY3" fmla="*/ 25260 h 332767"/>
                <a:gd name="connsiteX4" fmla="*/ 25255 w 332781"/>
                <a:gd name="connsiteY4" fmla="*/ 0 h 332767"/>
                <a:gd name="connsiteX5" fmla="*/ 307457 w 332781"/>
                <a:gd name="connsiteY5" fmla="*/ 0 h 332767"/>
                <a:gd name="connsiteX6" fmla="*/ 332712 w 332781"/>
                <a:gd name="connsiteY6" fmla="*/ 25260 h 332767"/>
                <a:gd name="connsiteX7" fmla="*/ 332712 w 332781"/>
                <a:gd name="connsiteY7" fmla="*/ 307508 h 332767"/>
                <a:gd name="connsiteX8" fmla="*/ 307457 w 332781"/>
                <a:gd name="connsiteY8" fmla="*/ 332768 h 33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781" h="332767">
                  <a:moveTo>
                    <a:pt x="307457" y="332768"/>
                  </a:moveTo>
                  <a:lnTo>
                    <a:pt x="25255" y="332768"/>
                  </a:lnTo>
                  <a:cubicBezTo>
                    <a:pt x="10981" y="332768"/>
                    <a:pt x="0" y="321785"/>
                    <a:pt x="0" y="307508"/>
                  </a:cubicBezTo>
                  <a:lnTo>
                    <a:pt x="0" y="25260"/>
                  </a:lnTo>
                  <a:cubicBezTo>
                    <a:pt x="0" y="10982"/>
                    <a:pt x="10981" y="0"/>
                    <a:pt x="25255" y="0"/>
                  </a:cubicBezTo>
                  <a:lnTo>
                    <a:pt x="307457" y="0"/>
                  </a:lnTo>
                  <a:cubicBezTo>
                    <a:pt x="321732" y="0"/>
                    <a:pt x="332712" y="10982"/>
                    <a:pt x="332712" y="25260"/>
                  </a:cubicBezTo>
                  <a:lnTo>
                    <a:pt x="332712" y="307508"/>
                  </a:lnTo>
                  <a:cubicBezTo>
                    <a:pt x="333810" y="321785"/>
                    <a:pt x="321732" y="332768"/>
                    <a:pt x="307457" y="332768"/>
                  </a:cubicBezTo>
                  <a:close/>
                </a:path>
              </a:pathLst>
            </a:custGeom>
            <a:solidFill>
              <a:srgbClr val="78ACEA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 42">
              <a:extLst>
                <a:ext uri="{FF2B5EF4-FFF2-40B4-BE49-F238E27FC236}">
                  <a16:creationId xmlns="" xmlns:a16="http://schemas.microsoft.com/office/drawing/2014/main" id="{AEAC0407-58D8-2742-88E0-72BEE75B176E}"/>
                </a:ext>
              </a:extLst>
            </p:cNvPr>
            <p:cNvSpPr/>
            <p:nvPr/>
          </p:nvSpPr>
          <p:spPr>
            <a:xfrm>
              <a:off x="3420581" y="3275010"/>
              <a:ext cx="332712" cy="332767"/>
            </a:xfrm>
            <a:custGeom>
              <a:avLst/>
              <a:gdLst>
                <a:gd name="connsiteX0" fmla="*/ 307457 w 332712"/>
                <a:gd name="connsiteY0" fmla="*/ 332768 h 332767"/>
                <a:gd name="connsiteX1" fmla="*/ 25256 w 332712"/>
                <a:gd name="connsiteY1" fmla="*/ 332768 h 332767"/>
                <a:gd name="connsiteX2" fmla="*/ 0 w 332712"/>
                <a:gd name="connsiteY2" fmla="*/ 307508 h 332767"/>
                <a:gd name="connsiteX3" fmla="*/ 0 w 332712"/>
                <a:gd name="connsiteY3" fmla="*/ 25260 h 332767"/>
                <a:gd name="connsiteX4" fmla="*/ 25256 w 332712"/>
                <a:gd name="connsiteY4" fmla="*/ 0 h 332767"/>
                <a:gd name="connsiteX5" fmla="*/ 307457 w 332712"/>
                <a:gd name="connsiteY5" fmla="*/ 0 h 332767"/>
                <a:gd name="connsiteX6" fmla="*/ 332713 w 332712"/>
                <a:gd name="connsiteY6" fmla="*/ 25260 h 332767"/>
                <a:gd name="connsiteX7" fmla="*/ 332713 w 332712"/>
                <a:gd name="connsiteY7" fmla="*/ 307508 h 332767"/>
                <a:gd name="connsiteX8" fmla="*/ 307457 w 332712"/>
                <a:gd name="connsiteY8" fmla="*/ 332768 h 33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712" h="332767">
                  <a:moveTo>
                    <a:pt x="307457" y="332768"/>
                  </a:moveTo>
                  <a:lnTo>
                    <a:pt x="25256" y="332768"/>
                  </a:lnTo>
                  <a:cubicBezTo>
                    <a:pt x="10981" y="332768"/>
                    <a:pt x="0" y="321785"/>
                    <a:pt x="0" y="307508"/>
                  </a:cubicBezTo>
                  <a:lnTo>
                    <a:pt x="0" y="25260"/>
                  </a:lnTo>
                  <a:cubicBezTo>
                    <a:pt x="0" y="10982"/>
                    <a:pt x="10981" y="0"/>
                    <a:pt x="25256" y="0"/>
                  </a:cubicBezTo>
                  <a:lnTo>
                    <a:pt x="307457" y="0"/>
                  </a:lnTo>
                  <a:cubicBezTo>
                    <a:pt x="321732" y="0"/>
                    <a:pt x="332713" y="10982"/>
                    <a:pt x="332713" y="25260"/>
                  </a:cubicBezTo>
                  <a:lnTo>
                    <a:pt x="332713" y="307508"/>
                  </a:lnTo>
                  <a:cubicBezTo>
                    <a:pt x="332713" y="321785"/>
                    <a:pt x="320634" y="332768"/>
                    <a:pt x="307457" y="332768"/>
                  </a:cubicBezTo>
                  <a:close/>
                </a:path>
              </a:pathLst>
            </a:custGeom>
            <a:solidFill>
              <a:srgbClr val="78ACEA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="" xmlns:a16="http://schemas.microsoft.com/office/drawing/2014/main" id="{12B81190-E3D9-4741-AEE2-2D4DF79CEDEA}"/>
                </a:ext>
              </a:extLst>
            </p:cNvPr>
            <p:cNvSpPr/>
            <p:nvPr/>
          </p:nvSpPr>
          <p:spPr>
            <a:xfrm>
              <a:off x="3894944" y="3275010"/>
              <a:ext cx="332712" cy="332767"/>
            </a:xfrm>
            <a:custGeom>
              <a:avLst/>
              <a:gdLst>
                <a:gd name="connsiteX0" fmla="*/ 307457 w 332712"/>
                <a:gd name="connsiteY0" fmla="*/ 332768 h 332767"/>
                <a:gd name="connsiteX1" fmla="*/ 25255 w 332712"/>
                <a:gd name="connsiteY1" fmla="*/ 332768 h 332767"/>
                <a:gd name="connsiteX2" fmla="*/ 0 w 332712"/>
                <a:gd name="connsiteY2" fmla="*/ 307508 h 332767"/>
                <a:gd name="connsiteX3" fmla="*/ 0 w 332712"/>
                <a:gd name="connsiteY3" fmla="*/ 25260 h 332767"/>
                <a:gd name="connsiteX4" fmla="*/ 25255 w 332712"/>
                <a:gd name="connsiteY4" fmla="*/ 0 h 332767"/>
                <a:gd name="connsiteX5" fmla="*/ 307457 w 332712"/>
                <a:gd name="connsiteY5" fmla="*/ 0 h 332767"/>
                <a:gd name="connsiteX6" fmla="*/ 332712 w 332712"/>
                <a:gd name="connsiteY6" fmla="*/ 25260 h 332767"/>
                <a:gd name="connsiteX7" fmla="*/ 332712 w 332712"/>
                <a:gd name="connsiteY7" fmla="*/ 307508 h 332767"/>
                <a:gd name="connsiteX8" fmla="*/ 307457 w 332712"/>
                <a:gd name="connsiteY8" fmla="*/ 332768 h 33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712" h="332767">
                  <a:moveTo>
                    <a:pt x="307457" y="332768"/>
                  </a:moveTo>
                  <a:lnTo>
                    <a:pt x="25255" y="332768"/>
                  </a:lnTo>
                  <a:cubicBezTo>
                    <a:pt x="10981" y="332768"/>
                    <a:pt x="0" y="321785"/>
                    <a:pt x="0" y="307508"/>
                  </a:cubicBezTo>
                  <a:lnTo>
                    <a:pt x="0" y="25260"/>
                  </a:lnTo>
                  <a:cubicBezTo>
                    <a:pt x="0" y="10982"/>
                    <a:pt x="10981" y="0"/>
                    <a:pt x="25255" y="0"/>
                  </a:cubicBezTo>
                  <a:lnTo>
                    <a:pt x="307457" y="0"/>
                  </a:lnTo>
                  <a:cubicBezTo>
                    <a:pt x="321732" y="0"/>
                    <a:pt x="332712" y="10982"/>
                    <a:pt x="332712" y="25260"/>
                  </a:cubicBezTo>
                  <a:lnTo>
                    <a:pt x="332712" y="307508"/>
                  </a:lnTo>
                  <a:cubicBezTo>
                    <a:pt x="332712" y="321785"/>
                    <a:pt x="321732" y="332768"/>
                    <a:pt x="307457" y="332768"/>
                  </a:cubicBezTo>
                  <a:close/>
                </a:path>
              </a:pathLst>
            </a:custGeom>
            <a:solidFill>
              <a:srgbClr val="78ACEA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="" xmlns:a16="http://schemas.microsoft.com/office/drawing/2014/main" id="{9F0F78FF-0913-FF4E-BB20-38EB08392D4E}"/>
                </a:ext>
              </a:extLst>
            </p:cNvPr>
            <p:cNvSpPr/>
            <p:nvPr/>
          </p:nvSpPr>
          <p:spPr>
            <a:xfrm>
              <a:off x="4369306" y="3275010"/>
              <a:ext cx="332712" cy="332767"/>
            </a:xfrm>
            <a:custGeom>
              <a:avLst/>
              <a:gdLst>
                <a:gd name="connsiteX0" fmla="*/ 307457 w 332712"/>
                <a:gd name="connsiteY0" fmla="*/ 332768 h 332767"/>
                <a:gd name="connsiteX1" fmla="*/ 25255 w 332712"/>
                <a:gd name="connsiteY1" fmla="*/ 332768 h 332767"/>
                <a:gd name="connsiteX2" fmla="*/ 0 w 332712"/>
                <a:gd name="connsiteY2" fmla="*/ 307508 h 332767"/>
                <a:gd name="connsiteX3" fmla="*/ 0 w 332712"/>
                <a:gd name="connsiteY3" fmla="*/ 25260 h 332767"/>
                <a:gd name="connsiteX4" fmla="*/ 25255 w 332712"/>
                <a:gd name="connsiteY4" fmla="*/ 0 h 332767"/>
                <a:gd name="connsiteX5" fmla="*/ 307457 w 332712"/>
                <a:gd name="connsiteY5" fmla="*/ 0 h 332767"/>
                <a:gd name="connsiteX6" fmla="*/ 332712 w 332712"/>
                <a:gd name="connsiteY6" fmla="*/ 25260 h 332767"/>
                <a:gd name="connsiteX7" fmla="*/ 332712 w 332712"/>
                <a:gd name="connsiteY7" fmla="*/ 307508 h 332767"/>
                <a:gd name="connsiteX8" fmla="*/ 307457 w 332712"/>
                <a:gd name="connsiteY8" fmla="*/ 332768 h 33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712" h="332767">
                  <a:moveTo>
                    <a:pt x="307457" y="332768"/>
                  </a:moveTo>
                  <a:lnTo>
                    <a:pt x="25255" y="332768"/>
                  </a:lnTo>
                  <a:cubicBezTo>
                    <a:pt x="10981" y="332768"/>
                    <a:pt x="0" y="321785"/>
                    <a:pt x="0" y="307508"/>
                  </a:cubicBezTo>
                  <a:lnTo>
                    <a:pt x="0" y="25260"/>
                  </a:lnTo>
                  <a:cubicBezTo>
                    <a:pt x="0" y="10982"/>
                    <a:pt x="10981" y="0"/>
                    <a:pt x="25255" y="0"/>
                  </a:cubicBezTo>
                  <a:lnTo>
                    <a:pt x="307457" y="0"/>
                  </a:lnTo>
                  <a:cubicBezTo>
                    <a:pt x="321732" y="0"/>
                    <a:pt x="332712" y="10982"/>
                    <a:pt x="332712" y="25260"/>
                  </a:cubicBezTo>
                  <a:lnTo>
                    <a:pt x="332712" y="307508"/>
                  </a:lnTo>
                  <a:cubicBezTo>
                    <a:pt x="332712" y="321785"/>
                    <a:pt x="321732" y="332768"/>
                    <a:pt x="307457" y="332768"/>
                  </a:cubicBezTo>
                  <a:close/>
                </a:path>
              </a:pathLst>
            </a:custGeom>
            <a:solidFill>
              <a:srgbClr val="78ACEA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6" name="Graphic 17">
            <a:extLst>
              <a:ext uri="{FF2B5EF4-FFF2-40B4-BE49-F238E27FC236}">
                <a16:creationId xmlns="" xmlns:a16="http://schemas.microsoft.com/office/drawing/2014/main" id="{46199173-E83D-3F41-91DC-0976B57FBF41}"/>
              </a:ext>
            </a:extLst>
          </p:cNvPr>
          <p:cNvGrpSpPr/>
          <p:nvPr/>
        </p:nvGrpSpPr>
        <p:grpSpPr>
          <a:xfrm>
            <a:off x="1996396" y="3721995"/>
            <a:ext cx="2705622" cy="332767"/>
            <a:chOff x="1996396" y="3721995"/>
            <a:chExt cx="2705622" cy="332767"/>
          </a:xfrm>
          <a:solidFill>
            <a:srgbClr val="AFCDFB"/>
          </a:solidFill>
        </p:grpSpPr>
        <p:sp>
          <p:nvSpPr>
            <p:cNvPr id="47" name="Freeform 46">
              <a:extLst>
                <a:ext uri="{FF2B5EF4-FFF2-40B4-BE49-F238E27FC236}">
                  <a16:creationId xmlns="" xmlns:a16="http://schemas.microsoft.com/office/drawing/2014/main" id="{30A48303-20EE-1149-A6DF-152CBDDF1B0C}"/>
                </a:ext>
              </a:extLst>
            </p:cNvPr>
            <p:cNvSpPr/>
            <p:nvPr/>
          </p:nvSpPr>
          <p:spPr>
            <a:xfrm>
              <a:off x="1996396" y="3721995"/>
              <a:ext cx="332712" cy="332767"/>
            </a:xfrm>
            <a:custGeom>
              <a:avLst/>
              <a:gdLst>
                <a:gd name="connsiteX0" fmla="*/ 307457 w 332712"/>
                <a:gd name="connsiteY0" fmla="*/ 332767 h 332767"/>
                <a:gd name="connsiteX1" fmla="*/ 25255 w 332712"/>
                <a:gd name="connsiteY1" fmla="*/ 332767 h 332767"/>
                <a:gd name="connsiteX2" fmla="*/ 0 w 332712"/>
                <a:gd name="connsiteY2" fmla="*/ 307508 h 332767"/>
                <a:gd name="connsiteX3" fmla="*/ 0 w 332712"/>
                <a:gd name="connsiteY3" fmla="*/ 25260 h 332767"/>
                <a:gd name="connsiteX4" fmla="*/ 25255 w 332712"/>
                <a:gd name="connsiteY4" fmla="*/ 0 h 332767"/>
                <a:gd name="connsiteX5" fmla="*/ 307457 w 332712"/>
                <a:gd name="connsiteY5" fmla="*/ 0 h 332767"/>
                <a:gd name="connsiteX6" fmla="*/ 332712 w 332712"/>
                <a:gd name="connsiteY6" fmla="*/ 25260 h 332767"/>
                <a:gd name="connsiteX7" fmla="*/ 332712 w 332712"/>
                <a:gd name="connsiteY7" fmla="*/ 307508 h 332767"/>
                <a:gd name="connsiteX8" fmla="*/ 307457 w 332712"/>
                <a:gd name="connsiteY8" fmla="*/ 332767 h 33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712" h="332767">
                  <a:moveTo>
                    <a:pt x="307457" y="332767"/>
                  </a:moveTo>
                  <a:lnTo>
                    <a:pt x="25255" y="332767"/>
                  </a:lnTo>
                  <a:cubicBezTo>
                    <a:pt x="10981" y="332767"/>
                    <a:pt x="0" y="321785"/>
                    <a:pt x="0" y="307508"/>
                  </a:cubicBezTo>
                  <a:lnTo>
                    <a:pt x="0" y="25260"/>
                  </a:lnTo>
                  <a:cubicBezTo>
                    <a:pt x="0" y="10982"/>
                    <a:pt x="10981" y="0"/>
                    <a:pt x="25255" y="0"/>
                  </a:cubicBezTo>
                  <a:lnTo>
                    <a:pt x="307457" y="0"/>
                  </a:lnTo>
                  <a:cubicBezTo>
                    <a:pt x="321732" y="0"/>
                    <a:pt x="332712" y="10982"/>
                    <a:pt x="332712" y="25260"/>
                  </a:cubicBezTo>
                  <a:lnTo>
                    <a:pt x="332712" y="307508"/>
                  </a:lnTo>
                  <a:cubicBezTo>
                    <a:pt x="332712" y="321785"/>
                    <a:pt x="321732" y="332767"/>
                    <a:pt x="307457" y="332767"/>
                  </a:cubicBezTo>
                  <a:close/>
                </a:path>
              </a:pathLst>
            </a:custGeom>
            <a:solidFill>
              <a:srgbClr val="AFCDFB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="" xmlns:a16="http://schemas.microsoft.com/office/drawing/2014/main" id="{FED9150B-C299-FB4C-8214-73F380CB1BD8}"/>
                </a:ext>
              </a:extLst>
            </p:cNvPr>
            <p:cNvSpPr/>
            <p:nvPr/>
          </p:nvSpPr>
          <p:spPr>
            <a:xfrm>
              <a:off x="2470759" y="3721995"/>
              <a:ext cx="332712" cy="332767"/>
            </a:xfrm>
            <a:custGeom>
              <a:avLst/>
              <a:gdLst>
                <a:gd name="connsiteX0" fmla="*/ 307457 w 332712"/>
                <a:gd name="connsiteY0" fmla="*/ 332767 h 332767"/>
                <a:gd name="connsiteX1" fmla="*/ 25255 w 332712"/>
                <a:gd name="connsiteY1" fmla="*/ 332767 h 332767"/>
                <a:gd name="connsiteX2" fmla="*/ 0 w 332712"/>
                <a:gd name="connsiteY2" fmla="*/ 307508 h 332767"/>
                <a:gd name="connsiteX3" fmla="*/ 0 w 332712"/>
                <a:gd name="connsiteY3" fmla="*/ 25260 h 332767"/>
                <a:gd name="connsiteX4" fmla="*/ 25255 w 332712"/>
                <a:gd name="connsiteY4" fmla="*/ 0 h 332767"/>
                <a:gd name="connsiteX5" fmla="*/ 307457 w 332712"/>
                <a:gd name="connsiteY5" fmla="*/ 0 h 332767"/>
                <a:gd name="connsiteX6" fmla="*/ 332713 w 332712"/>
                <a:gd name="connsiteY6" fmla="*/ 25260 h 332767"/>
                <a:gd name="connsiteX7" fmla="*/ 332713 w 332712"/>
                <a:gd name="connsiteY7" fmla="*/ 307508 h 332767"/>
                <a:gd name="connsiteX8" fmla="*/ 307457 w 332712"/>
                <a:gd name="connsiteY8" fmla="*/ 332767 h 33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712" h="332767">
                  <a:moveTo>
                    <a:pt x="307457" y="332767"/>
                  </a:moveTo>
                  <a:lnTo>
                    <a:pt x="25255" y="332767"/>
                  </a:lnTo>
                  <a:cubicBezTo>
                    <a:pt x="10981" y="332767"/>
                    <a:pt x="0" y="321785"/>
                    <a:pt x="0" y="307508"/>
                  </a:cubicBezTo>
                  <a:lnTo>
                    <a:pt x="0" y="25260"/>
                  </a:lnTo>
                  <a:cubicBezTo>
                    <a:pt x="0" y="10982"/>
                    <a:pt x="10981" y="0"/>
                    <a:pt x="25255" y="0"/>
                  </a:cubicBezTo>
                  <a:lnTo>
                    <a:pt x="307457" y="0"/>
                  </a:lnTo>
                  <a:cubicBezTo>
                    <a:pt x="321732" y="0"/>
                    <a:pt x="332713" y="10982"/>
                    <a:pt x="332713" y="25260"/>
                  </a:cubicBezTo>
                  <a:lnTo>
                    <a:pt x="332713" y="307508"/>
                  </a:lnTo>
                  <a:cubicBezTo>
                    <a:pt x="332713" y="321785"/>
                    <a:pt x="321732" y="332767"/>
                    <a:pt x="307457" y="332767"/>
                  </a:cubicBezTo>
                  <a:close/>
                </a:path>
              </a:pathLst>
            </a:custGeom>
            <a:solidFill>
              <a:srgbClr val="AFCDFB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="" xmlns:a16="http://schemas.microsoft.com/office/drawing/2014/main" id="{1F798675-5E63-4142-9828-10D5498A50B5}"/>
                </a:ext>
              </a:extLst>
            </p:cNvPr>
            <p:cNvSpPr/>
            <p:nvPr/>
          </p:nvSpPr>
          <p:spPr>
            <a:xfrm>
              <a:off x="2945121" y="3721995"/>
              <a:ext cx="332781" cy="332767"/>
            </a:xfrm>
            <a:custGeom>
              <a:avLst/>
              <a:gdLst>
                <a:gd name="connsiteX0" fmla="*/ 307457 w 332781"/>
                <a:gd name="connsiteY0" fmla="*/ 332767 h 332767"/>
                <a:gd name="connsiteX1" fmla="*/ 25255 w 332781"/>
                <a:gd name="connsiteY1" fmla="*/ 332767 h 332767"/>
                <a:gd name="connsiteX2" fmla="*/ 0 w 332781"/>
                <a:gd name="connsiteY2" fmla="*/ 307508 h 332767"/>
                <a:gd name="connsiteX3" fmla="*/ 0 w 332781"/>
                <a:gd name="connsiteY3" fmla="*/ 25260 h 332767"/>
                <a:gd name="connsiteX4" fmla="*/ 25255 w 332781"/>
                <a:gd name="connsiteY4" fmla="*/ 0 h 332767"/>
                <a:gd name="connsiteX5" fmla="*/ 307457 w 332781"/>
                <a:gd name="connsiteY5" fmla="*/ 0 h 332767"/>
                <a:gd name="connsiteX6" fmla="*/ 332712 w 332781"/>
                <a:gd name="connsiteY6" fmla="*/ 25260 h 332767"/>
                <a:gd name="connsiteX7" fmla="*/ 332712 w 332781"/>
                <a:gd name="connsiteY7" fmla="*/ 307508 h 332767"/>
                <a:gd name="connsiteX8" fmla="*/ 307457 w 332781"/>
                <a:gd name="connsiteY8" fmla="*/ 332767 h 33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781" h="332767">
                  <a:moveTo>
                    <a:pt x="307457" y="332767"/>
                  </a:moveTo>
                  <a:lnTo>
                    <a:pt x="25255" y="332767"/>
                  </a:lnTo>
                  <a:cubicBezTo>
                    <a:pt x="10981" y="332767"/>
                    <a:pt x="0" y="321785"/>
                    <a:pt x="0" y="307508"/>
                  </a:cubicBezTo>
                  <a:lnTo>
                    <a:pt x="0" y="25260"/>
                  </a:lnTo>
                  <a:cubicBezTo>
                    <a:pt x="0" y="10982"/>
                    <a:pt x="10981" y="0"/>
                    <a:pt x="25255" y="0"/>
                  </a:cubicBezTo>
                  <a:lnTo>
                    <a:pt x="307457" y="0"/>
                  </a:lnTo>
                  <a:cubicBezTo>
                    <a:pt x="321732" y="0"/>
                    <a:pt x="332712" y="10982"/>
                    <a:pt x="332712" y="25260"/>
                  </a:cubicBezTo>
                  <a:lnTo>
                    <a:pt x="332712" y="307508"/>
                  </a:lnTo>
                  <a:cubicBezTo>
                    <a:pt x="333810" y="321785"/>
                    <a:pt x="321732" y="332767"/>
                    <a:pt x="307457" y="332767"/>
                  </a:cubicBezTo>
                  <a:close/>
                </a:path>
              </a:pathLst>
            </a:custGeom>
            <a:solidFill>
              <a:srgbClr val="AFCDFB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="" xmlns:a16="http://schemas.microsoft.com/office/drawing/2014/main" id="{B05AAD4E-B82D-0043-813B-1ACDD683B0A8}"/>
                </a:ext>
              </a:extLst>
            </p:cNvPr>
            <p:cNvSpPr/>
            <p:nvPr/>
          </p:nvSpPr>
          <p:spPr>
            <a:xfrm>
              <a:off x="3420581" y="3721995"/>
              <a:ext cx="332712" cy="332767"/>
            </a:xfrm>
            <a:custGeom>
              <a:avLst/>
              <a:gdLst>
                <a:gd name="connsiteX0" fmla="*/ 307457 w 332712"/>
                <a:gd name="connsiteY0" fmla="*/ 332767 h 332767"/>
                <a:gd name="connsiteX1" fmla="*/ 25256 w 332712"/>
                <a:gd name="connsiteY1" fmla="*/ 332767 h 332767"/>
                <a:gd name="connsiteX2" fmla="*/ 0 w 332712"/>
                <a:gd name="connsiteY2" fmla="*/ 307508 h 332767"/>
                <a:gd name="connsiteX3" fmla="*/ 0 w 332712"/>
                <a:gd name="connsiteY3" fmla="*/ 25260 h 332767"/>
                <a:gd name="connsiteX4" fmla="*/ 25256 w 332712"/>
                <a:gd name="connsiteY4" fmla="*/ 0 h 332767"/>
                <a:gd name="connsiteX5" fmla="*/ 307457 w 332712"/>
                <a:gd name="connsiteY5" fmla="*/ 0 h 332767"/>
                <a:gd name="connsiteX6" fmla="*/ 332713 w 332712"/>
                <a:gd name="connsiteY6" fmla="*/ 25260 h 332767"/>
                <a:gd name="connsiteX7" fmla="*/ 332713 w 332712"/>
                <a:gd name="connsiteY7" fmla="*/ 307508 h 332767"/>
                <a:gd name="connsiteX8" fmla="*/ 307457 w 332712"/>
                <a:gd name="connsiteY8" fmla="*/ 332767 h 33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712" h="332767">
                  <a:moveTo>
                    <a:pt x="307457" y="332767"/>
                  </a:moveTo>
                  <a:lnTo>
                    <a:pt x="25256" y="332767"/>
                  </a:lnTo>
                  <a:cubicBezTo>
                    <a:pt x="10981" y="332767"/>
                    <a:pt x="0" y="321785"/>
                    <a:pt x="0" y="307508"/>
                  </a:cubicBezTo>
                  <a:lnTo>
                    <a:pt x="0" y="25260"/>
                  </a:lnTo>
                  <a:cubicBezTo>
                    <a:pt x="0" y="10982"/>
                    <a:pt x="10981" y="0"/>
                    <a:pt x="25256" y="0"/>
                  </a:cubicBezTo>
                  <a:lnTo>
                    <a:pt x="307457" y="0"/>
                  </a:lnTo>
                  <a:cubicBezTo>
                    <a:pt x="321732" y="0"/>
                    <a:pt x="332713" y="10982"/>
                    <a:pt x="332713" y="25260"/>
                  </a:cubicBezTo>
                  <a:lnTo>
                    <a:pt x="332713" y="307508"/>
                  </a:lnTo>
                  <a:cubicBezTo>
                    <a:pt x="332713" y="321785"/>
                    <a:pt x="320634" y="332767"/>
                    <a:pt x="307457" y="332767"/>
                  </a:cubicBezTo>
                  <a:close/>
                </a:path>
              </a:pathLst>
            </a:custGeom>
            <a:solidFill>
              <a:srgbClr val="AFCDFB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="" xmlns:a16="http://schemas.microsoft.com/office/drawing/2014/main" id="{CE1E3CA0-4DB7-FA44-86FF-8931AB769F44}"/>
                </a:ext>
              </a:extLst>
            </p:cNvPr>
            <p:cNvSpPr/>
            <p:nvPr/>
          </p:nvSpPr>
          <p:spPr>
            <a:xfrm>
              <a:off x="3894944" y="3721995"/>
              <a:ext cx="332712" cy="332767"/>
            </a:xfrm>
            <a:custGeom>
              <a:avLst/>
              <a:gdLst>
                <a:gd name="connsiteX0" fmla="*/ 307457 w 332712"/>
                <a:gd name="connsiteY0" fmla="*/ 332767 h 332767"/>
                <a:gd name="connsiteX1" fmla="*/ 25255 w 332712"/>
                <a:gd name="connsiteY1" fmla="*/ 332767 h 332767"/>
                <a:gd name="connsiteX2" fmla="*/ 0 w 332712"/>
                <a:gd name="connsiteY2" fmla="*/ 307508 h 332767"/>
                <a:gd name="connsiteX3" fmla="*/ 0 w 332712"/>
                <a:gd name="connsiteY3" fmla="*/ 25260 h 332767"/>
                <a:gd name="connsiteX4" fmla="*/ 25255 w 332712"/>
                <a:gd name="connsiteY4" fmla="*/ 0 h 332767"/>
                <a:gd name="connsiteX5" fmla="*/ 307457 w 332712"/>
                <a:gd name="connsiteY5" fmla="*/ 0 h 332767"/>
                <a:gd name="connsiteX6" fmla="*/ 332712 w 332712"/>
                <a:gd name="connsiteY6" fmla="*/ 25260 h 332767"/>
                <a:gd name="connsiteX7" fmla="*/ 332712 w 332712"/>
                <a:gd name="connsiteY7" fmla="*/ 307508 h 332767"/>
                <a:gd name="connsiteX8" fmla="*/ 307457 w 332712"/>
                <a:gd name="connsiteY8" fmla="*/ 332767 h 33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712" h="332767">
                  <a:moveTo>
                    <a:pt x="307457" y="332767"/>
                  </a:moveTo>
                  <a:lnTo>
                    <a:pt x="25255" y="332767"/>
                  </a:lnTo>
                  <a:cubicBezTo>
                    <a:pt x="10981" y="332767"/>
                    <a:pt x="0" y="321785"/>
                    <a:pt x="0" y="307508"/>
                  </a:cubicBezTo>
                  <a:lnTo>
                    <a:pt x="0" y="25260"/>
                  </a:lnTo>
                  <a:cubicBezTo>
                    <a:pt x="0" y="10982"/>
                    <a:pt x="10981" y="0"/>
                    <a:pt x="25255" y="0"/>
                  </a:cubicBezTo>
                  <a:lnTo>
                    <a:pt x="307457" y="0"/>
                  </a:lnTo>
                  <a:cubicBezTo>
                    <a:pt x="321732" y="0"/>
                    <a:pt x="332712" y="10982"/>
                    <a:pt x="332712" y="25260"/>
                  </a:cubicBezTo>
                  <a:lnTo>
                    <a:pt x="332712" y="307508"/>
                  </a:lnTo>
                  <a:cubicBezTo>
                    <a:pt x="332712" y="321785"/>
                    <a:pt x="321732" y="332767"/>
                    <a:pt x="307457" y="332767"/>
                  </a:cubicBezTo>
                  <a:close/>
                </a:path>
              </a:pathLst>
            </a:custGeom>
            <a:solidFill>
              <a:srgbClr val="AFCDFB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="" xmlns:a16="http://schemas.microsoft.com/office/drawing/2014/main" id="{90297561-F6BC-6F4A-8DC7-837224E46809}"/>
                </a:ext>
              </a:extLst>
            </p:cNvPr>
            <p:cNvSpPr/>
            <p:nvPr/>
          </p:nvSpPr>
          <p:spPr>
            <a:xfrm>
              <a:off x="4369306" y="3721995"/>
              <a:ext cx="332712" cy="332767"/>
            </a:xfrm>
            <a:custGeom>
              <a:avLst/>
              <a:gdLst>
                <a:gd name="connsiteX0" fmla="*/ 307457 w 332712"/>
                <a:gd name="connsiteY0" fmla="*/ 332767 h 332767"/>
                <a:gd name="connsiteX1" fmla="*/ 25255 w 332712"/>
                <a:gd name="connsiteY1" fmla="*/ 332767 h 332767"/>
                <a:gd name="connsiteX2" fmla="*/ 0 w 332712"/>
                <a:gd name="connsiteY2" fmla="*/ 307508 h 332767"/>
                <a:gd name="connsiteX3" fmla="*/ 0 w 332712"/>
                <a:gd name="connsiteY3" fmla="*/ 25260 h 332767"/>
                <a:gd name="connsiteX4" fmla="*/ 25255 w 332712"/>
                <a:gd name="connsiteY4" fmla="*/ 0 h 332767"/>
                <a:gd name="connsiteX5" fmla="*/ 307457 w 332712"/>
                <a:gd name="connsiteY5" fmla="*/ 0 h 332767"/>
                <a:gd name="connsiteX6" fmla="*/ 332712 w 332712"/>
                <a:gd name="connsiteY6" fmla="*/ 25260 h 332767"/>
                <a:gd name="connsiteX7" fmla="*/ 332712 w 332712"/>
                <a:gd name="connsiteY7" fmla="*/ 307508 h 332767"/>
                <a:gd name="connsiteX8" fmla="*/ 307457 w 332712"/>
                <a:gd name="connsiteY8" fmla="*/ 332767 h 33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712" h="332767">
                  <a:moveTo>
                    <a:pt x="307457" y="332767"/>
                  </a:moveTo>
                  <a:lnTo>
                    <a:pt x="25255" y="332767"/>
                  </a:lnTo>
                  <a:cubicBezTo>
                    <a:pt x="10981" y="332767"/>
                    <a:pt x="0" y="321785"/>
                    <a:pt x="0" y="307508"/>
                  </a:cubicBezTo>
                  <a:lnTo>
                    <a:pt x="0" y="25260"/>
                  </a:lnTo>
                  <a:cubicBezTo>
                    <a:pt x="0" y="10982"/>
                    <a:pt x="10981" y="0"/>
                    <a:pt x="25255" y="0"/>
                  </a:cubicBezTo>
                  <a:lnTo>
                    <a:pt x="307457" y="0"/>
                  </a:lnTo>
                  <a:cubicBezTo>
                    <a:pt x="321732" y="0"/>
                    <a:pt x="332712" y="10982"/>
                    <a:pt x="332712" y="25260"/>
                  </a:cubicBezTo>
                  <a:lnTo>
                    <a:pt x="332712" y="307508"/>
                  </a:lnTo>
                  <a:cubicBezTo>
                    <a:pt x="332712" y="321785"/>
                    <a:pt x="321732" y="332767"/>
                    <a:pt x="307457" y="332767"/>
                  </a:cubicBezTo>
                  <a:close/>
                </a:path>
              </a:pathLst>
            </a:custGeom>
            <a:solidFill>
              <a:srgbClr val="AFCDFB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3" name="Graphic 17">
            <a:extLst>
              <a:ext uri="{FF2B5EF4-FFF2-40B4-BE49-F238E27FC236}">
                <a16:creationId xmlns="" xmlns:a16="http://schemas.microsoft.com/office/drawing/2014/main" id="{46199173-E83D-3F41-91DC-0976B57FBF41}"/>
              </a:ext>
            </a:extLst>
          </p:cNvPr>
          <p:cNvGrpSpPr/>
          <p:nvPr/>
        </p:nvGrpSpPr>
        <p:grpSpPr>
          <a:xfrm>
            <a:off x="1996396" y="1984575"/>
            <a:ext cx="2700131" cy="120806"/>
            <a:chOff x="1996396" y="1984575"/>
            <a:chExt cx="2700131" cy="120806"/>
          </a:xfrm>
          <a:solidFill>
            <a:srgbClr val="BDE7FF"/>
          </a:solidFill>
        </p:grpSpPr>
        <p:sp>
          <p:nvSpPr>
            <p:cNvPr id="54" name="Freeform 53">
              <a:extLst>
                <a:ext uri="{FF2B5EF4-FFF2-40B4-BE49-F238E27FC236}">
                  <a16:creationId xmlns="" xmlns:a16="http://schemas.microsoft.com/office/drawing/2014/main" id="{99AD6125-5E76-5147-BB04-09B20B050C06}"/>
                </a:ext>
              </a:extLst>
            </p:cNvPr>
            <p:cNvSpPr/>
            <p:nvPr/>
          </p:nvSpPr>
          <p:spPr>
            <a:xfrm>
              <a:off x="1996396" y="1984575"/>
              <a:ext cx="120786" cy="120806"/>
            </a:xfrm>
            <a:custGeom>
              <a:avLst/>
              <a:gdLst>
                <a:gd name="connsiteX0" fmla="*/ 120787 w 120786"/>
                <a:gd name="connsiteY0" fmla="*/ 60403 h 120806"/>
                <a:gd name="connsiteX1" fmla="*/ 60393 w 120786"/>
                <a:gd name="connsiteY1" fmla="*/ 120807 h 120806"/>
                <a:gd name="connsiteX2" fmla="*/ 0 w 120786"/>
                <a:gd name="connsiteY2" fmla="*/ 60403 h 120806"/>
                <a:gd name="connsiteX3" fmla="*/ 60393 w 120786"/>
                <a:gd name="connsiteY3" fmla="*/ 0 h 120806"/>
                <a:gd name="connsiteX4" fmla="*/ 120787 w 120786"/>
                <a:gd name="connsiteY4" fmla="*/ 60403 h 12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86" h="120806">
                  <a:moveTo>
                    <a:pt x="120787" y="60403"/>
                  </a:moveTo>
                  <a:cubicBezTo>
                    <a:pt x="120787" y="93351"/>
                    <a:pt x="93335" y="120807"/>
                    <a:pt x="60393" y="120807"/>
                  </a:cubicBezTo>
                  <a:cubicBezTo>
                    <a:pt x="27452" y="120807"/>
                    <a:pt x="0" y="93351"/>
                    <a:pt x="0" y="60403"/>
                  </a:cubicBezTo>
                  <a:cubicBezTo>
                    <a:pt x="0" y="27456"/>
                    <a:pt x="27452" y="0"/>
                    <a:pt x="60393" y="0"/>
                  </a:cubicBezTo>
                  <a:cubicBezTo>
                    <a:pt x="93335" y="0"/>
                    <a:pt x="120787" y="26358"/>
                    <a:pt x="120787" y="60403"/>
                  </a:cubicBezTo>
                  <a:close/>
                </a:path>
              </a:pathLst>
            </a:custGeom>
            <a:solidFill>
              <a:srgbClr val="BDE7FF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 54">
              <a:extLst>
                <a:ext uri="{FF2B5EF4-FFF2-40B4-BE49-F238E27FC236}">
                  <a16:creationId xmlns="" xmlns:a16="http://schemas.microsoft.com/office/drawing/2014/main" id="{61760EED-E8BE-F64B-ABAF-2ADF38C1D5C2}"/>
                </a:ext>
              </a:extLst>
            </p:cNvPr>
            <p:cNvSpPr/>
            <p:nvPr/>
          </p:nvSpPr>
          <p:spPr>
            <a:xfrm>
              <a:off x="2511387" y="1984575"/>
              <a:ext cx="120786" cy="120806"/>
            </a:xfrm>
            <a:custGeom>
              <a:avLst/>
              <a:gdLst>
                <a:gd name="connsiteX0" fmla="*/ 120787 w 120786"/>
                <a:gd name="connsiteY0" fmla="*/ 60403 h 120806"/>
                <a:gd name="connsiteX1" fmla="*/ 60393 w 120786"/>
                <a:gd name="connsiteY1" fmla="*/ 120807 h 120806"/>
                <a:gd name="connsiteX2" fmla="*/ 0 w 120786"/>
                <a:gd name="connsiteY2" fmla="*/ 60403 h 120806"/>
                <a:gd name="connsiteX3" fmla="*/ 60393 w 120786"/>
                <a:gd name="connsiteY3" fmla="*/ 0 h 120806"/>
                <a:gd name="connsiteX4" fmla="*/ 120787 w 120786"/>
                <a:gd name="connsiteY4" fmla="*/ 60403 h 12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86" h="120806">
                  <a:moveTo>
                    <a:pt x="120787" y="60403"/>
                  </a:moveTo>
                  <a:cubicBezTo>
                    <a:pt x="120787" y="93763"/>
                    <a:pt x="93748" y="120807"/>
                    <a:pt x="60393" y="120807"/>
                  </a:cubicBezTo>
                  <a:cubicBezTo>
                    <a:pt x="27039" y="120807"/>
                    <a:pt x="0" y="93763"/>
                    <a:pt x="0" y="60403"/>
                  </a:cubicBezTo>
                  <a:cubicBezTo>
                    <a:pt x="0" y="27044"/>
                    <a:pt x="27039" y="0"/>
                    <a:pt x="60393" y="0"/>
                  </a:cubicBezTo>
                  <a:cubicBezTo>
                    <a:pt x="93748" y="0"/>
                    <a:pt x="120787" y="27044"/>
                    <a:pt x="120787" y="60403"/>
                  </a:cubicBezTo>
                  <a:close/>
                </a:path>
              </a:pathLst>
            </a:custGeom>
            <a:solidFill>
              <a:srgbClr val="BDE7FF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 55">
              <a:extLst>
                <a:ext uri="{FF2B5EF4-FFF2-40B4-BE49-F238E27FC236}">
                  <a16:creationId xmlns="" xmlns:a16="http://schemas.microsoft.com/office/drawing/2014/main" id="{A301FA97-5814-5042-A5A2-11AAD238579B}"/>
                </a:ext>
              </a:extLst>
            </p:cNvPr>
            <p:cNvSpPr/>
            <p:nvPr/>
          </p:nvSpPr>
          <p:spPr>
            <a:xfrm>
              <a:off x="3027476" y="1984575"/>
              <a:ext cx="120786" cy="120806"/>
            </a:xfrm>
            <a:custGeom>
              <a:avLst/>
              <a:gdLst>
                <a:gd name="connsiteX0" fmla="*/ 120787 w 120786"/>
                <a:gd name="connsiteY0" fmla="*/ 60403 h 120806"/>
                <a:gd name="connsiteX1" fmla="*/ 60393 w 120786"/>
                <a:gd name="connsiteY1" fmla="*/ 120807 h 120806"/>
                <a:gd name="connsiteX2" fmla="*/ 0 w 120786"/>
                <a:gd name="connsiteY2" fmla="*/ 60403 h 120806"/>
                <a:gd name="connsiteX3" fmla="*/ 60393 w 120786"/>
                <a:gd name="connsiteY3" fmla="*/ 0 h 120806"/>
                <a:gd name="connsiteX4" fmla="*/ 120787 w 120786"/>
                <a:gd name="connsiteY4" fmla="*/ 60403 h 12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86" h="120806">
                  <a:moveTo>
                    <a:pt x="120787" y="60403"/>
                  </a:moveTo>
                  <a:cubicBezTo>
                    <a:pt x="120787" y="93763"/>
                    <a:pt x="93748" y="120807"/>
                    <a:pt x="60393" y="120807"/>
                  </a:cubicBezTo>
                  <a:cubicBezTo>
                    <a:pt x="27039" y="120807"/>
                    <a:pt x="0" y="93763"/>
                    <a:pt x="0" y="60403"/>
                  </a:cubicBezTo>
                  <a:cubicBezTo>
                    <a:pt x="0" y="27044"/>
                    <a:pt x="27039" y="0"/>
                    <a:pt x="60393" y="0"/>
                  </a:cubicBezTo>
                  <a:cubicBezTo>
                    <a:pt x="93748" y="0"/>
                    <a:pt x="120787" y="27044"/>
                    <a:pt x="120787" y="60403"/>
                  </a:cubicBezTo>
                  <a:close/>
                </a:path>
              </a:pathLst>
            </a:custGeom>
            <a:solidFill>
              <a:srgbClr val="BDE7FF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="" xmlns:a16="http://schemas.microsoft.com/office/drawing/2014/main" id="{580F8CC7-D922-F241-A1B1-667CD59AE532}"/>
                </a:ext>
              </a:extLst>
            </p:cNvPr>
            <p:cNvSpPr/>
            <p:nvPr/>
          </p:nvSpPr>
          <p:spPr>
            <a:xfrm>
              <a:off x="3543564" y="1984575"/>
              <a:ext cx="120786" cy="120806"/>
            </a:xfrm>
            <a:custGeom>
              <a:avLst/>
              <a:gdLst>
                <a:gd name="connsiteX0" fmla="*/ 120787 w 120786"/>
                <a:gd name="connsiteY0" fmla="*/ 60403 h 120806"/>
                <a:gd name="connsiteX1" fmla="*/ 60393 w 120786"/>
                <a:gd name="connsiteY1" fmla="*/ 120807 h 120806"/>
                <a:gd name="connsiteX2" fmla="*/ 0 w 120786"/>
                <a:gd name="connsiteY2" fmla="*/ 60403 h 120806"/>
                <a:gd name="connsiteX3" fmla="*/ 60393 w 120786"/>
                <a:gd name="connsiteY3" fmla="*/ 0 h 120806"/>
                <a:gd name="connsiteX4" fmla="*/ 120787 w 120786"/>
                <a:gd name="connsiteY4" fmla="*/ 60403 h 12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86" h="120806">
                  <a:moveTo>
                    <a:pt x="120787" y="60403"/>
                  </a:moveTo>
                  <a:cubicBezTo>
                    <a:pt x="120787" y="93351"/>
                    <a:pt x="93335" y="120807"/>
                    <a:pt x="60393" y="120807"/>
                  </a:cubicBezTo>
                  <a:cubicBezTo>
                    <a:pt x="27452" y="120807"/>
                    <a:pt x="0" y="93351"/>
                    <a:pt x="0" y="60403"/>
                  </a:cubicBezTo>
                  <a:cubicBezTo>
                    <a:pt x="0" y="27456"/>
                    <a:pt x="27452" y="0"/>
                    <a:pt x="60393" y="0"/>
                  </a:cubicBezTo>
                  <a:cubicBezTo>
                    <a:pt x="93335" y="0"/>
                    <a:pt x="120787" y="26358"/>
                    <a:pt x="120787" y="60403"/>
                  </a:cubicBezTo>
                  <a:close/>
                </a:path>
              </a:pathLst>
            </a:custGeom>
            <a:solidFill>
              <a:srgbClr val="BDE7FF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="" xmlns:a16="http://schemas.microsoft.com/office/drawing/2014/main" id="{18255843-7AAE-274B-950C-0B85B9F69A9E}"/>
                </a:ext>
              </a:extLst>
            </p:cNvPr>
            <p:cNvSpPr/>
            <p:nvPr/>
          </p:nvSpPr>
          <p:spPr>
            <a:xfrm>
              <a:off x="4059653" y="1984575"/>
              <a:ext cx="120786" cy="120806"/>
            </a:xfrm>
            <a:custGeom>
              <a:avLst/>
              <a:gdLst>
                <a:gd name="connsiteX0" fmla="*/ 120787 w 120786"/>
                <a:gd name="connsiteY0" fmla="*/ 60403 h 120806"/>
                <a:gd name="connsiteX1" fmla="*/ 60393 w 120786"/>
                <a:gd name="connsiteY1" fmla="*/ 120807 h 120806"/>
                <a:gd name="connsiteX2" fmla="*/ 0 w 120786"/>
                <a:gd name="connsiteY2" fmla="*/ 60403 h 120806"/>
                <a:gd name="connsiteX3" fmla="*/ 60393 w 120786"/>
                <a:gd name="connsiteY3" fmla="*/ 0 h 120806"/>
                <a:gd name="connsiteX4" fmla="*/ 120787 w 120786"/>
                <a:gd name="connsiteY4" fmla="*/ 60403 h 12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86" h="120806">
                  <a:moveTo>
                    <a:pt x="120787" y="60403"/>
                  </a:moveTo>
                  <a:cubicBezTo>
                    <a:pt x="120787" y="93351"/>
                    <a:pt x="93335" y="120807"/>
                    <a:pt x="60393" y="120807"/>
                  </a:cubicBezTo>
                  <a:cubicBezTo>
                    <a:pt x="27452" y="120807"/>
                    <a:pt x="0" y="93351"/>
                    <a:pt x="0" y="60403"/>
                  </a:cubicBezTo>
                  <a:cubicBezTo>
                    <a:pt x="0" y="27456"/>
                    <a:pt x="27452" y="0"/>
                    <a:pt x="60393" y="0"/>
                  </a:cubicBezTo>
                  <a:cubicBezTo>
                    <a:pt x="93335" y="0"/>
                    <a:pt x="120787" y="26358"/>
                    <a:pt x="120787" y="60403"/>
                  </a:cubicBezTo>
                  <a:close/>
                </a:path>
              </a:pathLst>
            </a:custGeom>
            <a:solidFill>
              <a:srgbClr val="BDE7FF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 58">
              <a:extLst>
                <a:ext uri="{FF2B5EF4-FFF2-40B4-BE49-F238E27FC236}">
                  <a16:creationId xmlns="" xmlns:a16="http://schemas.microsoft.com/office/drawing/2014/main" id="{9A688410-5BC8-6440-BF0E-519BD6DC35F5}"/>
                </a:ext>
              </a:extLst>
            </p:cNvPr>
            <p:cNvSpPr/>
            <p:nvPr/>
          </p:nvSpPr>
          <p:spPr>
            <a:xfrm>
              <a:off x="4575741" y="1984575"/>
              <a:ext cx="120786" cy="120806"/>
            </a:xfrm>
            <a:custGeom>
              <a:avLst/>
              <a:gdLst>
                <a:gd name="connsiteX0" fmla="*/ 120787 w 120786"/>
                <a:gd name="connsiteY0" fmla="*/ 60403 h 120806"/>
                <a:gd name="connsiteX1" fmla="*/ 60393 w 120786"/>
                <a:gd name="connsiteY1" fmla="*/ 120807 h 120806"/>
                <a:gd name="connsiteX2" fmla="*/ 0 w 120786"/>
                <a:gd name="connsiteY2" fmla="*/ 60403 h 120806"/>
                <a:gd name="connsiteX3" fmla="*/ 60393 w 120786"/>
                <a:gd name="connsiteY3" fmla="*/ 0 h 120806"/>
                <a:gd name="connsiteX4" fmla="*/ 120787 w 120786"/>
                <a:gd name="connsiteY4" fmla="*/ 60403 h 12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86" h="120806">
                  <a:moveTo>
                    <a:pt x="120787" y="60403"/>
                  </a:moveTo>
                  <a:cubicBezTo>
                    <a:pt x="120787" y="93351"/>
                    <a:pt x="93335" y="120807"/>
                    <a:pt x="60393" y="120807"/>
                  </a:cubicBezTo>
                  <a:cubicBezTo>
                    <a:pt x="27452" y="120807"/>
                    <a:pt x="0" y="93351"/>
                    <a:pt x="0" y="60403"/>
                  </a:cubicBezTo>
                  <a:cubicBezTo>
                    <a:pt x="0" y="27456"/>
                    <a:pt x="27452" y="0"/>
                    <a:pt x="60393" y="0"/>
                  </a:cubicBezTo>
                  <a:cubicBezTo>
                    <a:pt x="93335" y="0"/>
                    <a:pt x="120787" y="26358"/>
                    <a:pt x="120787" y="60403"/>
                  </a:cubicBezTo>
                  <a:close/>
                </a:path>
              </a:pathLst>
            </a:custGeom>
            <a:solidFill>
              <a:srgbClr val="BDE7FF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0" name="Freeform 59">
            <a:extLst>
              <a:ext uri="{FF2B5EF4-FFF2-40B4-BE49-F238E27FC236}">
                <a16:creationId xmlns="" xmlns:a16="http://schemas.microsoft.com/office/drawing/2014/main" id="{140746C3-7B28-FE4B-B05D-F2AAFC8F5F35}"/>
              </a:ext>
            </a:extLst>
          </p:cNvPr>
          <p:cNvSpPr/>
          <p:nvPr/>
        </p:nvSpPr>
        <p:spPr>
          <a:xfrm>
            <a:off x="2027142" y="1730880"/>
            <a:ext cx="59295" cy="343750"/>
          </a:xfrm>
          <a:custGeom>
            <a:avLst/>
            <a:gdLst>
              <a:gd name="connsiteX0" fmla="*/ 29648 w 59295"/>
              <a:gd name="connsiteY0" fmla="*/ 343750 h 343750"/>
              <a:gd name="connsiteX1" fmla="*/ 0 w 59295"/>
              <a:gd name="connsiteY1" fmla="*/ 314098 h 343750"/>
              <a:gd name="connsiteX2" fmla="*/ 0 w 59295"/>
              <a:gd name="connsiteY2" fmla="*/ 29653 h 343750"/>
              <a:gd name="connsiteX3" fmla="*/ 29648 w 59295"/>
              <a:gd name="connsiteY3" fmla="*/ 0 h 343750"/>
              <a:gd name="connsiteX4" fmla="*/ 59295 w 59295"/>
              <a:gd name="connsiteY4" fmla="*/ 29653 h 343750"/>
              <a:gd name="connsiteX5" fmla="*/ 59295 w 59295"/>
              <a:gd name="connsiteY5" fmla="*/ 314098 h 343750"/>
              <a:gd name="connsiteX6" fmla="*/ 29648 w 59295"/>
              <a:gd name="connsiteY6" fmla="*/ 343750 h 343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295" h="343750">
                <a:moveTo>
                  <a:pt x="29648" y="343750"/>
                </a:moveTo>
                <a:cubicBezTo>
                  <a:pt x="13177" y="343750"/>
                  <a:pt x="0" y="330571"/>
                  <a:pt x="0" y="314098"/>
                </a:cubicBezTo>
                <a:lnTo>
                  <a:pt x="0" y="29653"/>
                </a:lnTo>
                <a:cubicBezTo>
                  <a:pt x="0" y="13179"/>
                  <a:pt x="13177" y="0"/>
                  <a:pt x="29648" y="0"/>
                </a:cubicBezTo>
                <a:cubicBezTo>
                  <a:pt x="46119" y="0"/>
                  <a:pt x="59295" y="13179"/>
                  <a:pt x="59295" y="29653"/>
                </a:cubicBezTo>
                <a:lnTo>
                  <a:pt x="59295" y="314098"/>
                </a:lnTo>
                <a:cubicBezTo>
                  <a:pt x="59295" y="330571"/>
                  <a:pt x="45021" y="343750"/>
                  <a:pt x="29648" y="343750"/>
                </a:cubicBezTo>
                <a:close/>
              </a:path>
            </a:pathLst>
          </a:custGeom>
          <a:solidFill>
            <a:srgbClr val="78ACEA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Freeform 60">
            <a:extLst>
              <a:ext uri="{FF2B5EF4-FFF2-40B4-BE49-F238E27FC236}">
                <a16:creationId xmlns="" xmlns:a16="http://schemas.microsoft.com/office/drawing/2014/main" id="{0A4FAEC4-B2B1-7844-B588-DA6052CCB891}"/>
              </a:ext>
            </a:extLst>
          </p:cNvPr>
          <p:cNvSpPr/>
          <p:nvPr/>
        </p:nvSpPr>
        <p:spPr>
          <a:xfrm>
            <a:off x="2542133" y="1730880"/>
            <a:ext cx="59295" cy="343750"/>
          </a:xfrm>
          <a:custGeom>
            <a:avLst/>
            <a:gdLst>
              <a:gd name="connsiteX0" fmla="*/ 29648 w 59295"/>
              <a:gd name="connsiteY0" fmla="*/ 343750 h 343750"/>
              <a:gd name="connsiteX1" fmla="*/ 0 w 59295"/>
              <a:gd name="connsiteY1" fmla="*/ 314098 h 343750"/>
              <a:gd name="connsiteX2" fmla="*/ 0 w 59295"/>
              <a:gd name="connsiteY2" fmla="*/ 29653 h 343750"/>
              <a:gd name="connsiteX3" fmla="*/ 29648 w 59295"/>
              <a:gd name="connsiteY3" fmla="*/ 0 h 343750"/>
              <a:gd name="connsiteX4" fmla="*/ 59295 w 59295"/>
              <a:gd name="connsiteY4" fmla="*/ 29653 h 343750"/>
              <a:gd name="connsiteX5" fmla="*/ 59295 w 59295"/>
              <a:gd name="connsiteY5" fmla="*/ 314098 h 343750"/>
              <a:gd name="connsiteX6" fmla="*/ 29648 w 59295"/>
              <a:gd name="connsiteY6" fmla="*/ 343750 h 343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295" h="343750">
                <a:moveTo>
                  <a:pt x="29648" y="343750"/>
                </a:moveTo>
                <a:cubicBezTo>
                  <a:pt x="13177" y="343750"/>
                  <a:pt x="0" y="330571"/>
                  <a:pt x="0" y="314098"/>
                </a:cubicBezTo>
                <a:lnTo>
                  <a:pt x="0" y="29653"/>
                </a:lnTo>
                <a:cubicBezTo>
                  <a:pt x="0" y="13179"/>
                  <a:pt x="13177" y="0"/>
                  <a:pt x="29648" y="0"/>
                </a:cubicBezTo>
                <a:cubicBezTo>
                  <a:pt x="46119" y="0"/>
                  <a:pt x="59295" y="13179"/>
                  <a:pt x="59295" y="29653"/>
                </a:cubicBezTo>
                <a:lnTo>
                  <a:pt x="59295" y="314098"/>
                </a:lnTo>
                <a:cubicBezTo>
                  <a:pt x="59295" y="330571"/>
                  <a:pt x="46119" y="343750"/>
                  <a:pt x="29648" y="343750"/>
                </a:cubicBezTo>
                <a:close/>
              </a:path>
            </a:pathLst>
          </a:custGeom>
          <a:solidFill>
            <a:srgbClr val="78ACEA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 61">
            <a:extLst>
              <a:ext uri="{FF2B5EF4-FFF2-40B4-BE49-F238E27FC236}">
                <a16:creationId xmlns="" xmlns:a16="http://schemas.microsoft.com/office/drawing/2014/main" id="{4EBA8D00-ECB0-1141-A221-DA5CF9AA2714}"/>
              </a:ext>
            </a:extLst>
          </p:cNvPr>
          <p:cNvSpPr/>
          <p:nvPr/>
        </p:nvSpPr>
        <p:spPr>
          <a:xfrm>
            <a:off x="3058221" y="1730880"/>
            <a:ext cx="59295" cy="343750"/>
          </a:xfrm>
          <a:custGeom>
            <a:avLst/>
            <a:gdLst>
              <a:gd name="connsiteX0" fmla="*/ 29648 w 59295"/>
              <a:gd name="connsiteY0" fmla="*/ 343750 h 343750"/>
              <a:gd name="connsiteX1" fmla="*/ 0 w 59295"/>
              <a:gd name="connsiteY1" fmla="*/ 314098 h 343750"/>
              <a:gd name="connsiteX2" fmla="*/ 0 w 59295"/>
              <a:gd name="connsiteY2" fmla="*/ 29653 h 343750"/>
              <a:gd name="connsiteX3" fmla="*/ 29648 w 59295"/>
              <a:gd name="connsiteY3" fmla="*/ 0 h 343750"/>
              <a:gd name="connsiteX4" fmla="*/ 59295 w 59295"/>
              <a:gd name="connsiteY4" fmla="*/ 29653 h 343750"/>
              <a:gd name="connsiteX5" fmla="*/ 59295 w 59295"/>
              <a:gd name="connsiteY5" fmla="*/ 314098 h 343750"/>
              <a:gd name="connsiteX6" fmla="*/ 29648 w 59295"/>
              <a:gd name="connsiteY6" fmla="*/ 343750 h 343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295" h="343750">
                <a:moveTo>
                  <a:pt x="29648" y="343750"/>
                </a:moveTo>
                <a:cubicBezTo>
                  <a:pt x="13177" y="343750"/>
                  <a:pt x="0" y="330571"/>
                  <a:pt x="0" y="314098"/>
                </a:cubicBezTo>
                <a:lnTo>
                  <a:pt x="0" y="29653"/>
                </a:lnTo>
                <a:cubicBezTo>
                  <a:pt x="0" y="13179"/>
                  <a:pt x="13177" y="0"/>
                  <a:pt x="29648" y="0"/>
                </a:cubicBezTo>
                <a:cubicBezTo>
                  <a:pt x="46119" y="0"/>
                  <a:pt x="59295" y="13179"/>
                  <a:pt x="59295" y="29653"/>
                </a:cubicBezTo>
                <a:lnTo>
                  <a:pt x="59295" y="314098"/>
                </a:lnTo>
                <a:cubicBezTo>
                  <a:pt x="59295" y="330571"/>
                  <a:pt x="46119" y="343750"/>
                  <a:pt x="29648" y="343750"/>
                </a:cubicBezTo>
                <a:close/>
              </a:path>
            </a:pathLst>
          </a:custGeom>
          <a:solidFill>
            <a:srgbClr val="78ACEA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 62">
            <a:extLst>
              <a:ext uri="{FF2B5EF4-FFF2-40B4-BE49-F238E27FC236}">
                <a16:creationId xmlns="" xmlns:a16="http://schemas.microsoft.com/office/drawing/2014/main" id="{CE3C0564-E768-C140-9DE6-F19D2CAC8347}"/>
              </a:ext>
            </a:extLst>
          </p:cNvPr>
          <p:cNvSpPr/>
          <p:nvPr/>
        </p:nvSpPr>
        <p:spPr>
          <a:xfrm>
            <a:off x="4090398" y="1730880"/>
            <a:ext cx="59295" cy="343750"/>
          </a:xfrm>
          <a:custGeom>
            <a:avLst/>
            <a:gdLst>
              <a:gd name="connsiteX0" fmla="*/ 29648 w 59295"/>
              <a:gd name="connsiteY0" fmla="*/ 343750 h 343750"/>
              <a:gd name="connsiteX1" fmla="*/ 0 w 59295"/>
              <a:gd name="connsiteY1" fmla="*/ 314098 h 343750"/>
              <a:gd name="connsiteX2" fmla="*/ 0 w 59295"/>
              <a:gd name="connsiteY2" fmla="*/ 29653 h 343750"/>
              <a:gd name="connsiteX3" fmla="*/ 29648 w 59295"/>
              <a:gd name="connsiteY3" fmla="*/ 0 h 343750"/>
              <a:gd name="connsiteX4" fmla="*/ 59296 w 59295"/>
              <a:gd name="connsiteY4" fmla="*/ 29653 h 343750"/>
              <a:gd name="connsiteX5" fmla="*/ 59296 w 59295"/>
              <a:gd name="connsiteY5" fmla="*/ 314098 h 343750"/>
              <a:gd name="connsiteX6" fmla="*/ 29648 w 59295"/>
              <a:gd name="connsiteY6" fmla="*/ 343750 h 343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295" h="343750">
                <a:moveTo>
                  <a:pt x="29648" y="343750"/>
                </a:moveTo>
                <a:cubicBezTo>
                  <a:pt x="13177" y="343750"/>
                  <a:pt x="0" y="330571"/>
                  <a:pt x="0" y="314098"/>
                </a:cubicBezTo>
                <a:lnTo>
                  <a:pt x="0" y="29653"/>
                </a:lnTo>
                <a:cubicBezTo>
                  <a:pt x="0" y="13179"/>
                  <a:pt x="13177" y="0"/>
                  <a:pt x="29648" y="0"/>
                </a:cubicBezTo>
                <a:cubicBezTo>
                  <a:pt x="46119" y="0"/>
                  <a:pt x="59296" y="13179"/>
                  <a:pt x="59296" y="29653"/>
                </a:cubicBezTo>
                <a:lnTo>
                  <a:pt x="59296" y="314098"/>
                </a:lnTo>
                <a:cubicBezTo>
                  <a:pt x="59296" y="330571"/>
                  <a:pt x="46119" y="343750"/>
                  <a:pt x="29648" y="343750"/>
                </a:cubicBezTo>
                <a:close/>
              </a:path>
            </a:pathLst>
          </a:custGeom>
          <a:solidFill>
            <a:srgbClr val="78ACEA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" name="Freeform 63">
            <a:extLst>
              <a:ext uri="{FF2B5EF4-FFF2-40B4-BE49-F238E27FC236}">
                <a16:creationId xmlns="" xmlns:a16="http://schemas.microsoft.com/office/drawing/2014/main" id="{6B04B6B3-2C84-8D48-A847-65A55242B191}"/>
              </a:ext>
            </a:extLst>
          </p:cNvPr>
          <p:cNvSpPr/>
          <p:nvPr/>
        </p:nvSpPr>
        <p:spPr>
          <a:xfrm>
            <a:off x="4605389" y="1730880"/>
            <a:ext cx="59295" cy="343750"/>
          </a:xfrm>
          <a:custGeom>
            <a:avLst/>
            <a:gdLst>
              <a:gd name="connsiteX0" fmla="*/ 29647 w 59295"/>
              <a:gd name="connsiteY0" fmla="*/ 343750 h 343750"/>
              <a:gd name="connsiteX1" fmla="*/ 0 w 59295"/>
              <a:gd name="connsiteY1" fmla="*/ 314098 h 343750"/>
              <a:gd name="connsiteX2" fmla="*/ 0 w 59295"/>
              <a:gd name="connsiteY2" fmla="*/ 29653 h 343750"/>
              <a:gd name="connsiteX3" fmla="*/ 29647 w 59295"/>
              <a:gd name="connsiteY3" fmla="*/ 0 h 343750"/>
              <a:gd name="connsiteX4" fmla="*/ 59295 w 59295"/>
              <a:gd name="connsiteY4" fmla="*/ 29653 h 343750"/>
              <a:gd name="connsiteX5" fmla="*/ 59295 w 59295"/>
              <a:gd name="connsiteY5" fmla="*/ 314098 h 343750"/>
              <a:gd name="connsiteX6" fmla="*/ 29647 w 59295"/>
              <a:gd name="connsiteY6" fmla="*/ 343750 h 343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295" h="343750">
                <a:moveTo>
                  <a:pt x="29647" y="343750"/>
                </a:moveTo>
                <a:cubicBezTo>
                  <a:pt x="13177" y="343750"/>
                  <a:pt x="0" y="330571"/>
                  <a:pt x="0" y="314098"/>
                </a:cubicBezTo>
                <a:lnTo>
                  <a:pt x="0" y="29653"/>
                </a:lnTo>
                <a:cubicBezTo>
                  <a:pt x="0" y="13179"/>
                  <a:pt x="13177" y="0"/>
                  <a:pt x="29647" y="0"/>
                </a:cubicBezTo>
                <a:cubicBezTo>
                  <a:pt x="46118" y="0"/>
                  <a:pt x="59295" y="13179"/>
                  <a:pt x="59295" y="29653"/>
                </a:cubicBezTo>
                <a:lnTo>
                  <a:pt x="59295" y="314098"/>
                </a:lnTo>
                <a:cubicBezTo>
                  <a:pt x="59295" y="330571"/>
                  <a:pt x="46118" y="343750"/>
                  <a:pt x="29647" y="343750"/>
                </a:cubicBezTo>
                <a:close/>
              </a:path>
            </a:pathLst>
          </a:custGeom>
          <a:solidFill>
            <a:srgbClr val="78ACEA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65" name="Graphic 17">
            <a:extLst>
              <a:ext uri="{FF2B5EF4-FFF2-40B4-BE49-F238E27FC236}">
                <a16:creationId xmlns="" xmlns:a16="http://schemas.microsoft.com/office/drawing/2014/main" id="{46199173-E83D-3F41-91DC-0976B57FBF41}"/>
              </a:ext>
            </a:extLst>
          </p:cNvPr>
          <p:cNvGrpSpPr/>
          <p:nvPr/>
        </p:nvGrpSpPr>
        <p:grpSpPr>
          <a:xfrm>
            <a:off x="375659" y="948932"/>
            <a:ext cx="2834095" cy="2590754"/>
            <a:chOff x="375659" y="948932"/>
            <a:chExt cx="2834095" cy="2590754"/>
          </a:xfrm>
          <a:solidFill>
            <a:srgbClr val="FFFFFF"/>
          </a:solidFill>
        </p:grpSpPr>
        <p:sp>
          <p:nvSpPr>
            <p:cNvPr id="66" name="Freeform 65">
              <a:extLst>
                <a:ext uri="{FF2B5EF4-FFF2-40B4-BE49-F238E27FC236}">
                  <a16:creationId xmlns="" xmlns:a16="http://schemas.microsoft.com/office/drawing/2014/main" id="{98E70120-6868-D64A-AC8D-8959C6A5F4A2}"/>
                </a:ext>
              </a:extLst>
            </p:cNvPr>
            <p:cNvSpPr/>
            <p:nvPr/>
          </p:nvSpPr>
          <p:spPr>
            <a:xfrm>
              <a:off x="375659" y="948932"/>
              <a:ext cx="10980" cy="10982"/>
            </a:xfrm>
            <a:custGeom>
              <a:avLst/>
              <a:gdLst/>
              <a:ahLst/>
              <a:cxnLst/>
              <a:rect l="l" t="t" r="r" b="b"/>
              <a:pathLst>
                <a:path w="10980" h="10982"/>
              </a:pathLst>
            </a:custGeom>
            <a:solidFill>
              <a:srgbClr val="FFFFFF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67" name="Graphic 17">
              <a:extLst>
                <a:ext uri="{FF2B5EF4-FFF2-40B4-BE49-F238E27FC236}">
                  <a16:creationId xmlns="" xmlns:a16="http://schemas.microsoft.com/office/drawing/2014/main" id="{46199173-E83D-3F41-91DC-0976B57FBF41}"/>
                </a:ext>
              </a:extLst>
            </p:cNvPr>
            <p:cNvGrpSpPr/>
            <p:nvPr/>
          </p:nvGrpSpPr>
          <p:grpSpPr>
            <a:xfrm>
              <a:off x="375659" y="948932"/>
              <a:ext cx="2834095" cy="2590754"/>
              <a:chOff x="375659" y="948932"/>
              <a:chExt cx="2834095" cy="2590754"/>
            </a:xfrm>
            <a:solidFill>
              <a:srgbClr val="FFFFFF"/>
            </a:solidFill>
          </p:grpSpPr>
          <p:sp>
            <p:nvSpPr>
              <p:cNvPr id="68" name="Freeform 67">
                <a:extLst>
                  <a:ext uri="{FF2B5EF4-FFF2-40B4-BE49-F238E27FC236}">
                    <a16:creationId xmlns="" xmlns:a16="http://schemas.microsoft.com/office/drawing/2014/main" id="{238E9A63-3388-7440-B2E4-F94D1CBEEC41}"/>
                  </a:ext>
                </a:extLst>
              </p:cNvPr>
              <p:cNvSpPr/>
              <p:nvPr/>
            </p:nvSpPr>
            <p:spPr>
              <a:xfrm>
                <a:off x="3014299" y="3343101"/>
                <a:ext cx="195454" cy="196585"/>
              </a:xfrm>
              <a:custGeom>
                <a:avLst/>
                <a:gdLst>
                  <a:gd name="connsiteX0" fmla="*/ 169101 w 195454"/>
                  <a:gd name="connsiteY0" fmla="*/ 31849 h 196585"/>
                  <a:gd name="connsiteX1" fmla="*/ 147140 w 195454"/>
                  <a:gd name="connsiteY1" fmla="*/ 38439 h 196585"/>
                  <a:gd name="connsiteX2" fmla="*/ 155925 w 195454"/>
                  <a:gd name="connsiteY2" fmla="*/ 94449 h 196585"/>
                  <a:gd name="connsiteX3" fmla="*/ 195455 w 195454"/>
                  <a:gd name="connsiteY3" fmla="*/ 94449 h 196585"/>
                  <a:gd name="connsiteX4" fmla="*/ 169101 w 195454"/>
                  <a:gd name="connsiteY4" fmla="*/ 31849 h 196585"/>
                  <a:gd name="connsiteX5" fmla="*/ 136159 w 195454"/>
                  <a:gd name="connsiteY5" fmla="*/ 7688 h 196585"/>
                  <a:gd name="connsiteX6" fmla="*/ 144944 w 195454"/>
                  <a:gd name="connsiteY6" fmla="*/ 28554 h 196585"/>
                  <a:gd name="connsiteX7" fmla="*/ 162513 w 195454"/>
                  <a:gd name="connsiteY7" fmla="*/ 24161 h 196585"/>
                  <a:gd name="connsiteX8" fmla="*/ 136159 w 195454"/>
                  <a:gd name="connsiteY8" fmla="*/ 7688 h 196585"/>
                  <a:gd name="connsiteX9" fmla="*/ 124081 w 195454"/>
                  <a:gd name="connsiteY9" fmla="*/ 3295 h 196585"/>
                  <a:gd name="connsiteX10" fmla="*/ 103218 w 195454"/>
                  <a:gd name="connsiteY10" fmla="*/ 0 h 196585"/>
                  <a:gd name="connsiteX11" fmla="*/ 103218 w 195454"/>
                  <a:gd name="connsiteY11" fmla="*/ 34046 h 196585"/>
                  <a:gd name="connsiteX12" fmla="*/ 136159 w 195454"/>
                  <a:gd name="connsiteY12" fmla="*/ 30751 h 196585"/>
                  <a:gd name="connsiteX13" fmla="*/ 124081 w 195454"/>
                  <a:gd name="connsiteY13" fmla="*/ 3295 h 196585"/>
                  <a:gd name="connsiteX14" fmla="*/ 138356 w 195454"/>
                  <a:gd name="connsiteY14" fmla="*/ 39537 h 196585"/>
                  <a:gd name="connsiteX15" fmla="*/ 103218 w 195454"/>
                  <a:gd name="connsiteY15" fmla="*/ 42831 h 196585"/>
                  <a:gd name="connsiteX16" fmla="*/ 103218 w 195454"/>
                  <a:gd name="connsiteY16" fmla="*/ 93351 h 196585"/>
                  <a:gd name="connsiteX17" fmla="*/ 147140 w 195454"/>
                  <a:gd name="connsiteY17" fmla="*/ 93351 h 196585"/>
                  <a:gd name="connsiteX18" fmla="*/ 138356 w 195454"/>
                  <a:gd name="connsiteY18" fmla="*/ 39537 h 196585"/>
                  <a:gd name="connsiteX19" fmla="*/ 97727 w 195454"/>
                  <a:gd name="connsiteY19" fmla="*/ 0 h 196585"/>
                  <a:gd name="connsiteX20" fmla="*/ 93335 w 195454"/>
                  <a:gd name="connsiteY20" fmla="*/ 0 h 196585"/>
                  <a:gd name="connsiteX21" fmla="*/ 102120 w 195454"/>
                  <a:gd name="connsiteY21" fmla="*/ 0 h 196585"/>
                  <a:gd name="connsiteX22" fmla="*/ 97727 w 195454"/>
                  <a:gd name="connsiteY22" fmla="*/ 0 h 196585"/>
                  <a:gd name="connsiteX23" fmla="*/ 71374 w 195454"/>
                  <a:gd name="connsiteY23" fmla="*/ 3295 h 196585"/>
                  <a:gd name="connsiteX24" fmla="*/ 60393 w 195454"/>
                  <a:gd name="connsiteY24" fmla="*/ 30751 h 196585"/>
                  <a:gd name="connsiteX25" fmla="*/ 93335 w 195454"/>
                  <a:gd name="connsiteY25" fmla="*/ 34046 h 196585"/>
                  <a:gd name="connsiteX26" fmla="*/ 93335 w 195454"/>
                  <a:gd name="connsiteY26" fmla="*/ 0 h 196585"/>
                  <a:gd name="connsiteX27" fmla="*/ 71374 w 195454"/>
                  <a:gd name="connsiteY27" fmla="*/ 3295 h 196585"/>
                  <a:gd name="connsiteX28" fmla="*/ 34040 w 195454"/>
                  <a:gd name="connsiteY28" fmla="*/ 24161 h 196585"/>
                  <a:gd name="connsiteX29" fmla="*/ 51609 w 195454"/>
                  <a:gd name="connsiteY29" fmla="*/ 28554 h 196585"/>
                  <a:gd name="connsiteX30" fmla="*/ 60393 w 195454"/>
                  <a:gd name="connsiteY30" fmla="*/ 7688 h 196585"/>
                  <a:gd name="connsiteX31" fmla="*/ 34040 w 195454"/>
                  <a:gd name="connsiteY31" fmla="*/ 24161 h 196585"/>
                  <a:gd name="connsiteX32" fmla="*/ 57099 w 195454"/>
                  <a:gd name="connsiteY32" fmla="*/ 39537 h 196585"/>
                  <a:gd name="connsiteX33" fmla="*/ 48315 w 195454"/>
                  <a:gd name="connsiteY33" fmla="*/ 93351 h 196585"/>
                  <a:gd name="connsiteX34" fmla="*/ 92237 w 195454"/>
                  <a:gd name="connsiteY34" fmla="*/ 93351 h 196585"/>
                  <a:gd name="connsiteX35" fmla="*/ 92237 w 195454"/>
                  <a:gd name="connsiteY35" fmla="*/ 42831 h 196585"/>
                  <a:gd name="connsiteX36" fmla="*/ 57099 w 195454"/>
                  <a:gd name="connsiteY36" fmla="*/ 39537 h 196585"/>
                  <a:gd name="connsiteX37" fmla="*/ 26353 w 195454"/>
                  <a:gd name="connsiteY37" fmla="*/ 30751 h 196585"/>
                  <a:gd name="connsiteX38" fmla="*/ 0 w 195454"/>
                  <a:gd name="connsiteY38" fmla="*/ 93351 h 196585"/>
                  <a:gd name="connsiteX39" fmla="*/ 39530 w 195454"/>
                  <a:gd name="connsiteY39" fmla="*/ 93351 h 196585"/>
                  <a:gd name="connsiteX40" fmla="*/ 48315 w 195454"/>
                  <a:gd name="connsiteY40" fmla="*/ 37340 h 196585"/>
                  <a:gd name="connsiteX41" fmla="*/ 26353 w 195454"/>
                  <a:gd name="connsiteY41" fmla="*/ 30751 h 196585"/>
                  <a:gd name="connsiteX42" fmla="*/ 102120 w 195454"/>
                  <a:gd name="connsiteY42" fmla="*/ 103235 h 196585"/>
                  <a:gd name="connsiteX43" fmla="*/ 102120 w 195454"/>
                  <a:gd name="connsiteY43" fmla="*/ 153754 h 196585"/>
                  <a:gd name="connsiteX44" fmla="*/ 137258 w 195454"/>
                  <a:gd name="connsiteY44" fmla="*/ 157049 h 196585"/>
                  <a:gd name="connsiteX45" fmla="*/ 146042 w 195454"/>
                  <a:gd name="connsiteY45" fmla="*/ 103235 h 196585"/>
                  <a:gd name="connsiteX46" fmla="*/ 102120 w 195454"/>
                  <a:gd name="connsiteY46" fmla="*/ 103235 h 196585"/>
                  <a:gd name="connsiteX47" fmla="*/ 154826 w 195454"/>
                  <a:gd name="connsiteY47" fmla="*/ 103235 h 196585"/>
                  <a:gd name="connsiteX48" fmla="*/ 146042 w 195454"/>
                  <a:gd name="connsiteY48" fmla="*/ 159245 h 196585"/>
                  <a:gd name="connsiteX49" fmla="*/ 168003 w 195454"/>
                  <a:gd name="connsiteY49" fmla="*/ 165835 h 196585"/>
                  <a:gd name="connsiteX50" fmla="*/ 194357 w 195454"/>
                  <a:gd name="connsiteY50" fmla="*/ 103235 h 196585"/>
                  <a:gd name="connsiteX51" fmla="*/ 154826 w 195454"/>
                  <a:gd name="connsiteY51" fmla="*/ 103235 h 196585"/>
                  <a:gd name="connsiteX52" fmla="*/ 51609 w 195454"/>
                  <a:gd name="connsiteY52" fmla="*/ 166933 h 196585"/>
                  <a:gd name="connsiteX53" fmla="*/ 34040 w 195454"/>
                  <a:gd name="connsiteY53" fmla="*/ 171326 h 196585"/>
                  <a:gd name="connsiteX54" fmla="*/ 60393 w 195454"/>
                  <a:gd name="connsiteY54" fmla="*/ 187800 h 196585"/>
                  <a:gd name="connsiteX55" fmla="*/ 51609 w 195454"/>
                  <a:gd name="connsiteY55" fmla="*/ 166933 h 196585"/>
                  <a:gd name="connsiteX56" fmla="*/ 143846 w 195454"/>
                  <a:gd name="connsiteY56" fmla="*/ 166933 h 196585"/>
                  <a:gd name="connsiteX57" fmla="*/ 135062 w 195454"/>
                  <a:gd name="connsiteY57" fmla="*/ 187800 h 196585"/>
                  <a:gd name="connsiteX58" fmla="*/ 161415 w 195454"/>
                  <a:gd name="connsiteY58" fmla="*/ 171326 h 196585"/>
                  <a:gd name="connsiteX59" fmla="*/ 143846 w 195454"/>
                  <a:gd name="connsiteY59" fmla="*/ 166933 h 196585"/>
                  <a:gd name="connsiteX60" fmla="*/ 102120 w 195454"/>
                  <a:gd name="connsiteY60" fmla="*/ 162540 h 196585"/>
                  <a:gd name="connsiteX61" fmla="*/ 102120 w 195454"/>
                  <a:gd name="connsiteY61" fmla="*/ 196585 h 196585"/>
                  <a:gd name="connsiteX62" fmla="*/ 122983 w 195454"/>
                  <a:gd name="connsiteY62" fmla="*/ 193291 h 196585"/>
                  <a:gd name="connsiteX63" fmla="*/ 135062 w 195454"/>
                  <a:gd name="connsiteY63" fmla="*/ 165835 h 196585"/>
                  <a:gd name="connsiteX64" fmla="*/ 102120 w 195454"/>
                  <a:gd name="connsiteY64" fmla="*/ 162540 h 196585"/>
                  <a:gd name="connsiteX65" fmla="*/ 60393 w 195454"/>
                  <a:gd name="connsiteY65" fmla="*/ 165835 h 196585"/>
                  <a:gd name="connsiteX66" fmla="*/ 72472 w 195454"/>
                  <a:gd name="connsiteY66" fmla="*/ 193291 h 196585"/>
                  <a:gd name="connsiteX67" fmla="*/ 93335 w 195454"/>
                  <a:gd name="connsiteY67" fmla="*/ 196585 h 196585"/>
                  <a:gd name="connsiteX68" fmla="*/ 93335 w 195454"/>
                  <a:gd name="connsiteY68" fmla="*/ 162540 h 196585"/>
                  <a:gd name="connsiteX69" fmla="*/ 60393 w 195454"/>
                  <a:gd name="connsiteY69" fmla="*/ 165835 h 196585"/>
                  <a:gd name="connsiteX70" fmla="*/ 39530 w 195454"/>
                  <a:gd name="connsiteY70" fmla="*/ 103235 h 196585"/>
                  <a:gd name="connsiteX71" fmla="*/ 0 w 195454"/>
                  <a:gd name="connsiteY71" fmla="*/ 103235 h 196585"/>
                  <a:gd name="connsiteX72" fmla="*/ 26353 w 195454"/>
                  <a:gd name="connsiteY72" fmla="*/ 165835 h 196585"/>
                  <a:gd name="connsiteX73" fmla="*/ 48315 w 195454"/>
                  <a:gd name="connsiteY73" fmla="*/ 159245 h 196585"/>
                  <a:gd name="connsiteX74" fmla="*/ 39530 w 195454"/>
                  <a:gd name="connsiteY74" fmla="*/ 103235 h 196585"/>
                  <a:gd name="connsiteX75" fmla="*/ 49413 w 195454"/>
                  <a:gd name="connsiteY75" fmla="*/ 103235 h 196585"/>
                  <a:gd name="connsiteX76" fmla="*/ 58197 w 195454"/>
                  <a:gd name="connsiteY76" fmla="*/ 157049 h 196585"/>
                  <a:gd name="connsiteX77" fmla="*/ 93335 w 195454"/>
                  <a:gd name="connsiteY77" fmla="*/ 153754 h 196585"/>
                  <a:gd name="connsiteX78" fmla="*/ 93335 w 195454"/>
                  <a:gd name="connsiteY78" fmla="*/ 103235 h 196585"/>
                  <a:gd name="connsiteX79" fmla="*/ 49413 w 195454"/>
                  <a:gd name="connsiteY79" fmla="*/ 103235 h 196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195454" h="196585">
                    <a:moveTo>
                      <a:pt x="169101" y="31849"/>
                    </a:moveTo>
                    <a:cubicBezTo>
                      <a:pt x="161415" y="34046"/>
                      <a:pt x="154826" y="36242"/>
                      <a:pt x="147140" y="38439"/>
                    </a:cubicBezTo>
                    <a:cubicBezTo>
                      <a:pt x="152630" y="57109"/>
                      <a:pt x="154826" y="75779"/>
                      <a:pt x="155925" y="94449"/>
                    </a:cubicBezTo>
                    <a:lnTo>
                      <a:pt x="195455" y="94449"/>
                    </a:lnTo>
                    <a:cubicBezTo>
                      <a:pt x="194357" y="69189"/>
                      <a:pt x="184474" y="47224"/>
                      <a:pt x="169101" y="31849"/>
                    </a:cubicBezTo>
                    <a:close/>
                    <a:moveTo>
                      <a:pt x="136159" y="7688"/>
                    </a:moveTo>
                    <a:cubicBezTo>
                      <a:pt x="139454" y="14277"/>
                      <a:pt x="141650" y="21965"/>
                      <a:pt x="144944" y="28554"/>
                    </a:cubicBezTo>
                    <a:cubicBezTo>
                      <a:pt x="150434" y="27456"/>
                      <a:pt x="157023" y="25260"/>
                      <a:pt x="162513" y="24161"/>
                    </a:cubicBezTo>
                    <a:cubicBezTo>
                      <a:pt x="153729" y="17572"/>
                      <a:pt x="144944" y="12081"/>
                      <a:pt x="136159" y="7688"/>
                    </a:cubicBezTo>
                    <a:close/>
                    <a:moveTo>
                      <a:pt x="124081" y="3295"/>
                    </a:moveTo>
                    <a:cubicBezTo>
                      <a:pt x="117492" y="1098"/>
                      <a:pt x="109806" y="0"/>
                      <a:pt x="103218" y="0"/>
                    </a:cubicBezTo>
                    <a:lnTo>
                      <a:pt x="103218" y="34046"/>
                    </a:lnTo>
                    <a:cubicBezTo>
                      <a:pt x="114198" y="34046"/>
                      <a:pt x="125179" y="32947"/>
                      <a:pt x="136159" y="30751"/>
                    </a:cubicBezTo>
                    <a:cubicBezTo>
                      <a:pt x="131767" y="21965"/>
                      <a:pt x="128473" y="12081"/>
                      <a:pt x="124081" y="3295"/>
                    </a:cubicBezTo>
                    <a:close/>
                    <a:moveTo>
                      <a:pt x="138356" y="39537"/>
                    </a:moveTo>
                    <a:cubicBezTo>
                      <a:pt x="126277" y="41733"/>
                      <a:pt x="114198" y="42831"/>
                      <a:pt x="103218" y="42831"/>
                    </a:cubicBezTo>
                    <a:lnTo>
                      <a:pt x="103218" y="93351"/>
                    </a:lnTo>
                    <a:lnTo>
                      <a:pt x="147140" y="93351"/>
                    </a:lnTo>
                    <a:cubicBezTo>
                      <a:pt x="146042" y="75779"/>
                      <a:pt x="142748" y="57109"/>
                      <a:pt x="138356" y="39537"/>
                    </a:cubicBezTo>
                    <a:close/>
                    <a:moveTo>
                      <a:pt x="97727" y="0"/>
                    </a:moveTo>
                    <a:cubicBezTo>
                      <a:pt x="96629" y="0"/>
                      <a:pt x="94433" y="0"/>
                      <a:pt x="93335" y="0"/>
                    </a:cubicBezTo>
                    <a:lnTo>
                      <a:pt x="102120" y="0"/>
                    </a:lnTo>
                    <a:cubicBezTo>
                      <a:pt x="101022" y="0"/>
                      <a:pt x="98825" y="0"/>
                      <a:pt x="97727" y="0"/>
                    </a:cubicBezTo>
                    <a:close/>
                    <a:moveTo>
                      <a:pt x="71374" y="3295"/>
                    </a:moveTo>
                    <a:cubicBezTo>
                      <a:pt x="66982" y="12081"/>
                      <a:pt x="62589" y="20867"/>
                      <a:pt x="60393" y="30751"/>
                    </a:cubicBezTo>
                    <a:cubicBezTo>
                      <a:pt x="71374" y="32947"/>
                      <a:pt x="82355" y="34046"/>
                      <a:pt x="93335" y="34046"/>
                    </a:cubicBezTo>
                    <a:lnTo>
                      <a:pt x="93335" y="0"/>
                    </a:lnTo>
                    <a:cubicBezTo>
                      <a:pt x="85649" y="1098"/>
                      <a:pt x="77962" y="2196"/>
                      <a:pt x="71374" y="3295"/>
                    </a:cubicBezTo>
                    <a:close/>
                    <a:moveTo>
                      <a:pt x="34040" y="24161"/>
                    </a:moveTo>
                    <a:cubicBezTo>
                      <a:pt x="39530" y="26358"/>
                      <a:pt x="45020" y="27456"/>
                      <a:pt x="51609" y="28554"/>
                    </a:cubicBezTo>
                    <a:cubicBezTo>
                      <a:pt x="53805" y="21965"/>
                      <a:pt x="57099" y="14277"/>
                      <a:pt x="60393" y="7688"/>
                    </a:cubicBezTo>
                    <a:cubicBezTo>
                      <a:pt x="50511" y="12081"/>
                      <a:pt x="41726" y="17572"/>
                      <a:pt x="34040" y="24161"/>
                    </a:cubicBezTo>
                    <a:close/>
                    <a:moveTo>
                      <a:pt x="57099" y="39537"/>
                    </a:moveTo>
                    <a:cubicBezTo>
                      <a:pt x="51609" y="57109"/>
                      <a:pt x="49413" y="74681"/>
                      <a:pt x="48315" y="93351"/>
                    </a:cubicBezTo>
                    <a:lnTo>
                      <a:pt x="92237" y="93351"/>
                    </a:lnTo>
                    <a:lnTo>
                      <a:pt x="92237" y="42831"/>
                    </a:lnTo>
                    <a:cubicBezTo>
                      <a:pt x="81256" y="42831"/>
                      <a:pt x="69178" y="41733"/>
                      <a:pt x="57099" y="39537"/>
                    </a:cubicBezTo>
                    <a:close/>
                    <a:moveTo>
                      <a:pt x="26353" y="30751"/>
                    </a:moveTo>
                    <a:cubicBezTo>
                      <a:pt x="10981" y="47224"/>
                      <a:pt x="1098" y="69189"/>
                      <a:pt x="0" y="93351"/>
                    </a:cubicBezTo>
                    <a:lnTo>
                      <a:pt x="39530" y="93351"/>
                    </a:lnTo>
                    <a:cubicBezTo>
                      <a:pt x="39530" y="74681"/>
                      <a:pt x="42824" y="56010"/>
                      <a:pt x="48315" y="37340"/>
                    </a:cubicBezTo>
                    <a:cubicBezTo>
                      <a:pt x="40628" y="36242"/>
                      <a:pt x="34040" y="34046"/>
                      <a:pt x="26353" y="30751"/>
                    </a:cubicBezTo>
                    <a:close/>
                    <a:moveTo>
                      <a:pt x="102120" y="103235"/>
                    </a:moveTo>
                    <a:lnTo>
                      <a:pt x="102120" y="153754"/>
                    </a:lnTo>
                    <a:cubicBezTo>
                      <a:pt x="114198" y="153754"/>
                      <a:pt x="126277" y="154852"/>
                      <a:pt x="137258" y="157049"/>
                    </a:cubicBezTo>
                    <a:cubicBezTo>
                      <a:pt x="142748" y="139477"/>
                      <a:pt x="144944" y="120807"/>
                      <a:pt x="146042" y="103235"/>
                    </a:cubicBezTo>
                    <a:lnTo>
                      <a:pt x="102120" y="103235"/>
                    </a:lnTo>
                    <a:close/>
                    <a:moveTo>
                      <a:pt x="154826" y="103235"/>
                    </a:moveTo>
                    <a:cubicBezTo>
                      <a:pt x="154826" y="121905"/>
                      <a:pt x="151532" y="140575"/>
                      <a:pt x="146042" y="159245"/>
                    </a:cubicBezTo>
                    <a:cubicBezTo>
                      <a:pt x="153729" y="161442"/>
                      <a:pt x="160317" y="163638"/>
                      <a:pt x="168003" y="165835"/>
                    </a:cubicBezTo>
                    <a:cubicBezTo>
                      <a:pt x="183376" y="149361"/>
                      <a:pt x="193259" y="127396"/>
                      <a:pt x="194357" y="103235"/>
                    </a:cubicBezTo>
                    <a:lnTo>
                      <a:pt x="154826" y="103235"/>
                    </a:lnTo>
                    <a:close/>
                    <a:moveTo>
                      <a:pt x="51609" y="166933"/>
                    </a:moveTo>
                    <a:cubicBezTo>
                      <a:pt x="46119" y="168031"/>
                      <a:pt x="39530" y="170228"/>
                      <a:pt x="34040" y="171326"/>
                    </a:cubicBezTo>
                    <a:cubicBezTo>
                      <a:pt x="41726" y="177915"/>
                      <a:pt x="50511" y="183407"/>
                      <a:pt x="60393" y="187800"/>
                    </a:cubicBezTo>
                    <a:cubicBezTo>
                      <a:pt x="56001" y="181210"/>
                      <a:pt x="53805" y="174621"/>
                      <a:pt x="51609" y="166933"/>
                    </a:cubicBezTo>
                    <a:close/>
                    <a:moveTo>
                      <a:pt x="143846" y="166933"/>
                    </a:moveTo>
                    <a:cubicBezTo>
                      <a:pt x="141650" y="173522"/>
                      <a:pt x="138356" y="181210"/>
                      <a:pt x="135062" y="187800"/>
                    </a:cubicBezTo>
                    <a:cubicBezTo>
                      <a:pt x="144944" y="183407"/>
                      <a:pt x="153729" y="177915"/>
                      <a:pt x="161415" y="171326"/>
                    </a:cubicBezTo>
                    <a:cubicBezTo>
                      <a:pt x="155925" y="170228"/>
                      <a:pt x="149336" y="169129"/>
                      <a:pt x="143846" y="166933"/>
                    </a:cubicBezTo>
                    <a:close/>
                    <a:moveTo>
                      <a:pt x="102120" y="162540"/>
                    </a:moveTo>
                    <a:lnTo>
                      <a:pt x="102120" y="196585"/>
                    </a:lnTo>
                    <a:cubicBezTo>
                      <a:pt x="109806" y="196585"/>
                      <a:pt x="116394" y="195487"/>
                      <a:pt x="122983" y="193291"/>
                    </a:cubicBezTo>
                    <a:cubicBezTo>
                      <a:pt x="127375" y="184505"/>
                      <a:pt x="131767" y="175719"/>
                      <a:pt x="135062" y="165835"/>
                    </a:cubicBezTo>
                    <a:cubicBezTo>
                      <a:pt x="124081" y="163638"/>
                      <a:pt x="113100" y="162540"/>
                      <a:pt x="102120" y="162540"/>
                    </a:cubicBezTo>
                    <a:close/>
                    <a:moveTo>
                      <a:pt x="60393" y="165835"/>
                    </a:moveTo>
                    <a:cubicBezTo>
                      <a:pt x="63688" y="174621"/>
                      <a:pt x="66982" y="184505"/>
                      <a:pt x="72472" y="193291"/>
                    </a:cubicBezTo>
                    <a:cubicBezTo>
                      <a:pt x="79060" y="195487"/>
                      <a:pt x="85649" y="196585"/>
                      <a:pt x="93335" y="196585"/>
                    </a:cubicBezTo>
                    <a:lnTo>
                      <a:pt x="93335" y="162540"/>
                    </a:lnTo>
                    <a:cubicBezTo>
                      <a:pt x="82355" y="162540"/>
                      <a:pt x="71374" y="163638"/>
                      <a:pt x="60393" y="165835"/>
                    </a:cubicBezTo>
                    <a:close/>
                    <a:moveTo>
                      <a:pt x="39530" y="103235"/>
                    </a:moveTo>
                    <a:lnTo>
                      <a:pt x="0" y="103235"/>
                    </a:lnTo>
                    <a:cubicBezTo>
                      <a:pt x="1098" y="127396"/>
                      <a:pt x="10981" y="149361"/>
                      <a:pt x="26353" y="165835"/>
                    </a:cubicBezTo>
                    <a:cubicBezTo>
                      <a:pt x="34040" y="163638"/>
                      <a:pt x="40628" y="161442"/>
                      <a:pt x="48315" y="159245"/>
                    </a:cubicBezTo>
                    <a:cubicBezTo>
                      <a:pt x="42824" y="140575"/>
                      <a:pt x="40628" y="121905"/>
                      <a:pt x="39530" y="103235"/>
                    </a:cubicBezTo>
                    <a:close/>
                    <a:moveTo>
                      <a:pt x="49413" y="103235"/>
                    </a:moveTo>
                    <a:cubicBezTo>
                      <a:pt x="49413" y="121905"/>
                      <a:pt x="52707" y="139477"/>
                      <a:pt x="58197" y="157049"/>
                    </a:cubicBezTo>
                    <a:cubicBezTo>
                      <a:pt x="70276" y="154852"/>
                      <a:pt x="82355" y="153754"/>
                      <a:pt x="93335" y="153754"/>
                    </a:cubicBezTo>
                    <a:lnTo>
                      <a:pt x="93335" y="103235"/>
                    </a:lnTo>
                    <a:lnTo>
                      <a:pt x="49413" y="103235"/>
                    </a:lnTo>
                    <a:close/>
                  </a:path>
                </a:pathLst>
              </a:custGeom>
              <a:solidFill>
                <a:srgbClr val="FFFFFF"/>
              </a:solidFill>
              <a:ln w="109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" name="Freeform 68">
                <a:extLst>
                  <a:ext uri="{FF2B5EF4-FFF2-40B4-BE49-F238E27FC236}">
                    <a16:creationId xmlns="" xmlns:a16="http://schemas.microsoft.com/office/drawing/2014/main" id="{29F95277-F8F0-974A-96D6-3EE8E575DD24}"/>
                  </a:ext>
                </a:extLst>
              </p:cNvPr>
              <p:cNvSpPr/>
              <p:nvPr/>
            </p:nvSpPr>
            <p:spPr>
              <a:xfrm>
                <a:off x="3107634" y="3538588"/>
                <a:ext cx="8784" cy="10982"/>
              </a:xfrm>
              <a:custGeom>
                <a:avLst/>
                <a:gdLst>
                  <a:gd name="connsiteX0" fmla="*/ 0 w 8784"/>
                  <a:gd name="connsiteY0" fmla="*/ 0 h 10982"/>
                  <a:gd name="connsiteX1" fmla="*/ 4392 w 8784"/>
                  <a:gd name="connsiteY1" fmla="*/ 0 h 10982"/>
                  <a:gd name="connsiteX2" fmla="*/ 8785 w 8784"/>
                  <a:gd name="connsiteY2" fmla="*/ 0 h 10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784" h="10982">
                    <a:moveTo>
                      <a:pt x="0" y="0"/>
                    </a:moveTo>
                    <a:cubicBezTo>
                      <a:pt x="1098" y="0"/>
                      <a:pt x="3294" y="0"/>
                      <a:pt x="4392" y="0"/>
                    </a:cubicBezTo>
                    <a:cubicBezTo>
                      <a:pt x="5490" y="0"/>
                      <a:pt x="7686" y="0"/>
                      <a:pt x="8785" y="0"/>
                    </a:cubicBezTo>
                  </a:path>
                </a:pathLst>
              </a:custGeom>
              <a:solidFill>
                <a:srgbClr val="FFFFFF"/>
              </a:solidFill>
              <a:ln w="109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Freeform 69">
                <a:extLst>
                  <a:ext uri="{FF2B5EF4-FFF2-40B4-BE49-F238E27FC236}">
                    <a16:creationId xmlns="" xmlns:a16="http://schemas.microsoft.com/office/drawing/2014/main" id="{9167535B-6A5E-EE49-8D22-80268FC947BE}"/>
                  </a:ext>
                </a:extLst>
              </p:cNvPr>
              <p:cNvSpPr/>
              <p:nvPr/>
            </p:nvSpPr>
            <p:spPr>
              <a:xfrm>
                <a:off x="375659" y="948932"/>
                <a:ext cx="10980" cy="10982"/>
              </a:xfrm>
              <a:custGeom>
                <a:avLst/>
                <a:gdLst/>
                <a:ahLst/>
                <a:cxnLst/>
                <a:rect l="l" t="t" r="r" b="b"/>
                <a:pathLst>
                  <a:path w="10980" h="10982"/>
                </a:pathLst>
              </a:custGeom>
              <a:solidFill>
                <a:srgbClr val="FFFFFF"/>
              </a:solidFill>
              <a:ln w="109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71" name="Freeform 70">
            <a:extLst>
              <a:ext uri="{FF2B5EF4-FFF2-40B4-BE49-F238E27FC236}">
                <a16:creationId xmlns="" xmlns:a16="http://schemas.microsoft.com/office/drawing/2014/main" id="{624AB9A0-E8FE-F94D-A883-6C8E1C80ADDD}"/>
              </a:ext>
            </a:extLst>
          </p:cNvPr>
          <p:cNvSpPr/>
          <p:nvPr/>
        </p:nvSpPr>
        <p:spPr>
          <a:xfrm>
            <a:off x="2043963" y="2455491"/>
            <a:ext cx="239256" cy="203404"/>
          </a:xfrm>
          <a:custGeom>
            <a:avLst/>
            <a:gdLst>
              <a:gd name="connsiteX0" fmla="*/ 101769 w 239256"/>
              <a:gd name="connsiteY0" fmla="*/ 203405 h 203404"/>
              <a:gd name="connsiteX1" fmla="*/ 87495 w 239256"/>
              <a:gd name="connsiteY1" fmla="*/ 197914 h 203404"/>
              <a:gd name="connsiteX2" fmla="*/ 7336 w 239256"/>
              <a:gd name="connsiteY2" fmla="*/ 130921 h 203404"/>
              <a:gd name="connsiteX3" fmla="*/ 5140 w 239256"/>
              <a:gd name="connsiteY3" fmla="*/ 100170 h 203404"/>
              <a:gd name="connsiteX4" fmla="*/ 35886 w 239256"/>
              <a:gd name="connsiteY4" fmla="*/ 97974 h 203404"/>
              <a:gd name="connsiteX5" fmla="*/ 98475 w 239256"/>
              <a:gd name="connsiteY5" fmla="*/ 150689 h 203404"/>
              <a:gd name="connsiteX6" fmla="*/ 200595 w 239256"/>
              <a:gd name="connsiteY6" fmla="*/ 9016 h 203404"/>
              <a:gd name="connsiteX7" fmla="*/ 230243 w 239256"/>
              <a:gd name="connsiteY7" fmla="*/ 4623 h 203404"/>
              <a:gd name="connsiteX8" fmla="*/ 234635 w 239256"/>
              <a:gd name="connsiteY8" fmla="*/ 34275 h 203404"/>
              <a:gd name="connsiteX9" fmla="*/ 119339 w 239256"/>
              <a:gd name="connsiteY9" fmla="*/ 194619 h 203404"/>
              <a:gd name="connsiteX10" fmla="*/ 105064 w 239256"/>
              <a:gd name="connsiteY10" fmla="*/ 203405 h 203404"/>
              <a:gd name="connsiteX11" fmla="*/ 101769 w 239256"/>
              <a:gd name="connsiteY11" fmla="*/ 203405 h 203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9256" h="203404">
                <a:moveTo>
                  <a:pt x="101769" y="203405"/>
                </a:moveTo>
                <a:cubicBezTo>
                  <a:pt x="96279" y="203405"/>
                  <a:pt x="91887" y="201208"/>
                  <a:pt x="87495" y="197914"/>
                </a:cubicBezTo>
                <a:lnTo>
                  <a:pt x="7336" y="130921"/>
                </a:lnTo>
                <a:cubicBezTo>
                  <a:pt x="-1448" y="123233"/>
                  <a:pt x="-2546" y="110054"/>
                  <a:pt x="5140" y="100170"/>
                </a:cubicBezTo>
                <a:cubicBezTo>
                  <a:pt x="12827" y="91384"/>
                  <a:pt x="26003" y="90286"/>
                  <a:pt x="35886" y="97974"/>
                </a:cubicBezTo>
                <a:lnTo>
                  <a:pt x="98475" y="150689"/>
                </a:lnTo>
                <a:lnTo>
                  <a:pt x="200595" y="9016"/>
                </a:lnTo>
                <a:cubicBezTo>
                  <a:pt x="207183" y="-868"/>
                  <a:pt x="220360" y="-3065"/>
                  <a:pt x="230243" y="4623"/>
                </a:cubicBezTo>
                <a:cubicBezTo>
                  <a:pt x="240125" y="11212"/>
                  <a:pt x="242321" y="25489"/>
                  <a:pt x="234635" y="34275"/>
                </a:cubicBezTo>
                <a:lnTo>
                  <a:pt x="119339" y="194619"/>
                </a:lnTo>
                <a:cubicBezTo>
                  <a:pt x="116044" y="199012"/>
                  <a:pt x="110554" y="202307"/>
                  <a:pt x="105064" y="203405"/>
                </a:cubicBezTo>
                <a:cubicBezTo>
                  <a:pt x="102868" y="203405"/>
                  <a:pt x="101769" y="203405"/>
                  <a:pt x="101769" y="203405"/>
                </a:cubicBezTo>
                <a:close/>
              </a:path>
            </a:pathLst>
          </a:custGeom>
          <a:solidFill>
            <a:srgbClr val="F99746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" name="Freeform 71">
            <a:extLst>
              <a:ext uri="{FF2B5EF4-FFF2-40B4-BE49-F238E27FC236}">
                <a16:creationId xmlns="" xmlns:a16="http://schemas.microsoft.com/office/drawing/2014/main" id="{580B83E4-2CB4-3A41-A736-4432D94FA7E5}"/>
              </a:ext>
            </a:extLst>
          </p:cNvPr>
          <p:cNvSpPr/>
          <p:nvPr/>
        </p:nvSpPr>
        <p:spPr>
          <a:xfrm>
            <a:off x="3951295" y="2455491"/>
            <a:ext cx="239257" cy="203404"/>
          </a:xfrm>
          <a:custGeom>
            <a:avLst/>
            <a:gdLst>
              <a:gd name="connsiteX0" fmla="*/ 101769 w 239257"/>
              <a:gd name="connsiteY0" fmla="*/ 203405 h 203404"/>
              <a:gd name="connsiteX1" fmla="*/ 87495 w 239257"/>
              <a:gd name="connsiteY1" fmla="*/ 197914 h 203404"/>
              <a:gd name="connsiteX2" fmla="*/ 7336 w 239257"/>
              <a:gd name="connsiteY2" fmla="*/ 130921 h 203404"/>
              <a:gd name="connsiteX3" fmla="*/ 5140 w 239257"/>
              <a:gd name="connsiteY3" fmla="*/ 100170 h 203404"/>
              <a:gd name="connsiteX4" fmla="*/ 35886 w 239257"/>
              <a:gd name="connsiteY4" fmla="*/ 97974 h 203404"/>
              <a:gd name="connsiteX5" fmla="*/ 98475 w 239257"/>
              <a:gd name="connsiteY5" fmla="*/ 150689 h 203404"/>
              <a:gd name="connsiteX6" fmla="*/ 200595 w 239257"/>
              <a:gd name="connsiteY6" fmla="*/ 9016 h 203404"/>
              <a:gd name="connsiteX7" fmla="*/ 230243 w 239257"/>
              <a:gd name="connsiteY7" fmla="*/ 4623 h 203404"/>
              <a:gd name="connsiteX8" fmla="*/ 234635 w 239257"/>
              <a:gd name="connsiteY8" fmla="*/ 34275 h 203404"/>
              <a:gd name="connsiteX9" fmla="*/ 119339 w 239257"/>
              <a:gd name="connsiteY9" fmla="*/ 194619 h 203404"/>
              <a:gd name="connsiteX10" fmla="*/ 105064 w 239257"/>
              <a:gd name="connsiteY10" fmla="*/ 203405 h 203404"/>
              <a:gd name="connsiteX11" fmla="*/ 101769 w 239257"/>
              <a:gd name="connsiteY11" fmla="*/ 203405 h 203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9257" h="203404">
                <a:moveTo>
                  <a:pt x="101769" y="203405"/>
                </a:moveTo>
                <a:cubicBezTo>
                  <a:pt x="96279" y="203405"/>
                  <a:pt x="91887" y="201208"/>
                  <a:pt x="87495" y="197914"/>
                </a:cubicBezTo>
                <a:lnTo>
                  <a:pt x="7336" y="130921"/>
                </a:lnTo>
                <a:cubicBezTo>
                  <a:pt x="-1448" y="123233"/>
                  <a:pt x="-2546" y="110054"/>
                  <a:pt x="5140" y="100170"/>
                </a:cubicBezTo>
                <a:cubicBezTo>
                  <a:pt x="12826" y="91384"/>
                  <a:pt x="26003" y="90286"/>
                  <a:pt x="35886" y="97974"/>
                </a:cubicBezTo>
                <a:lnTo>
                  <a:pt x="98475" y="150689"/>
                </a:lnTo>
                <a:lnTo>
                  <a:pt x="200595" y="9016"/>
                </a:lnTo>
                <a:cubicBezTo>
                  <a:pt x="207183" y="-868"/>
                  <a:pt x="220360" y="-3065"/>
                  <a:pt x="230243" y="4623"/>
                </a:cubicBezTo>
                <a:cubicBezTo>
                  <a:pt x="240125" y="11212"/>
                  <a:pt x="242321" y="25489"/>
                  <a:pt x="234635" y="34275"/>
                </a:cubicBezTo>
                <a:lnTo>
                  <a:pt x="119339" y="194619"/>
                </a:lnTo>
                <a:cubicBezTo>
                  <a:pt x="116044" y="199012"/>
                  <a:pt x="110554" y="202307"/>
                  <a:pt x="105064" y="203405"/>
                </a:cubicBezTo>
                <a:cubicBezTo>
                  <a:pt x="102868" y="203405"/>
                  <a:pt x="101769" y="203405"/>
                  <a:pt x="101769" y="203405"/>
                </a:cubicBezTo>
                <a:close/>
              </a:path>
            </a:pathLst>
          </a:custGeom>
          <a:solidFill>
            <a:srgbClr val="F99746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" name="Freeform 72">
            <a:extLst>
              <a:ext uri="{FF2B5EF4-FFF2-40B4-BE49-F238E27FC236}">
                <a16:creationId xmlns="" xmlns:a16="http://schemas.microsoft.com/office/drawing/2014/main" id="{B91361EF-DF58-EA41-B03F-0D44BC59AD8C}"/>
              </a:ext>
            </a:extLst>
          </p:cNvPr>
          <p:cNvSpPr/>
          <p:nvPr/>
        </p:nvSpPr>
        <p:spPr>
          <a:xfrm>
            <a:off x="2518325" y="3776677"/>
            <a:ext cx="239256" cy="203404"/>
          </a:xfrm>
          <a:custGeom>
            <a:avLst/>
            <a:gdLst>
              <a:gd name="connsiteX0" fmla="*/ 101769 w 239256"/>
              <a:gd name="connsiteY0" fmla="*/ 203405 h 203404"/>
              <a:gd name="connsiteX1" fmla="*/ 87495 w 239256"/>
              <a:gd name="connsiteY1" fmla="*/ 197914 h 203404"/>
              <a:gd name="connsiteX2" fmla="*/ 7336 w 239256"/>
              <a:gd name="connsiteY2" fmla="*/ 130921 h 203404"/>
              <a:gd name="connsiteX3" fmla="*/ 5140 w 239256"/>
              <a:gd name="connsiteY3" fmla="*/ 100170 h 203404"/>
              <a:gd name="connsiteX4" fmla="*/ 35886 w 239256"/>
              <a:gd name="connsiteY4" fmla="*/ 97973 h 203404"/>
              <a:gd name="connsiteX5" fmla="*/ 98475 w 239256"/>
              <a:gd name="connsiteY5" fmla="*/ 150689 h 203404"/>
              <a:gd name="connsiteX6" fmla="*/ 200595 w 239256"/>
              <a:gd name="connsiteY6" fmla="*/ 9016 h 203404"/>
              <a:gd name="connsiteX7" fmla="*/ 230243 w 239256"/>
              <a:gd name="connsiteY7" fmla="*/ 4623 h 203404"/>
              <a:gd name="connsiteX8" fmla="*/ 234635 w 239256"/>
              <a:gd name="connsiteY8" fmla="*/ 34275 h 203404"/>
              <a:gd name="connsiteX9" fmla="*/ 119339 w 239256"/>
              <a:gd name="connsiteY9" fmla="*/ 194619 h 203404"/>
              <a:gd name="connsiteX10" fmla="*/ 105064 w 239256"/>
              <a:gd name="connsiteY10" fmla="*/ 203405 h 203404"/>
              <a:gd name="connsiteX11" fmla="*/ 101769 w 239256"/>
              <a:gd name="connsiteY11" fmla="*/ 203405 h 203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9256" h="203404">
                <a:moveTo>
                  <a:pt x="101769" y="203405"/>
                </a:moveTo>
                <a:cubicBezTo>
                  <a:pt x="96279" y="203405"/>
                  <a:pt x="91887" y="201208"/>
                  <a:pt x="87495" y="197914"/>
                </a:cubicBezTo>
                <a:lnTo>
                  <a:pt x="7336" y="130921"/>
                </a:lnTo>
                <a:cubicBezTo>
                  <a:pt x="-1448" y="123233"/>
                  <a:pt x="-2546" y="110054"/>
                  <a:pt x="5140" y="100170"/>
                </a:cubicBezTo>
                <a:cubicBezTo>
                  <a:pt x="12827" y="91384"/>
                  <a:pt x="26003" y="90286"/>
                  <a:pt x="35886" y="97973"/>
                </a:cubicBezTo>
                <a:lnTo>
                  <a:pt x="98475" y="150689"/>
                </a:lnTo>
                <a:lnTo>
                  <a:pt x="200595" y="9016"/>
                </a:lnTo>
                <a:cubicBezTo>
                  <a:pt x="207183" y="-868"/>
                  <a:pt x="221458" y="-3065"/>
                  <a:pt x="230243" y="4623"/>
                </a:cubicBezTo>
                <a:cubicBezTo>
                  <a:pt x="240125" y="11212"/>
                  <a:pt x="242321" y="25489"/>
                  <a:pt x="234635" y="34275"/>
                </a:cubicBezTo>
                <a:lnTo>
                  <a:pt x="119339" y="194619"/>
                </a:lnTo>
                <a:cubicBezTo>
                  <a:pt x="116044" y="199012"/>
                  <a:pt x="110554" y="202306"/>
                  <a:pt x="105064" y="203405"/>
                </a:cubicBezTo>
                <a:cubicBezTo>
                  <a:pt x="102868" y="203405"/>
                  <a:pt x="101769" y="203405"/>
                  <a:pt x="101769" y="203405"/>
                </a:cubicBezTo>
                <a:close/>
              </a:path>
            </a:pathLst>
          </a:custGeom>
          <a:solidFill>
            <a:srgbClr val="F99746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74" name="Graphic 17">
            <a:extLst>
              <a:ext uri="{FF2B5EF4-FFF2-40B4-BE49-F238E27FC236}">
                <a16:creationId xmlns="" xmlns:a16="http://schemas.microsoft.com/office/drawing/2014/main" id="{46199173-E83D-3F41-91DC-0976B57FBF41}"/>
              </a:ext>
            </a:extLst>
          </p:cNvPr>
          <p:cNvGrpSpPr/>
          <p:nvPr/>
        </p:nvGrpSpPr>
        <p:grpSpPr>
          <a:xfrm>
            <a:off x="3978316" y="2687037"/>
            <a:ext cx="265287" cy="247145"/>
            <a:chOff x="3978316" y="2687037"/>
            <a:chExt cx="265287" cy="247145"/>
          </a:xfrm>
          <a:solidFill>
            <a:srgbClr val="FFFFFF"/>
          </a:solidFill>
        </p:grpSpPr>
        <p:sp>
          <p:nvSpPr>
            <p:cNvPr id="75" name="Freeform 74">
              <a:extLst>
                <a:ext uri="{FF2B5EF4-FFF2-40B4-BE49-F238E27FC236}">
                  <a16:creationId xmlns="" xmlns:a16="http://schemas.microsoft.com/office/drawing/2014/main" id="{3EF9E6EC-9B45-A340-9D88-3C552F0FC915}"/>
                </a:ext>
              </a:extLst>
            </p:cNvPr>
            <p:cNvSpPr/>
            <p:nvPr/>
          </p:nvSpPr>
          <p:spPr>
            <a:xfrm rot="-1903634">
              <a:off x="4003894" y="2731532"/>
              <a:ext cx="214131" cy="158154"/>
            </a:xfrm>
            <a:custGeom>
              <a:avLst/>
              <a:gdLst>
                <a:gd name="connsiteX0" fmla="*/ 0 w 214131"/>
                <a:gd name="connsiteY0" fmla="*/ 0 h 158154"/>
                <a:gd name="connsiteX1" fmla="*/ 214132 w 214131"/>
                <a:gd name="connsiteY1" fmla="*/ 0 h 158154"/>
                <a:gd name="connsiteX2" fmla="*/ 214132 w 214131"/>
                <a:gd name="connsiteY2" fmla="*/ 158154 h 158154"/>
                <a:gd name="connsiteX3" fmla="*/ 0 w 214131"/>
                <a:gd name="connsiteY3" fmla="*/ 158154 h 15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131" h="158154">
                  <a:moveTo>
                    <a:pt x="0" y="0"/>
                  </a:moveTo>
                  <a:lnTo>
                    <a:pt x="214132" y="0"/>
                  </a:lnTo>
                  <a:lnTo>
                    <a:pt x="214132" y="158154"/>
                  </a:lnTo>
                  <a:lnTo>
                    <a:pt x="0" y="158154"/>
                  </a:lnTo>
                  <a:close/>
                </a:path>
              </a:pathLst>
            </a:custGeom>
            <a:solidFill>
              <a:srgbClr val="FFFFFF"/>
            </a:solidFill>
            <a:ln w="10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 75">
              <a:extLst>
                <a:ext uri="{FF2B5EF4-FFF2-40B4-BE49-F238E27FC236}">
                  <a16:creationId xmlns="" xmlns:a16="http://schemas.microsoft.com/office/drawing/2014/main" id="{BD49CD62-A88E-BF4C-862B-8CF8775D4D0D}"/>
                </a:ext>
              </a:extLst>
            </p:cNvPr>
            <p:cNvSpPr/>
            <p:nvPr/>
          </p:nvSpPr>
          <p:spPr>
            <a:xfrm>
              <a:off x="3978396" y="2687450"/>
              <a:ext cx="182278" cy="112020"/>
            </a:xfrm>
            <a:custGeom>
              <a:avLst/>
              <a:gdLst>
                <a:gd name="connsiteX0" fmla="*/ 0 w 182278"/>
                <a:gd name="connsiteY0" fmla="*/ 112021 h 112020"/>
                <a:gd name="connsiteX1" fmla="*/ 0 w 182278"/>
                <a:gd name="connsiteY1" fmla="*/ 112021 h 112020"/>
                <a:gd name="connsiteX2" fmla="*/ 182278 w 182278"/>
                <a:gd name="connsiteY2" fmla="*/ 0 h 112020"/>
                <a:gd name="connsiteX3" fmla="*/ 182278 w 182278"/>
                <a:gd name="connsiteY3" fmla="*/ 0 h 112020"/>
                <a:gd name="connsiteX4" fmla="*/ 0 w 182278"/>
                <a:gd name="connsiteY4" fmla="*/ 112021 h 112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278" h="112020">
                  <a:moveTo>
                    <a:pt x="0" y="112021"/>
                  </a:moveTo>
                  <a:lnTo>
                    <a:pt x="0" y="112021"/>
                  </a:lnTo>
                  <a:cubicBezTo>
                    <a:pt x="42824" y="50519"/>
                    <a:pt x="108708" y="9884"/>
                    <a:pt x="182278" y="0"/>
                  </a:cubicBezTo>
                  <a:lnTo>
                    <a:pt x="182278" y="0"/>
                  </a:lnTo>
                  <a:lnTo>
                    <a:pt x="0" y="112021"/>
                  </a:lnTo>
                  <a:close/>
                </a:path>
              </a:pathLst>
            </a:custGeom>
            <a:solidFill>
              <a:srgbClr val="FFFFFF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7" name="Graphic 17">
            <a:extLst>
              <a:ext uri="{FF2B5EF4-FFF2-40B4-BE49-F238E27FC236}">
                <a16:creationId xmlns="" xmlns:a16="http://schemas.microsoft.com/office/drawing/2014/main" id="{46199173-E83D-3F41-91DC-0976B57FBF41}"/>
              </a:ext>
            </a:extLst>
          </p:cNvPr>
          <p:cNvGrpSpPr/>
          <p:nvPr/>
        </p:nvGrpSpPr>
        <p:grpSpPr>
          <a:xfrm>
            <a:off x="5449582" y="2686985"/>
            <a:ext cx="265287" cy="247145"/>
            <a:chOff x="5449582" y="2686985"/>
            <a:chExt cx="265287" cy="247145"/>
          </a:xfrm>
          <a:solidFill>
            <a:srgbClr val="FFFFFF"/>
          </a:solidFill>
        </p:grpSpPr>
        <p:sp>
          <p:nvSpPr>
            <p:cNvPr id="78" name="Freeform 77">
              <a:extLst>
                <a:ext uri="{FF2B5EF4-FFF2-40B4-BE49-F238E27FC236}">
                  <a16:creationId xmlns="" xmlns:a16="http://schemas.microsoft.com/office/drawing/2014/main" id="{0B897519-CC94-FC44-BA4E-E428E50E50DB}"/>
                </a:ext>
              </a:extLst>
            </p:cNvPr>
            <p:cNvSpPr/>
            <p:nvPr/>
          </p:nvSpPr>
          <p:spPr>
            <a:xfrm rot="-3496366">
              <a:off x="5503161" y="2703474"/>
              <a:ext cx="158127" cy="214167"/>
            </a:xfrm>
            <a:custGeom>
              <a:avLst/>
              <a:gdLst>
                <a:gd name="connsiteX0" fmla="*/ 0 w 158127"/>
                <a:gd name="connsiteY0" fmla="*/ 0 h 214167"/>
                <a:gd name="connsiteX1" fmla="*/ 158128 w 158127"/>
                <a:gd name="connsiteY1" fmla="*/ 0 h 214167"/>
                <a:gd name="connsiteX2" fmla="*/ 158128 w 158127"/>
                <a:gd name="connsiteY2" fmla="*/ 214167 h 214167"/>
                <a:gd name="connsiteX3" fmla="*/ 0 w 158127"/>
                <a:gd name="connsiteY3" fmla="*/ 214167 h 214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127" h="214167">
                  <a:moveTo>
                    <a:pt x="0" y="0"/>
                  </a:moveTo>
                  <a:lnTo>
                    <a:pt x="158128" y="0"/>
                  </a:lnTo>
                  <a:lnTo>
                    <a:pt x="158128" y="214167"/>
                  </a:lnTo>
                  <a:lnTo>
                    <a:pt x="0" y="214167"/>
                  </a:lnTo>
                  <a:close/>
                </a:path>
              </a:pathLst>
            </a:custGeom>
            <a:solidFill>
              <a:srgbClr val="FFFFFF"/>
            </a:solidFill>
            <a:ln w="10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="" xmlns:a16="http://schemas.microsoft.com/office/drawing/2014/main" id="{B12DEBE0-D883-C44C-9A84-FF23CF71FD59}"/>
                </a:ext>
              </a:extLst>
            </p:cNvPr>
            <p:cNvSpPr/>
            <p:nvPr/>
          </p:nvSpPr>
          <p:spPr>
            <a:xfrm>
              <a:off x="5532153" y="2687450"/>
              <a:ext cx="182278" cy="112020"/>
            </a:xfrm>
            <a:custGeom>
              <a:avLst/>
              <a:gdLst>
                <a:gd name="connsiteX0" fmla="*/ 182278 w 182278"/>
                <a:gd name="connsiteY0" fmla="*/ 112021 h 112020"/>
                <a:gd name="connsiteX1" fmla="*/ 182278 w 182278"/>
                <a:gd name="connsiteY1" fmla="*/ 112021 h 112020"/>
                <a:gd name="connsiteX2" fmla="*/ 0 w 182278"/>
                <a:gd name="connsiteY2" fmla="*/ 0 h 112020"/>
                <a:gd name="connsiteX3" fmla="*/ 0 w 182278"/>
                <a:gd name="connsiteY3" fmla="*/ 0 h 112020"/>
                <a:gd name="connsiteX4" fmla="*/ 182278 w 182278"/>
                <a:gd name="connsiteY4" fmla="*/ 112021 h 112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278" h="112020">
                  <a:moveTo>
                    <a:pt x="182278" y="112021"/>
                  </a:moveTo>
                  <a:lnTo>
                    <a:pt x="182278" y="112021"/>
                  </a:lnTo>
                  <a:cubicBezTo>
                    <a:pt x="139454" y="50519"/>
                    <a:pt x="73570" y="9884"/>
                    <a:pt x="0" y="0"/>
                  </a:cubicBezTo>
                  <a:lnTo>
                    <a:pt x="0" y="0"/>
                  </a:lnTo>
                  <a:lnTo>
                    <a:pt x="182278" y="112021"/>
                  </a:lnTo>
                  <a:close/>
                </a:path>
              </a:pathLst>
            </a:custGeom>
            <a:solidFill>
              <a:srgbClr val="FFFFFF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0" name="Freeform 79">
            <a:extLst>
              <a:ext uri="{FF2B5EF4-FFF2-40B4-BE49-F238E27FC236}">
                <a16:creationId xmlns="" xmlns:a16="http://schemas.microsoft.com/office/drawing/2014/main" id="{79D910F4-B7A4-6C4C-B36A-AFCCFC810726}"/>
              </a:ext>
            </a:extLst>
          </p:cNvPr>
          <p:cNvSpPr/>
          <p:nvPr/>
        </p:nvSpPr>
        <p:spPr>
          <a:xfrm>
            <a:off x="4678959" y="2567742"/>
            <a:ext cx="334908" cy="109824"/>
          </a:xfrm>
          <a:custGeom>
            <a:avLst/>
            <a:gdLst>
              <a:gd name="connsiteX0" fmla="*/ 0 w 334908"/>
              <a:gd name="connsiteY0" fmla="*/ 0 h 109824"/>
              <a:gd name="connsiteX1" fmla="*/ 334909 w 334908"/>
              <a:gd name="connsiteY1" fmla="*/ 0 h 109824"/>
              <a:gd name="connsiteX2" fmla="*/ 334909 w 334908"/>
              <a:gd name="connsiteY2" fmla="*/ 109824 h 109824"/>
              <a:gd name="connsiteX3" fmla="*/ 0 w 334908"/>
              <a:gd name="connsiteY3" fmla="*/ 109824 h 109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908" h="109824">
                <a:moveTo>
                  <a:pt x="0" y="0"/>
                </a:moveTo>
                <a:lnTo>
                  <a:pt x="334909" y="0"/>
                </a:lnTo>
                <a:lnTo>
                  <a:pt x="334909" y="109824"/>
                </a:lnTo>
                <a:lnTo>
                  <a:pt x="0" y="109824"/>
                </a:lnTo>
                <a:close/>
              </a:path>
            </a:pathLst>
          </a:custGeom>
          <a:solidFill>
            <a:srgbClr val="FFFFFF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" name="Freeform 80">
            <a:extLst>
              <a:ext uri="{FF2B5EF4-FFF2-40B4-BE49-F238E27FC236}">
                <a16:creationId xmlns="" xmlns:a16="http://schemas.microsoft.com/office/drawing/2014/main" id="{871B6B48-FCB0-1842-BBF6-1E0BA1EC583B}"/>
              </a:ext>
            </a:extLst>
          </p:cNvPr>
          <p:cNvSpPr/>
          <p:nvPr/>
        </p:nvSpPr>
        <p:spPr>
          <a:xfrm>
            <a:off x="4618566" y="2303889"/>
            <a:ext cx="455695" cy="263852"/>
          </a:xfrm>
          <a:custGeom>
            <a:avLst/>
            <a:gdLst>
              <a:gd name="connsiteX0" fmla="*/ 455695 w 455695"/>
              <a:gd name="connsiteY0" fmla="*/ 42008 h 263852"/>
              <a:gd name="connsiteX1" fmla="*/ 455695 w 455695"/>
              <a:gd name="connsiteY1" fmla="*/ 263853 h 263852"/>
              <a:gd name="connsiteX2" fmla="*/ 0 w 455695"/>
              <a:gd name="connsiteY2" fmla="*/ 263853 h 263852"/>
              <a:gd name="connsiteX3" fmla="*/ 0 w 455695"/>
              <a:gd name="connsiteY3" fmla="*/ 42008 h 263852"/>
              <a:gd name="connsiteX4" fmla="*/ 455695 w 455695"/>
              <a:gd name="connsiteY4" fmla="*/ 42008 h 26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5695" h="263852">
                <a:moveTo>
                  <a:pt x="455695" y="42008"/>
                </a:moveTo>
                <a:lnTo>
                  <a:pt x="455695" y="263853"/>
                </a:lnTo>
                <a:lnTo>
                  <a:pt x="0" y="263853"/>
                </a:lnTo>
                <a:lnTo>
                  <a:pt x="0" y="42008"/>
                </a:lnTo>
                <a:cubicBezTo>
                  <a:pt x="146042" y="-14003"/>
                  <a:pt x="308555" y="-14003"/>
                  <a:pt x="455695" y="42008"/>
                </a:cubicBezTo>
                <a:close/>
              </a:path>
            </a:pathLst>
          </a:custGeom>
          <a:solidFill>
            <a:srgbClr val="D6D6D6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" name="Freeform 81">
            <a:extLst>
              <a:ext uri="{FF2B5EF4-FFF2-40B4-BE49-F238E27FC236}">
                <a16:creationId xmlns="" xmlns:a16="http://schemas.microsoft.com/office/drawing/2014/main" id="{8E1B118C-8D0E-4B47-AC28-CAFF91CC1630}"/>
              </a:ext>
            </a:extLst>
          </p:cNvPr>
          <p:cNvSpPr/>
          <p:nvPr/>
        </p:nvSpPr>
        <p:spPr>
          <a:xfrm>
            <a:off x="4638331" y="2345896"/>
            <a:ext cx="12078" cy="221845"/>
          </a:xfrm>
          <a:custGeom>
            <a:avLst/>
            <a:gdLst>
              <a:gd name="connsiteX0" fmla="*/ 0 w 12078"/>
              <a:gd name="connsiteY0" fmla="*/ 0 h 221845"/>
              <a:gd name="connsiteX1" fmla="*/ 12079 w 12078"/>
              <a:gd name="connsiteY1" fmla="*/ 0 h 221845"/>
              <a:gd name="connsiteX2" fmla="*/ 12079 w 12078"/>
              <a:gd name="connsiteY2" fmla="*/ 221845 h 221845"/>
              <a:gd name="connsiteX3" fmla="*/ 0 w 12078"/>
              <a:gd name="connsiteY3" fmla="*/ 221845 h 221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8" h="221845">
                <a:moveTo>
                  <a:pt x="0" y="0"/>
                </a:moveTo>
                <a:lnTo>
                  <a:pt x="12079" y="0"/>
                </a:lnTo>
                <a:lnTo>
                  <a:pt x="12079" y="221845"/>
                </a:lnTo>
                <a:lnTo>
                  <a:pt x="0" y="221845"/>
                </a:lnTo>
                <a:close/>
              </a:path>
            </a:pathLst>
          </a:custGeom>
          <a:solidFill>
            <a:srgbClr val="FFFFFF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Freeform 82">
            <a:extLst>
              <a:ext uri="{FF2B5EF4-FFF2-40B4-BE49-F238E27FC236}">
                <a16:creationId xmlns="" xmlns:a16="http://schemas.microsoft.com/office/drawing/2014/main" id="{1E6F39BA-60C8-BB47-AEF3-01AF79BA7A52}"/>
              </a:ext>
            </a:extLst>
          </p:cNvPr>
          <p:cNvSpPr/>
          <p:nvPr/>
        </p:nvSpPr>
        <p:spPr>
          <a:xfrm>
            <a:off x="4674567" y="2345896"/>
            <a:ext cx="12078" cy="221845"/>
          </a:xfrm>
          <a:custGeom>
            <a:avLst/>
            <a:gdLst>
              <a:gd name="connsiteX0" fmla="*/ 0 w 12078"/>
              <a:gd name="connsiteY0" fmla="*/ 0 h 221845"/>
              <a:gd name="connsiteX1" fmla="*/ 12079 w 12078"/>
              <a:gd name="connsiteY1" fmla="*/ 0 h 221845"/>
              <a:gd name="connsiteX2" fmla="*/ 12079 w 12078"/>
              <a:gd name="connsiteY2" fmla="*/ 221845 h 221845"/>
              <a:gd name="connsiteX3" fmla="*/ 0 w 12078"/>
              <a:gd name="connsiteY3" fmla="*/ 221845 h 221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8" h="221845">
                <a:moveTo>
                  <a:pt x="0" y="0"/>
                </a:moveTo>
                <a:lnTo>
                  <a:pt x="12079" y="0"/>
                </a:lnTo>
                <a:lnTo>
                  <a:pt x="12079" y="221845"/>
                </a:lnTo>
                <a:lnTo>
                  <a:pt x="0" y="221845"/>
                </a:lnTo>
                <a:close/>
              </a:path>
            </a:pathLst>
          </a:custGeom>
          <a:solidFill>
            <a:srgbClr val="FFFFFF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" name="Freeform 83">
            <a:extLst>
              <a:ext uri="{FF2B5EF4-FFF2-40B4-BE49-F238E27FC236}">
                <a16:creationId xmlns="" xmlns:a16="http://schemas.microsoft.com/office/drawing/2014/main" id="{E6F94038-7665-064B-A7E3-3A3DFCCD815B}"/>
              </a:ext>
            </a:extLst>
          </p:cNvPr>
          <p:cNvSpPr/>
          <p:nvPr/>
        </p:nvSpPr>
        <p:spPr>
          <a:xfrm>
            <a:off x="4710803" y="2345896"/>
            <a:ext cx="12078" cy="221845"/>
          </a:xfrm>
          <a:custGeom>
            <a:avLst/>
            <a:gdLst>
              <a:gd name="connsiteX0" fmla="*/ 0 w 12078"/>
              <a:gd name="connsiteY0" fmla="*/ 0 h 221845"/>
              <a:gd name="connsiteX1" fmla="*/ 12079 w 12078"/>
              <a:gd name="connsiteY1" fmla="*/ 0 h 221845"/>
              <a:gd name="connsiteX2" fmla="*/ 12079 w 12078"/>
              <a:gd name="connsiteY2" fmla="*/ 221845 h 221845"/>
              <a:gd name="connsiteX3" fmla="*/ 0 w 12078"/>
              <a:gd name="connsiteY3" fmla="*/ 221845 h 221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8" h="221845">
                <a:moveTo>
                  <a:pt x="0" y="0"/>
                </a:moveTo>
                <a:lnTo>
                  <a:pt x="12079" y="0"/>
                </a:lnTo>
                <a:lnTo>
                  <a:pt x="12079" y="221845"/>
                </a:lnTo>
                <a:lnTo>
                  <a:pt x="0" y="221845"/>
                </a:lnTo>
                <a:close/>
              </a:path>
            </a:pathLst>
          </a:custGeom>
          <a:solidFill>
            <a:srgbClr val="FFFFFF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" name="Freeform 84">
            <a:extLst>
              <a:ext uri="{FF2B5EF4-FFF2-40B4-BE49-F238E27FC236}">
                <a16:creationId xmlns="" xmlns:a16="http://schemas.microsoft.com/office/drawing/2014/main" id="{FB901518-8D45-5240-B295-17880ED89F03}"/>
              </a:ext>
            </a:extLst>
          </p:cNvPr>
          <p:cNvSpPr/>
          <p:nvPr/>
        </p:nvSpPr>
        <p:spPr>
          <a:xfrm>
            <a:off x="4747039" y="2345896"/>
            <a:ext cx="12078" cy="221845"/>
          </a:xfrm>
          <a:custGeom>
            <a:avLst/>
            <a:gdLst>
              <a:gd name="connsiteX0" fmla="*/ 0 w 12078"/>
              <a:gd name="connsiteY0" fmla="*/ 0 h 221845"/>
              <a:gd name="connsiteX1" fmla="*/ 12079 w 12078"/>
              <a:gd name="connsiteY1" fmla="*/ 0 h 221845"/>
              <a:gd name="connsiteX2" fmla="*/ 12079 w 12078"/>
              <a:gd name="connsiteY2" fmla="*/ 221845 h 221845"/>
              <a:gd name="connsiteX3" fmla="*/ 0 w 12078"/>
              <a:gd name="connsiteY3" fmla="*/ 221845 h 221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8" h="221845">
                <a:moveTo>
                  <a:pt x="0" y="0"/>
                </a:moveTo>
                <a:lnTo>
                  <a:pt x="12079" y="0"/>
                </a:lnTo>
                <a:lnTo>
                  <a:pt x="12079" y="221845"/>
                </a:lnTo>
                <a:lnTo>
                  <a:pt x="0" y="221845"/>
                </a:lnTo>
                <a:close/>
              </a:path>
            </a:pathLst>
          </a:custGeom>
          <a:solidFill>
            <a:srgbClr val="FFFFFF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" name="Freeform 85">
            <a:extLst>
              <a:ext uri="{FF2B5EF4-FFF2-40B4-BE49-F238E27FC236}">
                <a16:creationId xmlns="" xmlns:a16="http://schemas.microsoft.com/office/drawing/2014/main" id="{8C34E856-81E4-5C48-B026-7B6DD489535B}"/>
              </a:ext>
            </a:extLst>
          </p:cNvPr>
          <p:cNvSpPr/>
          <p:nvPr/>
        </p:nvSpPr>
        <p:spPr>
          <a:xfrm>
            <a:off x="4783275" y="2345896"/>
            <a:ext cx="12078" cy="221845"/>
          </a:xfrm>
          <a:custGeom>
            <a:avLst/>
            <a:gdLst>
              <a:gd name="connsiteX0" fmla="*/ 0 w 12078"/>
              <a:gd name="connsiteY0" fmla="*/ 0 h 221845"/>
              <a:gd name="connsiteX1" fmla="*/ 12079 w 12078"/>
              <a:gd name="connsiteY1" fmla="*/ 0 h 221845"/>
              <a:gd name="connsiteX2" fmla="*/ 12079 w 12078"/>
              <a:gd name="connsiteY2" fmla="*/ 221845 h 221845"/>
              <a:gd name="connsiteX3" fmla="*/ 0 w 12078"/>
              <a:gd name="connsiteY3" fmla="*/ 221845 h 221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8" h="221845">
                <a:moveTo>
                  <a:pt x="0" y="0"/>
                </a:moveTo>
                <a:lnTo>
                  <a:pt x="12079" y="0"/>
                </a:lnTo>
                <a:lnTo>
                  <a:pt x="12079" y="221845"/>
                </a:lnTo>
                <a:lnTo>
                  <a:pt x="0" y="221845"/>
                </a:lnTo>
                <a:close/>
              </a:path>
            </a:pathLst>
          </a:custGeom>
          <a:solidFill>
            <a:srgbClr val="FFFFFF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" name="Freeform 86">
            <a:extLst>
              <a:ext uri="{FF2B5EF4-FFF2-40B4-BE49-F238E27FC236}">
                <a16:creationId xmlns="" xmlns:a16="http://schemas.microsoft.com/office/drawing/2014/main" id="{8A28B11A-7B86-9248-9AF1-F4B800BB2EF6}"/>
              </a:ext>
            </a:extLst>
          </p:cNvPr>
          <p:cNvSpPr/>
          <p:nvPr/>
        </p:nvSpPr>
        <p:spPr>
          <a:xfrm>
            <a:off x="4820609" y="2345896"/>
            <a:ext cx="12078" cy="221845"/>
          </a:xfrm>
          <a:custGeom>
            <a:avLst/>
            <a:gdLst>
              <a:gd name="connsiteX0" fmla="*/ 0 w 12078"/>
              <a:gd name="connsiteY0" fmla="*/ 0 h 221845"/>
              <a:gd name="connsiteX1" fmla="*/ 12079 w 12078"/>
              <a:gd name="connsiteY1" fmla="*/ 0 h 221845"/>
              <a:gd name="connsiteX2" fmla="*/ 12079 w 12078"/>
              <a:gd name="connsiteY2" fmla="*/ 221845 h 221845"/>
              <a:gd name="connsiteX3" fmla="*/ 0 w 12078"/>
              <a:gd name="connsiteY3" fmla="*/ 221845 h 221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8" h="221845">
                <a:moveTo>
                  <a:pt x="0" y="0"/>
                </a:moveTo>
                <a:lnTo>
                  <a:pt x="12079" y="0"/>
                </a:lnTo>
                <a:lnTo>
                  <a:pt x="12079" y="221845"/>
                </a:lnTo>
                <a:lnTo>
                  <a:pt x="0" y="221845"/>
                </a:lnTo>
                <a:close/>
              </a:path>
            </a:pathLst>
          </a:custGeom>
          <a:solidFill>
            <a:srgbClr val="FFFFFF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 87">
            <a:extLst>
              <a:ext uri="{FF2B5EF4-FFF2-40B4-BE49-F238E27FC236}">
                <a16:creationId xmlns="" xmlns:a16="http://schemas.microsoft.com/office/drawing/2014/main" id="{44E89D97-6CAC-AC41-ADB7-32F74E3E8F50}"/>
              </a:ext>
            </a:extLst>
          </p:cNvPr>
          <p:cNvSpPr/>
          <p:nvPr/>
        </p:nvSpPr>
        <p:spPr>
          <a:xfrm>
            <a:off x="4856845" y="2345896"/>
            <a:ext cx="12078" cy="221845"/>
          </a:xfrm>
          <a:custGeom>
            <a:avLst/>
            <a:gdLst>
              <a:gd name="connsiteX0" fmla="*/ 0 w 12078"/>
              <a:gd name="connsiteY0" fmla="*/ 0 h 221845"/>
              <a:gd name="connsiteX1" fmla="*/ 12079 w 12078"/>
              <a:gd name="connsiteY1" fmla="*/ 0 h 221845"/>
              <a:gd name="connsiteX2" fmla="*/ 12079 w 12078"/>
              <a:gd name="connsiteY2" fmla="*/ 221845 h 221845"/>
              <a:gd name="connsiteX3" fmla="*/ 0 w 12078"/>
              <a:gd name="connsiteY3" fmla="*/ 221845 h 221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8" h="221845">
                <a:moveTo>
                  <a:pt x="0" y="0"/>
                </a:moveTo>
                <a:lnTo>
                  <a:pt x="12079" y="0"/>
                </a:lnTo>
                <a:lnTo>
                  <a:pt x="12079" y="221845"/>
                </a:lnTo>
                <a:lnTo>
                  <a:pt x="0" y="221845"/>
                </a:lnTo>
                <a:close/>
              </a:path>
            </a:pathLst>
          </a:custGeom>
          <a:solidFill>
            <a:srgbClr val="FFFFFF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Freeform 88">
            <a:extLst>
              <a:ext uri="{FF2B5EF4-FFF2-40B4-BE49-F238E27FC236}">
                <a16:creationId xmlns="" xmlns:a16="http://schemas.microsoft.com/office/drawing/2014/main" id="{7DA542D2-1269-B547-B3B9-7049E3BC6079}"/>
              </a:ext>
            </a:extLst>
          </p:cNvPr>
          <p:cNvSpPr/>
          <p:nvPr/>
        </p:nvSpPr>
        <p:spPr>
          <a:xfrm>
            <a:off x="4893081" y="2345896"/>
            <a:ext cx="12078" cy="221845"/>
          </a:xfrm>
          <a:custGeom>
            <a:avLst/>
            <a:gdLst>
              <a:gd name="connsiteX0" fmla="*/ 0 w 12078"/>
              <a:gd name="connsiteY0" fmla="*/ 0 h 221845"/>
              <a:gd name="connsiteX1" fmla="*/ 12079 w 12078"/>
              <a:gd name="connsiteY1" fmla="*/ 0 h 221845"/>
              <a:gd name="connsiteX2" fmla="*/ 12079 w 12078"/>
              <a:gd name="connsiteY2" fmla="*/ 221845 h 221845"/>
              <a:gd name="connsiteX3" fmla="*/ 0 w 12078"/>
              <a:gd name="connsiteY3" fmla="*/ 221845 h 221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8" h="221845">
                <a:moveTo>
                  <a:pt x="0" y="0"/>
                </a:moveTo>
                <a:lnTo>
                  <a:pt x="12079" y="0"/>
                </a:lnTo>
                <a:lnTo>
                  <a:pt x="12079" y="221845"/>
                </a:lnTo>
                <a:lnTo>
                  <a:pt x="0" y="221845"/>
                </a:lnTo>
                <a:close/>
              </a:path>
            </a:pathLst>
          </a:custGeom>
          <a:solidFill>
            <a:srgbClr val="FFFFFF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" name="Freeform 89">
            <a:extLst>
              <a:ext uri="{FF2B5EF4-FFF2-40B4-BE49-F238E27FC236}">
                <a16:creationId xmlns="" xmlns:a16="http://schemas.microsoft.com/office/drawing/2014/main" id="{BDA17838-B868-8F43-A3E1-5DD6F64EF19E}"/>
              </a:ext>
            </a:extLst>
          </p:cNvPr>
          <p:cNvSpPr/>
          <p:nvPr/>
        </p:nvSpPr>
        <p:spPr>
          <a:xfrm>
            <a:off x="4929317" y="2345896"/>
            <a:ext cx="12078" cy="221845"/>
          </a:xfrm>
          <a:custGeom>
            <a:avLst/>
            <a:gdLst>
              <a:gd name="connsiteX0" fmla="*/ 0 w 12078"/>
              <a:gd name="connsiteY0" fmla="*/ 0 h 221845"/>
              <a:gd name="connsiteX1" fmla="*/ 12079 w 12078"/>
              <a:gd name="connsiteY1" fmla="*/ 0 h 221845"/>
              <a:gd name="connsiteX2" fmla="*/ 12079 w 12078"/>
              <a:gd name="connsiteY2" fmla="*/ 221845 h 221845"/>
              <a:gd name="connsiteX3" fmla="*/ 0 w 12078"/>
              <a:gd name="connsiteY3" fmla="*/ 221845 h 221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8" h="221845">
                <a:moveTo>
                  <a:pt x="0" y="0"/>
                </a:moveTo>
                <a:lnTo>
                  <a:pt x="12079" y="0"/>
                </a:lnTo>
                <a:lnTo>
                  <a:pt x="12079" y="221845"/>
                </a:lnTo>
                <a:lnTo>
                  <a:pt x="0" y="221845"/>
                </a:lnTo>
                <a:close/>
              </a:path>
            </a:pathLst>
          </a:custGeom>
          <a:solidFill>
            <a:srgbClr val="FFFFFF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Freeform 90">
            <a:extLst>
              <a:ext uri="{FF2B5EF4-FFF2-40B4-BE49-F238E27FC236}">
                <a16:creationId xmlns="" xmlns:a16="http://schemas.microsoft.com/office/drawing/2014/main" id="{2E9DFF2D-4E1F-3442-B467-C4D0C60F34C9}"/>
              </a:ext>
            </a:extLst>
          </p:cNvPr>
          <p:cNvSpPr/>
          <p:nvPr/>
        </p:nvSpPr>
        <p:spPr>
          <a:xfrm>
            <a:off x="4965553" y="2345896"/>
            <a:ext cx="12078" cy="221845"/>
          </a:xfrm>
          <a:custGeom>
            <a:avLst/>
            <a:gdLst>
              <a:gd name="connsiteX0" fmla="*/ 0 w 12078"/>
              <a:gd name="connsiteY0" fmla="*/ 0 h 221845"/>
              <a:gd name="connsiteX1" fmla="*/ 12079 w 12078"/>
              <a:gd name="connsiteY1" fmla="*/ 0 h 221845"/>
              <a:gd name="connsiteX2" fmla="*/ 12079 w 12078"/>
              <a:gd name="connsiteY2" fmla="*/ 221845 h 221845"/>
              <a:gd name="connsiteX3" fmla="*/ 0 w 12078"/>
              <a:gd name="connsiteY3" fmla="*/ 221845 h 221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8" h="221845">
                <a:moveTo>
                  <a:pt x="0" y="0"/>
                </a:moveTo>
                <a:lnTo>
                  <a:pt x="12079" y="0"/>
                </a:lnTo>
                <a:lnTo>
                  <a:pt x="12079" y="221845"/>
                </a:lnTo>
                <a:lnTo>
                  <a:pt x="0" y="221845"/>
                </a:lnTo>
                <a:close/>
              </a:path>
            </a:pathLst>
          </a:custGeom>
          <a:solidFill>
            <a:srgbClr val="FFFFFF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" name="Freeform 91">
            <a:extLst>
              <a:ext uri="{FF2B5EF4-FFF2-40B4-BE49-F238E27FC236}">
                <a16:creationId xmlns="" xmlns:a16="http://schemas.microsoft.com/office/drawing/2014/main" id="{92E103AD-9F36-2D44-BCB0-76E876E06B11}"/>
              </a:ext>
            </a:extLst>
          </p:cNvPr>
          <p:cNvSpPr/>
          <p:nvPr/>
        </p:nvSpPr>
        <p:spPr>
          <a:xfrm>
            <a:off x="5001789" y="2345896"/>
            <a:ext cx="12078" cy="221845"/>
          </a:xfrm>
          <a:custGeom>
            <a:avLst/>
            <a:gdLst>
              <a:gd name="connsiteX0" fmla="*/ 0 w 12078"/>
              <a:gd name="connsiteY0" fmla="*/ 0 h 221845"/>
              <a:gd name="connsiteX1" fmla="*/ 12079 w 12078"/>
              <a:gd name="connsiteY1" fmla="*/ 0 h 221845"/>
              <a:gd name="connsiteX2" fmla="*/ 12079 w 12078"/>
              <a:gd name="connsiteY2" fmla="*/ 221845 h 221845"/>
              <a:gd name="connsiteX3" fmla="*/ 0 w 12078"/>
              <a:gd name="connsiteY3" fmla="*/ 221845 h 221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8" h="221845">
                <a:moveTo>
                  <a:pt x="0" y="0"/>
                </a:moveTo>
                <a:lnTo>
                  <a:pt x="12079" y="0"/>
                </a:lnTo>
                <a:lnTo>
                  <a:pt x="12079" y="221845"/>
                </a:lnTo>
                <a:lnTo>
                  <a:pt x="0" y="221845"/>
                </a:lnTo>
                <a:close/>
              </a:path>
            </a:pathLst>
          </a:custGeom>
          <a:solidFill>
            <a:srgbClr val="FFFFFF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" name="Freeform 92">
            <a:extLst>
              <a:ext uri="{FF2B5EF4-FFF2-40B4-BE49-F238E27FC236}">
                <a16:creationId xmlns="" xmlns:a16="http://schemas.microsoft.com/office/drawing/2014/main" id="{7C4F97AE-5F08-9049-913F-7CCA9DED1FA7}"/>
              </a:ext>
            </a:extLst>
          </p:cNvPr>
          <p:cNvSpPr/>
          <p:nvPr/>
        </p:nvSpPr>
        <p:spPr>
          <a:xfrm>
            <a:off x="5038025" y="2345896"/>
            <a:ext cx="12078" cy="221845"/>
          </a:xfrm>
          <a:custGeom>
            <a:avLst/>
            <a:gdLst>
              <a:gd name="connsiteX0" fmla="*/ 0 w 12078"/>
              <a:gd name="connsiteY0" fmla="*/ 0 h 221845"/>
              <a:gd name="connsiteX1" fmla="*/ 12079 w 12078"/>
              <a:gd name="connsiteY1" fmla="*/ 0 h 221845"/>
              <a:gd name="connsiteX2" fmla="*/ 12079 w 12078"/>
              <a:gd name="connsiteY2" fmla="*/ 221845 h 221845"/>
              <a:gd name="connsiteX3" fmla="*/ 0 w 12078"/>
              <a:gd name="connsiteY3" fmla="*/ 221845 h 221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8" h="221845">
                <a:moveTo>
                  <a:pt x="0" y="0"/>
                </a:moveTo>
                <a:lnTo>
                  <a:pt x="12079" y="0"/>
                </a:lnTo>
                <a:lnTo>
                  <a:pt x="12079" y="221845"/>
                </a:lnTo>
                <a:lnTo>
                  <a:pt x="0" y="221845"/>
                </a:lnTo>
                <a:close/>
              </a:path>
            </a:pathLst>
          </a:custGeom>
          <a:solidFill>
            <a:srgbClr val="FFFFFF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" name="Freeform 93">
            <a:extLst>
              <a:ext uri="{FF2B5EF4-FFF2-40B4-BE49-F238E27FC236}">
                <a16:creationId xmlns="" xmlns:a16="http://schemas.microsoft.com/office/drawing/2014/main" id="{2A806986-19DB-564B-8257-0191A4C56870}"/>
              </a:ext>
            </a:extLst>
          </p:cNvPr>
          <p:cNvSpPr/>
          <p:nvPr/>
        </p:nvSpPr>
        <p:spPr>
          <a:xfrm>
            <a:off x="4618566" y="2303889"/>
            <a:ext cx="455695" cy="42007"/>
          </a:xfrm>
          <a:custGeom>
            <a:avLst/>
            <a:gdLst>
              <a:gd name="connsiteX0" fmla="*/ 455695 w 455695"/>
              <a:gd name="connsiteY0" fmla="*/ 42008 h 42007"/>
              <a:gd name="connsiteX1" fmla="*/ 0 w 455695"/>
              <a:gd name="connsiteY1" fmla="*/ 42008 h 42007"/>
              <a:gd name="connsiteX2" fmla="*/ 455695 w 455695"/>
              <a:gd name="connsiteY2" fmla="*/ 42008 h 42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5695" h="42007">
                <a:moveTo>
                  <a:pt x="455695" y="42008"/>
                </a:moveTo>
                <a:lnTo>
                  <a:pt x="0" y="42008"/>
                </a:lnTo>
                <a:cubicBezTo>
                  <a:pt x="146042" y="-14003"/>
                  <a:pt x="308555" y="-14003"/>
                  <a:pt x="455695" y="42008"/>
                </a:cubicBezTo>
                <a:close/>
              </a:path>
            </a:pathLst>
          </a:custGeom>
          <a:solidFill>
            <a:srgbClr val="FFFFFF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" name="Freeform 94">
            <a:extLst>
              <a:ext uri="{FF2B5EF4-FFF2-40B4-BE49-F238E27FC236}">
                <a16:creationId xmlns="" xmlns:a16="http://schemas.microsoft.com/office/drawing/2014/main" id="{836598BA-A205-F342-9B6B-FB3AA5C81F21}"/>
              </a:ext>
            </a:extLst>
          </p:cNvPr>
          <p:cNvSpPr/>
          <p:nvPr/>
        </p:nvSpPr>
        <p:spPr>
          <a:xfrm rot="18900000">
            <a:off x="3525769" y="2637394"/>
            <a:ext cx="2639713" cy="2640150"/>
          </a:xfrm>
          <a:custGeom>
            <a:avLst/>
            <a:gdLst>
              <a:gd name="connsiteX0" fmla="*/ 2639713 w 2639713"/>
              <a:gd name="connsiteY0" fmla="*/ 1320075 h 2640150"/>
              <a:gd name="connsiteX1" fmla="*/ 1319856 w 2639713"/>
              <a:gd name="connsiteY1" fmla="*/ 2640151 h 2640150"/>
              <a:gd name="connsiteX2" fmla="*/ 0 w 2639713"/>
              <a:gd name="connsiteY2" fmla="*/ 1320075 h 2640150"/>
              <a:gd name="connsiteX3" fmla="*/ 1319856 w 2639713"/>
              <a:gd name="connsiteY3" fmla="*/ 0 h 2640150"/>
              <a:gd name="connsiteX4" fmla="*/ 2639713 w 2639713"/>
              <a:gd name="connsiteY4" fmla="*/ 1320075 h 2640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9713" h="2640150">
                <a:moveTo>
                  <a:pt x="2639713" y="1320075"/>
                </a:moveTo>
                <a:cubicBezTo>
                  <a:pt x="2639713" y="2049133"/>
                  <a:pt x="2048793" y="2640151"/>
                  <a:pt x="1319856" y="2640151"/>
                </a:cubicBezTo>
                <a:cubicBezTo>
                  <a:pt x="590920" y="2640151"/>
                  <a:pt x="0" y="2049133"/>
                  <a:pt x="0" y="1320075"/>
                </a:cubicBezTo>
                <a:cubicBezTo>
                  <a:pt x="0" y="591018"/>
                  <a:pt x="590919" y="0"/>
                  <a:pt x="1319856" y="0"/>
                </a:cubicBezTo>
                <a:cubicBezTo>
                  <a:pt x="2048793" y="0"/>
                  <a:pt x="2639713" y="591018"/>
                  <a:pt x="2639713" y="1320075"/>
                </a:cubicBezTo>
                <a:close/>
              </a:path>
            </a:pathLst>
          </a:custGeom>
          <a:solidFill>
            <a:srgbClr val="AFCDFB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Freeform 95">
            <a:extLst>
              <a:ext uri="{FF2B5EF4-FFF2-40B4-BE49-F238E27FC236}">
                <a16:creationId xmlns="" xmlns:a16="http://schemas.microsoft.com/office/drawing/2014/main" id="{44D09D09-29DD-1A47-BD0A-FB495E73C20D}"/>
              </a:ext>
            </a:extLst>
          </p:cNvPr>
          <p:cNvSpPr/>
          <p:nvPr/>
        </p:nvSpPr>
        <p:spPr>
          <a:xfrm rot="18900000">
            <a:off x="3656437" y="2768083"/>
            <a:ext cx="2378377" cy="2378771"/>
          </a:xfrm>
          <a:custGeom>
            <a:avLst/>
            <a:gdLst>
              <a:gd name="connsiteX0" fmla="*/ 2378377 w 2378377"/>
              <a:gd name="connsiteY0" fmla="*/ 1189386 h 2378771"/>
              <a:gd name="connsiteX1" fmla="*/ 1189189 w 2378377"/>
              <a:gd name="connsiteY1" fmla="*/ 2378771 h 2378771"/>
              <a:gd name="connsiteX2" fmla="*/ 1 w 2378377"/>
              <a:gd name="connsiteY2" fmla="*/ 1189386 h 2378771"/>
              <a:gd name="connsiteX3" fmla="*/ 1189189 w 2378377"/>
              <a:gd name="connsiteY3" fmla="*/ 0 h 2378771"/>
              <a:gd name="connsiteX4" fmla="*/ 2378377 w 2378377"/>
              <a:gd name="connsiteY4" fmla="*/ 1189386 h 2378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8377" h="2378771">
                <a:moveTo>
                  <a:pt x="2378377" y="1189386"/>
                </a:moveTo>
                <a:cubicBezTo>
                  <a:pt x="2378377" y="1846265"/>
                  <a:pt x="1845960" y="2378771"/>
                  <a:pt x="1189189" y="2378771"/>
                </a:cubicBezTo>
                <a:cubicBezTo>
                  <a:pt x="532418" y="2378771"/>
                  <a:pt x="1" y="1846265"/>
                  <a:pt x="1" y="1189386"/>
                </a:cubicBezTo>
                <a:cubicBezTo>
                  <a:pt x="1" y="532506"/>
                  <a:pt x="532418" y="0"/>
                  <a:pt x="1189189" y="0"/>
                </a:cubicBezTo>
                <a:cubicBezTo>
                  <a:pt x="1845960" y="0"/>
                  <a:pt x="2378377" y="532506"/>
                  <a:pt x="2378377" y="1189386"/>
                </a:cubicBezTo>
                <a:close/>
              </a:path>
            </a:pathLst>
          </a:custGeom>
          <a:solidFill>
            <a:srgbClr val="95C0F4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Freeform 96">
            <a:extLst>
              <a:ext uri="{FF2B5EF4-FFF2-40B4-BE49-F238E27FC236}">
                <a16:creationId xmlns="" xmlns:a16="http://schemas.microsoft.com/office/drawing/2014/main" id="{CD083167-A057-E341-BA24-4C20B134DCD3}"/>
              </a:ext>
            </a:extLst>
          </p:cNvPr>
          <p:cNvSpPr/>
          <p:nvPr/>
        </p:nvSpPr>
        <p:spPr>
          <a:xfrm>
            <a:off x="3698391" y="2809355"/>
            <a:ext cx="2294947" cy="2295327"/>
          </a:xfrm>
          <a:custGeom>
            <a:avLst/>
            <a:gdLst>
              <a:gd name="connsiteX0" fmla="*/ 2294947 w 2294947"/>
              <a:gd name="connsiteY0" fmla="*/ 1147664 h 2295327"/>
              <a:gd name="connsiteX1" fmla="*/ 1147474 w 2294947"/>
              <a:gd name="connsiteY1" fmla="*/ 2295328 h 2295327"/>
              <a:gd name="connsiteX2" fmla="*/ 0 w 2294947"/>
              <a:gd name="connsiteY2" fmla="*/ 1147664 h 2295327"/>
              <a:gd name="connsiteX3" fmla="*/ 1147474 w 2294947"/>
              <a:gd name="connsiteY3" fmla="*/ 0 h 2295327"/>
              <a:gd name="connsiteX4" fmla="*/ 2294947 w 2294947"/>
              <a:gd name="connsiteY4" fmla="*/ 1147664 h 229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94947" h="2295327">
                <a:moveTo>
                  <a:pt x="2294947" y="1147664"/>
                </a:moveTo>
                <a:cubicBezTo>
                  <a:pt x="2294947" y="1781501"/>
                  <a:pt x="1781206" y="2295328"/>
                  <a:pt x="1147474" y="2295328"/>
                </a:cubicBezTo>
                <a:cubicBezTo>
                  <a:pt x="513742" y="2295328"/>
                  <a:pt x="0" y="1781501"/>
                  <a:pt x="0" y="1147664"/>
                </a:cubicBezTo>
                <a:cubicBezTo>
                  <a:pt x="0" y="513826"/>
                  <a:pt x="513742" y="0"/>
                  <a:pt x="1147474" y="0"/>
                </a:cubicBezTo>
                <a:cubicBezTo>
                  <a:pt x="1781206" y="0"/>
                  <a:pt x="2294947" y="513826"/>
                  <a:pt x="2294947" y="1147664"/>
                </a:cubicBezTo>
                <a:close/>
              </a:path>
            </a:pathLst>
          </a:custGeom>
          <a:solidFill>
            <a:srgbClr val="FFFFFF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" name="Freeform 97">
            <a:extLst>
              <a:ext uri="{FF2B5EF4-FFF2-40B4-BE49-F238E27FC236}">
                <a16:creationId xmlns="" xmlns:a16="http://schemas.microsoft.com/office/drawing/2014/main" id="{6416F6AD-B529-3A42-9C6A-7D251E3640F6}"/>
              </a:ext>
            </a:extLst>
          </p:cNvPr>
          <p:cNvSpPr/>
          <p:nvPr/>
        </p:nvSpPr>
        <p:spPr>
          <a:xfrm>
            <a:off x="5808864" y="3957019"/>
            <a:ext cx="113100" cy="10982"/>
          </a:xfrm>
          <a:custGeom>
            <a:avLst/>
            <a:gdLst>
              <a:gd name="connsiteX0" fmla="*/ 113100 w 113100"/>
              <a:gd name="connsiteY0" fmla="*/ 0 h 10982"/>
              <a:gd name="connsiteX1" fmla="*/ 0 w 113100"/>
              <a:gd name="connsiteY1" fmla="*/ 0 h 1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100" h="10982">
                <a:moveTo>
                  <a:pt x="113100" y="0"/>
                </a:moveTo>
                <a:lnTo>
                  <a:pt x="0" y="0"/>
                </a:lnTo>
              </a:path>
            </a:pathLst>
          </a:custGeom>
          <a:ln w="59397" cap="rnd">
            <a:solidFill>
              <a:srgbClr val="192469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" name="Freeform 98">
            <a:extLst>
              <a:ext uri="{FF2B5EF4-FFF2-40B4-BE49-F238E27FC236}">
                <a16:creationId xmlns="" xmlns:a16="http://schemas.microsoft.com/office/drawing/2014/main" id="{BA90901A-A30C-9E47-8CA4-6EAD5E133824}"/>
              </a:ext>
            </a:extLst>
          </p:cNvPr>
          <p:cNvSpPr/>
          <p:nvPr/>
        </p:nvSpPr>
        <p:spPr>
          <a:xfrm>
            <a:off x="4845864" y="4920178"/>
            <a:ext cx="10980" cy="113119"/>
          </a:xfrm>
          <a:custGeom>
            <a:avLst/>
            <a:gdLst>
              <a:gd name="connsiteX0" fmla="*/ 0 w 10980"/>
              <a:gd name="connsiteY0" fmla="*/ 113119 h 113119"/>
              <a:gd name="connsiteX1" fmla="*/ 0 w 10980"/>
              <a:gd name="connsiteY1" fmla="*/ 0 h 113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80" h="113119">
                <a:moveTo>
                  <a:pt x="0" y="113119"/>
                </a:moveTo>
                <a:lnTo>
                  <a:pt x="0" y="0"/>
                </a:lnTo>
              </a:path>
            </a:pathLst>
          </a:custGeom>
          <a:ln w="59397" cap="rnd">
            <a:solidFill>
              <a:srgbClr val="192469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" name="Freeform 99">
            <a:extLst>
              <a:ext uri="{FF2B5EF4-FFF2-40B4-BE49-F238E27FC236}">
                <a16:creationId xmlns="" xmlns:a16="http://schemas.microsoft.com/office/drawing/2014/main" id="{187D2326-5931-A84A-8482-4657495E451E}"/>
              </a:ext>
            </a:extLst>
          </p:cNvPr>
          <p:cNvSpPr/>
          <p:nvPr/>
        </p:nvSpPr>
        <p:spPr>
          <a:xfrm>
            <a:off x="3769765" y="3957019"/>
            <a:ext cx="113100" cy="10982"/>
          </a:xfrm>
          <a:custGeom>
            <a:avLst/>
            <a:gdLst>
              <a:gd name="connsiteX0" fmla="*/ 0 w 113100"/>
              <a:gd name="connsiteY0" fmla="*/ 0 h 10982"/>
              <a:gd name="connsiteX1" fmla="*/ 113100 w 113100"/>
              <a:gd name="connsiteY1" fmla="*/ 0 h 1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100" h="10982">
                <a:moveTo>
                  <a:pt x="0" y="0"/>
                </a:moveTo>
                <a:lnTo>
                  <a:pt x="113100" y="0"/>
                </a:lnTo>
              </a:path>
            </a:pathLst>
          </a:custGeom>
          <a:ln w="59397" cap="rnd">
            <a:solidFill>
              <a:srgbClr val="192469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" name="Freeform 100">
            <a:extLst>
              <a:ext uri="{FF2B5EF4-FFF2-40B4-BE49-F238E27FC236}">
                <a16:creationId xmlns="" xmlns:a16="http://schemas.microsoft.com/office/drawing/2014/main" id="{EF5DD765-106C-B549-A8F5-035EC37D502B}"/>
              </a:ext>
            </a:extLst>
          </p:cNvPr>
          <p:cNvSpPr/>
          <p:nvPr/>
        </p:nvSpPr>
        <p:spPr>
          <a:xfrm>
            <a:off x="4845864" y="2880741"/>
            <a:ext cx="10980" cy="113119"/>
          </a:xfrm>
          <a:custGeom>
            <a:avLst/>
            <a:gdLst>
              <a:gd name="connsiteX0" fmla="*/ 0 w 10980"/>
              <a:gd name="connsiteY0" fmla="*/ 0 h 113119"/>
              <a:gd name="connsiteX1" fmla="*/ 0 w 10980"/>
              <a:gd name="connsiteY1" fmla="*/ 113119 h 113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80" h="113119">
                <a:moveTo>
                  <a:pt x="0" y="0"/>
                </a:moveTo>
                <a:lnTo>
                  <a:pt x="0" y="113119"/>
                </a:lnTo>
              </a:path>
            </a:pathLst>
          </a:custGeom>
          <a:ln w="59397" cap="rnd">
            <a:solidFill>
              <a:srgbClr val="192469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Freeform 101">
            <a:extLst>
              <a:ext uri="{FF2B5EF4-FFF2-40B4-BE49-F238E27FC236}">
                <a16:creationId xmlns="" xmlns:a16="http://schemas.microsoft.com/office/drawing/2014/main" id="{249FBE2A-ADE5-E948-8680-6D3FC5A50EA4}"/>
              </a:ext>
            </a:extLst>
          </p:cNvPr>
          <p:cNvSpPr/>
          <p:nvPr/>
        </p:nvSpPr>
        <p:spPr>
          <a:xfrm>
            <a:off x="5680391" y="4439147"/>
            <a:ext cx="97727" cy="56010"/>
          </a:xfrm>
          <a:custGeom>
            <a:avLst/>
            <a:gdLst>
              <a:gd name="connsiteX0" fmla="*/ 97727 w 97727"/>
              <a:gd name="connsiteY0" fmla="*/ 56010 h 56010"/>
              <a:gd name="connsiteX1" fmla="*/ 0 w 97727"/>
              <a:gd name="connsiteY1" fmla="*/ 0 h 56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727" h="56010">
                <a:moveTo>
                  <a:pt x="97727" y="56010"/>
                </a:moveTo>
                <a:lnTo>
                  <a:pt x="0" y="0"/>
                </a:lnTo>
              </a:path>
            </a:pathLst>
          </a:custGeom>
          <a:ln w="35638" cap="rnd">
            <a:solidFill>
              <a:srgbClr val="101747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" name="Freeform 102">
            <a:extLst>
              <a:ext uri="{FF2B5EF4-FFF2-40B4-BE49-F238E27FC236}">
                <a16:creationId xmlns="" xmlns:a16="http://schemas.microsoft.com/office/drawing/2014/main" id="{D94022AC-B5A1-A24A-92FE-3AFA1292A9D1}"/>
              </a:ext>
            </a:extLst>
          </p:cNvPr>
          <p:cNvSpPr/>
          <p:nvPr/>
        </p:nvSpPr>
        <p:spPr>
          <a:xfrm>
            <a:off x="4307815" y="4791683"/>
            <a:ext cx="57099" cy="97743"/>
          </a:xfrm>
          <a:custGeom>
            <a:avLst/>
            <a:gdLst>
              <a:gd name="connsiteX0" fmla="*/ 0 w 57099"/>
              <a:gd name="connsiteY0" fmla="*/ 97743 h 97743"/>
              <a:gd name="connsiteX1" fmla="*/ 57099 w 57099"/>
              <a:gd name="connsiteY1" fmla="*/ 0 h 97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7099" h="97743">
                <a:moveTo>
                  <a:pt x="0" y="97743"/>
                </a:moveTo>
                <a:lnTo>
                  <a:pt x="57099" y="0"/>
                </a:lnTo>
              </a:path>
            </a:pathLst>
          </a:custGeom>
          <a:ln w="35638" cap="rnd">
            <a:solidFill>
              <a:srgbClr val="101747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" name="Freeform 103">
            <a:extLst>
              <a:ext uri="{FF2B5EF4-FFF2-40B4-BE49-F238E27FC236}">
                <a16:creationId xmlns="" xmlns:a16="http://schemas.microsoft.com/office/drawing/2014/main" id="{1B557F2A-327E-E94E-BDE6-4CF689A7FDDB}"/>
              </a:ext>
            </a:extLst>
          </p:cNvPr>
          <p:cNvSpPr/>
          <p:nvPr/>
        </p:nvSpPr>
        <p:spPr>
          <a:xfrm>
            <a:off x="3914709" y="3418880"/>
            <a:ext cx="97727" cy="57108"/>
          </a:xfrm>
          <a:custGeom>
            <a:avLst/>
            <a:gdLst>
              <a:gd name="connsiteX0" fmla="*/ 0 w 97727"/>
              <a:gd name="connsiteY0" fmla="*/ 0 h 57108"/>
              <a:gd name="connsiteX1" fmla="*/ 97728 w 97727"/>
              <a:gd name="connsiteY1" fmla="*/ 57109 h 57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727" h="57108">
                <a:moveTo>
                  <a:pt x="0" y="0"/>
                </a:moveTo>
                <a:lnTo>
                  <a:pt x="97728" y="57109"/>
                </a:lnTo>
              </a:path>
            </a:pathLst>
          </a:custGeom>
          <a:ln w="35638" cap="rnd">
            <a:solidFill>
              <a:srgbClr val="101747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" name="Freeform 104">
            <a:extLst>
              <a:ext uri="{FF2B5EF4-FFF2-40B4-BE49-F238E27FC236}">
                <a16:creationId xmlns="" xmlns:a16="http://schemas.microsoft.com/office/drawing/2014/main" id="{55FB1B08-8AE3-2C48-8491-7377DA84CF37}"/>
              </a:ext>
            </a:extLst>
          </p:cNvPr>
          <p:cNvSpPr/>
          <p:nvPr/>
        </p:nvSpPr>
        <p:spPr>
          <a:xfrm>
            <a:off x="5327913" y="3025709"/>
            <a:ext cx="56001" cy="97743"/>
          </a:xfrm>
          <a:custGeom>
            <a:avLst/>
            <a:gdLst>
              <a:gd name="connsiteX0" fmla="*/ 56001 w 56001"/>
              <a:gd name="connsiteY0" fmla="*/ 0 h 97743"/>
              <a:gd name="connsiteX1" fmla="*/ 0 w 56001"/>
              <a:gd name="connsiteY1" fmla="*/ 97744 h 97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001" h="97743">
                <a:moveTo>
                  <a:pt x="56001" y="0"/>
                </a:moveTo>
                <a:lnTo>
                  <a:pt x="0" y="97744"/>
                </a:lnTo>
              </a:path>
            </a:pathLst>
          </a:custGeom>
          <a:ln w="35638" cap="rnd">
            <a:solidFill>
              <a:srgbClr val="101747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" name="Freeform 105">
            <a:extLst>
              <a:ext uri="{FF2B5EF4-FFF2-40B4-BE49-F238E27FC236}">
                <a16:creationId xmlns="" xmlns:a16="http://schemas.microsoft.com/office/drawing/2014/main" id="{714CD882-6DE6-8041-96FB-9D8AC9340298}"/>
              </a:ext>
            </a:extLst>
          </p:cNvPr>
          <p:cNvSpPr/>
          <p:nvPr/>
        </p:nvSpPr>
        <p:spPr>
          <a:xfrm>
            <a:off x="5327913" y="4791683"/>
            <a:ext cx="56001" cy="97743"/>
          </a:xfrm>
          <a:custGeom>
            <a:avLst/>
            <a:gdLst>
              <a:gd name="connsiteX0" fmla="*/ 56001 w 56001"/>
              <a:gd name="connsiteY0" fmla="*/ 97743 h 97743"/>
              <a:gd name="connsiteX1" fmla="*/ 0 w 56001"/>
              <a:gd name="connsiteY1" fmla="*/ 0 h 97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001" h="97743">
                <a:moveTo>
                  <a:pt x="56001" y="97743"/>
                </a:moveTo>
                <a:lnTo>
                  <a:pt x="0" y="0"/>
                </a:lnTo>
              </a:path>
            </a:pathLst>
          </a:custGeom>
          <a:ln w="35638" cap="rnd">
            <a:solidFill>
              <a:srgbClr val="101747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" name="Freeform 106">
            <a:extLst>
              <a:ext uri="{FF2B5EF4-FFF2-40B4-BE49-F238E27FC236}">
                <a16:creationId xmlns="" xmlns:a16="http://schemas.microsoft.com/office/drawing/2014/main" id="{6445E891-8829-924C-8372-478A6935D1A9}"/>
              </a:ext>
            </a:extLst>
          </p:cNvPr>
          <p:cNvSpPr/>
          <p:nvPr/>
        </p:nvSpPr>
        <p:spPr>
          <a:xfrm>
            <a:off x="3914709" y="4439147"/>
            <a:ext cx="97727" cy="56010"/>
          </a:xfrm>
          <a:custGeom>
            <a:avLst/>
            <a:gdLst>
              <a:gd name="connsiteX0" fmla="*/ 0 w 97727"/>
              <a:gd name="connsiteY0" fmla="*/ 56010 h 56010"/>
              <a:gd name="connsiteX1" fmla="*/ 97728 w 97727"/>
              <a:gd name="connsiteY1" fmla="*/ 0 h 56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727" h="56010">
                <a:moveTo>
                  <a:pt x="0" y="56010"/>
                </a:moveTo>
                <a:lnTo>
                  <a:pt x="97728" y="0"/>
                </a:lnTo>
              </a:path>
            </a:pathLst>
          </a:custGeom>
          <a:ln w="35638" cap="rnd">
            <a:solidFill>
              <a:srgbClr val="101747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" name="Freeform 107">
            <a:extLst>
              <a:ext uri="{FF2B5EF4-FFF2-40B4-BE49-F238E27FC236}">
                <a16:creationId xmlns="" xmlns:a16="http://schemas.microsoft.com/office/drawing/2014/main" id="{610EEA45-9ECD-F74B-A2AF-E91C4407ACD3}"/>
              </a:ext>
            </a:extLst>
          </p:cNvPr>
          <p:cNvSpPr/>
          <p:nvPr/>
        </p:nvSpPr>
        <p:spPr>
          <a:xfrm>
            <a:off x="4308913" y="3025709"/>
            <a:ext cx="56001" cy="97743"/>
          </a:xfrm>
          <a:custGeom>
            <a:avLst/>
            <a:gdLst>
              <a:gd name="connsiteX0" fmla="*/ 0 w 56001"/>
              <a:gd name="connsiteY0" fmla="*/ 0 h 97743"/>
              <a:gd name="connsiteX1" fmla="*/ 56001 w 56001"/>
              <a:gd name="connsiteY1" fmla="*/ 97744 h 97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001" h="97743">
                <a:moveTo>
                  <a:pt x="0" y="0"/>
                </a:moveTo>
                <a:lnTo>
                  <a:pt x="56001" y="97744"/>
                </a:lnTo>
              </a:path>
            </a:pathLst>
          </a:custGeom>
          <a:ln w="35638" cap="rnd">
            <a:solidFill>
              <a:srgbClr val="101747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" name="Freeform 108">
            <a:extLst>
              <a:ext uri="{FF2B5EF4-FFF2-40B4-BE49-F238E27FC236}">
                <a16:creationId xmlns="" xmlns:a16="http://schemas.microsoft.com/office/drawing/2014/main" id="{07B44A06-BCCA-2D45-996D-2387E5B0AF7B}"/>
              </a:ext>
            </a:extLst>
          </p:cNvPr>
          <p:cNvSpPr/>
          <p:nvPr/>
        </p:nvSpPr>
        <p:spPr>
          <a:xfrm>
            <a:off x="5680391" y="3419978"/>
            <a:ext cx="97727" cy="56010"/>
          </a:xfrm>
          <a:custGeom>
            <a:avLst/>
            <a:gdLst>
              <a:gd name="connsiteX0" fmla="*/ 97727 w 97727"/>
              <a:gd name="connsiteY0" fmla="*/ 0 h 56010"/>
              <a:gd name="connsiteX1" fmla="*/ 0 w 97727"/>
              <a:gd name="connsiteY1" fmla="*/ 56010 h 56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727" h="56010">
                <a:moveTo>
                  <a:pt x="97727" y="0"/>
                </a:moveTo>
                <a:lnTo>
                  <a:pt x="0" y="56010"/>
                </a:lnTo>
              </a:path>
            </a:pathLst>
          </a:custGeom>
          <a:ln w="35638" cap="rnd">
            <a:solidFill>
              <a:srgbClr val="101747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" name="Freeform 109">
            <a:extLst>
              <a:ext uri="{FF2B5EF4-FFF2-40B4-BE49-F238E27FC236}">
                <a16:creationId xmlns="" xmlns:a16="http://schemas.microsoft.com/office/drawing/2014/main" id="{3840865B-0234-834A-A8E8-566F4F693B20}"/>
              </a:ext>
            </a:extLst>
          </p:cNvPr>
          <p:cNvSpPr/>
          <p:nvPr/>
        </p:nvSpPr>
        <p:spPr>
          <a:xfrm>
            <a:off x="4806334" y="3164108"/>
            <a:ext cx="356125" cy="1213537"/>
          </a:xfrm>
          <a:custGeom>
            <a:avLst/>
            <a:gdLst>
              <a:gd name="connsiteX0" fmla="*/ 319536 w 356125"/>
              <a:gd name="connsiteY0" fmla="*/ 1213538 h 1213537"/>
              <a:gd name="connsiteX1" fmla="*/ 290986 w 356125"/>
              <a:gd name="connsiteY1" fmla="*/ 1199260 h 1213537"/>
              <a:gd name="connsiteX2" fmla="*/ 0 w 356125"/>
              <a:gd name="connsiteY2" fmla="*/ 799500 h 1213537"/>
              <a:gd name="connsiteX3" fmla="*/ 286594 w 356125"/>
              <a:gd name="connsiteY3" fmla="*/ 23042 h 1213537"/>
              <a:gd name="connsiteX4" fmla="*/ 332712 w 356125"/>
              <a:gd name="connsiteY4" fmla="*/ 2175 h 1213537"/>
              <a:gd name="connsiteX5" fmla="*/ 353576 w 356125"/>
              <a:gd name="connsiteY5" fmla="*/ 48302 h 1213537"/>
              <a:gd name="connsiteX6" fmla="*/ 80158 w 356125"/>
              <a:gd name="connsiteY6" fmla="*/ 788517 h 1213537"/>
              <a:gd name="connsiteX7" fmla="*/ 349183 w 356125"/>
              <a:gd name="connsiteY7" fmla="*/ 1157527 h 1213537"/>
              <a:gd name="connsiteX8" fmla="*/ 341497 w 356125"/>
              <a:gd name="connsiteY8" fmla="*/ 1206948 h 1213537"/>
              <a:gd name="connsiteX9" fmla="*/ 319536 w 356125"/>
              <a:gd name="connsiteY9" fmla="*/ 1213538 h 1213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6125" h="1213537">
                <a:moveTo>
                  <a:pt x="319536" y="1213538"/>
                </a:moveTo>
                <a:cubicBezTo>
                  <a:pt x="308555" y="1213538"/>
                  <a:pt x="297575" y="1208046"/>
                  <a:pt x="290986" y="1199260"/>
                </a:cubicBezTo>
                <a:lnTo>
                  <a:pt x="0" y="799500"/>
                </a:lnTo>
                <a:lnTo>
                  <a:pt x="286594" y="23042"/>
                </a:lnTo>
                <a:cubicBezTo>
                  <a:pt x="293182" y="4372"/>
                  <a:pt x="314046" y="-4414"/>
                  <a:pt x="332712" y="2175"/>
                </a:cubicBezTo>
                <a:cubicBezTo>
                  <a:pt x="351380" y="8765"/>
                  <a:pt x="360164" y="29631"/>
                  <a:pt x="353576" y="48302"/>
                </a:cubicBezTo>
                <a:lnTo>
                  <a:pt x="80158" y="788517"/>
                </a:lnTo>
                <a:lnTo>
                  <a:pt x="349183" y="1157527"/>
                </a:lnTo>
                <a:cubicBezTo>
                  <a:pt x="361262" y="1172902"/>
                  <a:pt x="356870" y="1195966"/>
                  <a:pt x="341497" y="1206948"/>
                </a:cubicBezTo>
                <a:cubicBezTo>
                  <a:pt x="334909" y="1211341"/>
                  <a:pt x="327222" y="1213538"/>
                  <a:pt x="319536" y="1213538"/>
                </a:cubicBezTo>
                <a:close/>
              </a:path>
            </a:pathLst>
          </a:custGeom>
          <a:solidFill>
            <a:srgbClr val="AFCDFB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" name="Freeform 110">
            <a:extLst>
              <a:ext uri="{FF2B5EF4-FFF2-40B4-BE49-F238E27FC236}">
                <a16:creationId xmlns="" xmlns:a16="http://schemas.microsoft.com/office/drawing/2014/main" id="{FEB43EB0-6C58-154A-8BA8-95A87F9DFD4C}"/>
              </a:ext>
            </a:extLst>
          </p:cNvPr>
          <p:cNvSpPr/>
          <p:nvPr/>
        </p:nvSpPr>
        <p:spPr>
          <a:xfrm>
            <a:off x="4756922" y="3868061"/>
            <a:ext cx="177885" cy="177915"/>
          </a:xfrm>
          <a:custGeom>
            <a:avLst/>
            <a:gdLst>
              <a:gd name="connsiteX0" fmla="*/ 177886 w 177885"/>
              <a:gd name="connsiteY0" fmla="*/ 88958 h 177915"/>
              <a:gd name="connsiteX1" fmla="*/ 88943 w 177885"/>
              <a:gd name="connsiteY1" fmla="*/ 177915 h 177915"/>
              <a:gd name="connsiteX2" fmla="*/ 0 w 177885"/>
              <a:gd name="connsiteY2" fmla="*/ 88958 h 177915"/>
              <a:gd name="connsiteX3" fmla="*/ 88943 w 177885"/>
              <a:gd name="connsiteY3" fmla="*/ 0 h 177915"/>
              <a:gd name="connsiteX4" fmla="*/ 177886 w 177885"/>
              <a:gd name="connsiteY4" fmla="*/ 88958 h 177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885" h="177915">
                <a:moveTo>
                  <a:pt x="177886" y="88958"/>
                </a:moveTo>
                <a:cubicBezTo>
                  <a:pt x="177886" y="138088"/>
                  <a:pt x="138065" y="177915"/>
                  <a:pt x="88943" y="177915"/>
                </a:cubicBezTo>
                <a:cubicBezTo>
                  <a:pt x="39821" y="177915"/>
                  <a:pt x="0" y="138088"/>
                  <a:pt x="0" y="88958"/>
                </a:cubicBezTo>
                <a:cubicBezTo>
                  <a:pt x="0" y="39828"/>
                  <a:pt x="39821" y="0"/>
                  <a:pt x="88943" y="0"/>
                </a:cubicBezTo>
                <a:cubicBezTo>
                  <a:pt x="138065" y="0"/>
                  <a:pt x="177886" y="39828"/>
                  <a:pt x="177886" y="88958"/>
                </a:cubicBezTo>
                <a:close/>
              </a:path>
            </a:pathLst>
          </a:custGeom>
          <a:solidFill>
            <a:srgbClr val="192469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" name="Freeform 111">
            <a:extLst>
              <a:ext uri="{FF2B5EF4-FFF2-40B4-BE49-F238E27FC236}">
                <a16:creationId xmlns="" xmlns:a16="http://schemas.microsoft.com/office/drawing/2014/main" id="{D5B12981-5F47-7746-AA5A-1A3BB704499C}"/>
              </a:ext>
            </a:extLst>
          </p:cNvPr>
          <p:cNvSpPr/>
          <p:nvPr/>
        </p:nvSpPr>
        <p:spPr>
          <a:xfrm>
            <a:off x="5910984" y="5286991"/>
            <a:ext cx="73569" cy="72484"/>
          </a:xfrm>
          <a:custGeom>
            <a:avLst/>
            <a:gdLst>
              <a:gd name="connsiteX0" fmla="*/ 0 w 73569"/>
              <a:gd name="connsiteY0" fmla="*/ 17572 h 72484"/>
              <a:gd name="connsiteX1" fmla="*/ 32942 w 73569"/>
              <a:gd name="connsiteY1" fmla="*/ 72484 h 72484"/>
              <a:gd name="connsiteX2" fmla="*/ 73570 w 73569"/>
              <a:gd name="connsiteY2" fmla="*/ 64796 h 72484"/>
              <a:gd name="connsiteX3" fmla="*/ 45021 w 73569"/>
              <a:gd name="connsiteY3" fmla="*/ 0 h 72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569" h="72484">
                <a:moveTo>
                  <a:pt x="0" y="17572"/>
                </a:moveTo>
                <a:lnTo>
                  <a:pt x="32942" y="72484"/>
                </a:lnTo>
                <a:lnTo>
                  <a:pt x="73570" y="64796"/>
                </a:lnTo>
                <a:lnTo>
                  <a:pt x="45021" y="0"/>
                </a:lnTo>
              </a:path>
            </a:pathLst>
          </a:custGeom>
          <a:solidFill>
            <a:srgbClr val="FDAEB3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" name="Freeform 112">
            <a:extLst>
              <a:ext uri="{FF2B5EF4-FFF2-40B4-BE49-F238E27FC236}">
                <a16:creationId xmlns="" xmlns:a16="http://schemas.microsoft.com/office/drawing/2014/main" id="{AFDEF16E-711B-1346-8938-D81AC5550540}"/>
              </a:ext>
            </a:extLst>
          </p:cNvPr>
          <p:cNvSpPr/>
          <p:nvPr/>
        </p:nvSpPr>
        <p:spPr>
          <a:xfrm>
            <a:off x="5877343" y="5347394"/>
            <a:ext cx="121683" cy="58206"/>
          </a:xfrm>
          <a:custGeom>
            <a:avLst/>
            <a:gdLst>
              <a:gd name="connsiteX0" fmla="*/ 107211 w 121683"/>
              <a:gd name="connsiteY0" fmla="*/ 0 h 58206"/>
              <a:gd name="connsiteX1" fmla="*/ 78661 w 121683"/>
              <a:gd name="connsiteY1" fmla="*/ 7688 h 58206"/>
              <a:gd name="connsiteX2" fmla="*/ 65485 w 121683"/>
              <a:gd name="connsiteY2" fmla="*/ 5491 h 58206"/>
              <a:gd name="connsiteX3" fmla="*/ 54504 w 121683"/>
              <a:gd name="connsiteY3" fmla="*/ 17572 h 58206"/>
              <a:gd name="connsiteX4" fmla="*/ 32543 w 121683"/>
              <a:gd name="connsiteY4" fmla="*/ 31849 h 58206"/>
              <a:gd name="connsiteX5" fmla="*/ 699 w 121683"/>
              <a:gd name="connsiteY5" fmla="*/ 50519 h 58206"/>
              <a:gd name="connsiteX6" fmla="*/ 6189 w 121683"/>
              <a:gd name="connsiteY6" fmla="*/ 58207 h 58206"/>
              <a:gd name="connsiteX7" fmla="*/ 43523 w 121683"/>
              <a:gd name="connsiteY7" fmla="*/ 57109 h 58206"/>
              <a:gd name="connsiteX8" fmla="*/ 66583 w 121683"/>
              <a:gd name="connsiteY8" fmla="*/ 53814 h 58206"/>
              <a:gd name="connsiteX9" fmla="*/ 121485 w 121683"/>
              <a:gd name="connsiteY9" fmla="*/ 35144 h 58206"/>
              <a:gd name="connsiteX10" fmla="*/ 107211 w 121683"/>
              <a:gd name="connsiteY10" fmla="*/ 0 h 58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683" h="58206">
                <a:moveTo>
                  <a:pt x="107211" y="0"/>
                </a:moveTo>
                <a:cubicBezTo>
                  <a:pt x="107211" y="0"/>
                  <a:pt x="97328" y="7688"/>
                  <a:pt x="78661" y="7688"/>
                </a:cubicBezTo>
                <a:cubicBezTo>
                  <a:pt x="78661" y="7688"/>
                  <a:pt x="68779" y="4393"/>
                  <a:pt x="65485" y="5491"/>
                </a:cubicBezTo>
                <a:cubicBezTo>
                  <a:pt x="62191" y="6590"/>
                  <a:pt x="56700" y="15375"/>
                  <a:pt x="54504" y="17572"/>
                </a:cubicBezTo>
                <a:cubicBezTo>
                  <a:pt x="52308" y="19768"/>
                  <a:pt x="40229" y="28554"/>
                  <a:pt x="32543" y="31849"/>
                </a:cubicBezTo>
                <a:cubicBezTo>
                  <a:pt x="27052" y="34046"/>
                  <a:pt x="5091" y="41733"/>
                  <a:pt x="699" y="50519"/>
                </a:cubicBezTo>
                <a:cubicBezTo>
                  <a:pt x="-1497" y="53814"/>
                  <a:pt x="1797" y="58207"/>
                  <a:pt x="6189" y="58207"/>
                </a:cubicBezTo>
                <a:cubicBezTo>
                  <a:pt x="12778" y="58207"/>
                  <a:pt x="30347" y="58207"/>
                  <a:pt x="43523" y="57109"/>
                </a:cubicBezTo>
                <a:cubicBezTo>
                  <a:pt x="51210" y="57109"/>
                  <a:pt x="58896" y="56010"/>
                  <a:pt x="66583" y="53814"/>
                </a:cubicBezTo>
                <a:cubicBezTo>
                  <a:pt x="90740" y="46126"/>
                  <a:pt x="119290" y="36242"/>
                  <a:pt x="121485" y="35144"/>
                </a:cubicBezTo>
                <a:cubicBezTo>
                  <a:pt x="122584" y="35144"/>
                  <a:pt x="119290" y="9884"/>
                  <a:pt x="107211" y="0"/>
                </a:cubicBezTo>
                <a:close/>
              </a:path>
            </a:pathLst>
          </a:custGeom>
          <a:solidFill>
            <a:srgbClr val="004BA8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" name="Freeform 113">
            <a:extLst>
              <a:ext uri="{FF2B5EF4-FFF2-40B4-BE49-F238E27FC236}">
                <a16:creationId xmlns="" xmlns:a16="http://schemas.microsoft.com/office/drawing/2014/main" id="{C5505243-F48D-DF47-9BD7-044D228C7075}"/>
              </a:ext>
            </a:extLst>
          </p:cNvPr>
          <p:cNvSpPr/>
          <p:nvPr/>
        </p:nvSpPr>
        <p:spPr>
          <a:xfrm>
            <a:off x="5483149" y="4728225"/>
            <a:ext cx="487134" cy="610383"/>
          </a:xfrm>
          <a:custGeom>
            <a:avLst/>
            <a:gdLst>
              <a:gd name="connsiteX0" fmla="*/ 139044 w 487134"/>
              <a:gd name="connsiteY0" fmla="*/ 34904 h 610383"/>
              <a:gd name="connsiteX1" fmla="*/ 689 w 487134"/>
              <a:gd name="connsiteY1" fmla="*/ 84325 h 610383"/>
              <a:gd name="connsiteX2" fmla="*/ 444305 w 487134"/>
              <a:gd name="connsiteY2" fmla="*/ 610384 h 610383"/>
              <a:gd name="connsiteX3" fmla="*/ 487130 w 487134"/>
              <a:gd name="connsiteY3" fmla="*/ 582928 h 610383"/>
              <a:gd name="connsiteX4" fmla="*/ 139044 w 487134"/>
              <a:gd name="connsiteY4" fmla="*/ 34904 h 610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134" h="610383">
                <a:moveTo>
                  <a:pt x="139044" y="34904"/>
                </a:moveTo>
                <a:cubicBezTo>
                  <a:pt x="-17978" y="-66134"/>
                  <a:pt x="689" y="84325"/>
                  <a:pt x="689" y="84325"/>
                </a:cubicBezTo>
                <a:lnTo>
                  <a:pt x="444305" y="610384"/>
                </a:lnTo>
                <a:cubicBezTo>
                  <a:pt x="444305" y="610384"/>
                  <a:pt x="472855" y="609286"/>
                  <a:pt x="487130" y="582928"/>
                </a:cubicBezTo>
                <a:cubicBezTo>
                  <a:pt x="488228" y="582928"/>
                  <a:pt x="316930" y="150220"/>
                  <a:pt x="139044" y="34904"/>
                </a:cubicBezTo>
                <a:close/>
              </a:path>
            </a:pathLst>
          </a:custGeom>
          <a:solidFill>
            <a:srgbClr val="233862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" name="Freeform 114">
            <a:extLst>
              <a:ext uri="{FF2B5EF4-FFF2-40B4-BE49-F238E27FC236}">
                <a16:creationId xmlns="" xmlns:a16="http://schemas.microsoft.com/office/drawing/2014/main" id="{A9639797-71FE-4E49-8BD0-0394F659C9CB}"/>
              </a:ext>
            </a:extLst>
          </p:cNvPr>
          <p:cNvSpPr/>
          <p:nvPr/>
        </p:nvSpPr>
        <p:spPr>
          <a:xfrm>
            <a:off x="5436621" y="4312849"/>
            <a:ext cx="252125" cy="511623"/>
          </a:xfrm>
          <a:custGeom>
            <a:avLst/>
            <a:gdLst>
              <a:gd name="connsiteX0" fmla="*/ 237181 w 252125"/>
              <a:gd name="connsiteY0" fmla="*/ 0 h 511623"/>
              <a:gd name="connsiteX1" fmla="*/ 251456 w 252125"/>
              <a:gd name="connsiteY1" fmla="*/ 87859 h 511623"/>
              <a:gd name="connsiteX2" fmla="*/ 232789 w 252125"/>
              <a:gd name="connsiteY2" fmla="*/ 210863 h 511623"/>
              <a:gd name="connsiteX3" fmla="*/ 182278 w 252125"/>
              <a:gd name="connsiteY3" fmla="*/ 494209 h 511623"/>
              <a:gd name="connsiteX4" fmla="*/ 45021 w 252125"/>
              <a:gd name="connsiteY4" fmla="*/ 495308 h 511623"/>
              <a:gd name="connsiteX5" fmla="*/ 0 w 252125"/>
              <a:gd name="connsiteY5" fmla="*/ 3295 h 511623"/>
              <a:gd name="connsiteX6" fmla="*/ 237181 w 252125"/>
              <a:gd name="connsiteY6" fmla="*/ 0 h 51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2125" h="511623">
                <a:moveTo>
                  <a:pt x="237181" y="0"/>
                </a:moveTo>
                <a:cubicBezTo>
                  <a:pt x="237181" y="0"/>
                  <a:pt x="255848" y="38439"/>
                  <a:pt x="251456" y="87859"/>
                </a:cubicBezTo>
                <a:cubicBezTo>
                  <a:pt x="247064" y="132887"/>
                  <a:pt x="237181" y="170228"/>
                  <a:pt x="232789" y="210863"/>
                </a:cubicBezTo>
                <a:cubicBezTo>
                  <a:pt x="229495" y="251498"/>
                  <a:pt x="182278" y="494209"/>
                  <a:pt x="182278" y="494209"/>
                </a:cubicBezTo>
                <a:cubicBezTo>
                  <a:pt x="182278" y="494209"/>
                  <a:pt x="54903" y="532648"/>
                  <a:pt x="45021" y="495308"/>
                </a:cubicBezTo>
                <a:cubicBezTo>
                  <a:pt x="26353" y="418431"/>
                  <a:pt x="0" y="3295"/>
                  <a:pt x="0" y="3295"/>
                </a:cubicBezTo>
                <a:cubicBezTo>
                  <a:pt x="0" y="3295"/>
                  <a:pt x="122983" y="27456"/>
                  <a:pt x="237181" y="0"/>
                </a:cubicBezTo>
                <a:close/>
              </a:path>
            </a:pathLst>
          </a:custGeom>
          <a:solidFill>
            <a:srgbClr val="233862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" name="Freeform 115">
            <a:extLst>
              <a:ext uri="{FF2B5EF4-FFF2-40B4-BE49-F238E27FC236}">
                <a16:creationId xmlns="" xmlns:a16="http://schemas.microsoft.com/office/drawing/2014/main" id="{7A822FE7-1AF2-0B41-93FD-401854AEB2B7}"/>
              </a:ext>
            </a:extLst>
          </p:cNvPr>
          <p:cNvSpPr/>
          <p:nvPr/>
        </p:nvSpPr>
        <p:spPr>
          <a:xfrm>
            <a:off x="5215763" y="4240366"/>
            <a:ext cx="511508" cy="567791"/>
          </a:xfrm>
          <a:custGeom>
            <a:avLst/>
            <a:gdLst>
              <a:gd name="connsiteX0" fmla="*/ 506354 w 511508"/>
              <a:gd name="connsiteY0" fmla="*/ 60403 h 567791"/>
              <a:gd name="connsiteX1" fmla="*/ 417411 w 511508"/>
              <a:gd name="connsiteY1" fmla="*/ 278954 h 567791"/>
              <a:gd name="connsiteX2" fmla="*/ 314193 w 511508"/>
              <a:gd name="connsiteY2" fmla="*/ 358027 h 567791"/>
              <a:gd name="connsiteX3" fmla="*/ 100071 w 511508"/>
              <a:gd name="connsiteY3" fmla="*/ 567791 h 567791"/>
              <a:gd name="connsiteX4" fmla="*/ 1246 w 511508"/>
              <a:gd name="connsiteY4" fmla="*/ 441493 h 567791"/>
              <a:gd name="connsiteX5" fmla="*/ 234035 w 511508"/>
              <a:gd name="connsiteY5" fmla="*/ 0 h 567791"/>
              <a:gd name="connsiteX6" fmla="*/ 506354 w 511508"/>
              <a:gd name="connsiteY6" fmla="*/ 60403 h 567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1508" h="567791">
                <a:moveTo>
                  <a:pt x="506354" y="60403"/>
                </a:moveTo>
                <a:cubicBezTo>
                  <a:pt x="506354" y="60403"/>
                  <a:pt x="543688" y="162540"/>
                  <a:pt x="417411" y="278954"/>
                </a:cubicBezTo>
                <a:cubicBezTo>
                  <a:pt x="384469" y="309704"/>
                  <a:pt x="354822" y="320687"/>
                  <a:pt x="314193" y="358027"/>
                </a:cubicBezTo>
                <a:cubicBezTo>
                  <a:pt x="284546" y="385483"/>
                  <a:pt x="100071" y="567791"/>
                  <a:pt x="100071" y="567791"/>
                </a:cubicBezTo>
                <a:cubicBezTo>
                  <a:pt x="100071" y="567791"/>
                  <a:pt x="-13029" y="477736"/>
                  <a:pt x="1246" y="441493"/>
                </a:cubicBezTo>
                <a:cubicBezTo>
                  <a:pt x="29796" y="367911"/>
                  <a:pt x="234035" y="0"/>
                  <a:pt x="234035" y="0"/>
                </a:cubicBezTo>
                <a:cubicBezTo>
                  <a:pt x="234035" y="0"/>
                  <a:pt x="396548" y="17572"/>
                  <a:pt x="506354" y="60403"/>
                </a:cubicBezTo>
                <a:close/>
              </a:path>
            </a:pathLst>
          </a:custGeom>
          <a:solidFill>
            <a:srgbClr val="2A4E96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" name="Freeform 116">
            <a:extLst>
              <a:ext uri="{FF2B5EF4-FFF2-40B4-BE49-F238E27FC236}">
                <a16:creationId xmlns="" xmlns:a16="http://schemas.microsoft.com/office/drawing/2014/main" id="{B5239447-87A0-884A-811E-2AE1F4226869}"/>
              </a:ext>
            </a:extLst>
          </p:cNvPr>
          <p:cNvSpPr/>
          <p:nvPr/>
        </p:nvSpPr>
        <p:spPr>
          <a:xfrm>
            <a:off x="5049006" y="5304563"/>
            <a:ext cx="75766" cy="64796"/>
          </a:xfrm>
          <a:custGeom>
            <a:avLst/>
            <a:gdLst>
              <a:gd name="connsiteX0" fmla="*/ 15373 w 75766"/>
              <a:gd name="connsiteY0" fmla="*/ 0 h 64796"/>
              <a:gd name="connsiteX1" fmla="*/ 0 w 75766"/>
              <a:gd name="connsiteY1" fmla="*/ 63698 h 64796"/>
              <a:gd name="connsiteX2" fmla="*/ 41726 w 75766"/>
              <a:gd name="connsiteY2" fmla="*/ 64796 h 64796"/>
              <a:gd name="connsiteX3" fmla="*/ 75766 w 75766"/>
              <a:gd name="connsiteY3" fmla="*/ 5491 h 64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66" h="64796">
                <a:moveTo>
                  <a:pt x="15373" y="0"/>
                </a:moveTo>
                <a:lnTo>
                  <a:pt x="0" y="63698"/>
                </a:lnTo>
                <a:lnTo>
                  <a:pt x="41726" y="64796"/>
                </a:lnTo>
                <a:lnTo>
                  <a:pt x="75766" y="5491"/>
                </a:lnTo>
              </a:path>
            </a:pathLst>
          </a:custGeom>
          <a:solidFill>
            <a:srgbClr val="FDAEB3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" name="Freeform 117">
            <a:extLst>
              <a:ext uri="{FF2B5EF4-FFF2-40B4-BE49-F238E27FC236}">
                <a16:creationId xmlns="" xmlns:a16="http://schemas.microsoft.com/office/drawing/2014/main" id="{89BDB5D2-519F-BD49-BCF9-8F4975B5DC7E}"/>
              </a:ext>
            </a:extLst>
          </p:cNvPr>
          <p:cNvSpPr/>
          <p:nvPr/>
        </p:nvSpPr>
        <p:spPr>
          <a:xfrm>
            <a:off x="5056692" y="4617938"/>
            <a:ext cx="294625" cy="729456"/>
          </a:xfrm>
          <a:custGeom>
            <a:avLst/>
            <a:gdLst>
              <a:gd name="connsiteX0" fmla="*/ 294281 w 294625"/>
              <a:gd name="connsiteY0" fmla="*/ 106753 h 729456"/>
              <a:gd name="connsiteX1" fmla="*/ 161415 w 294625"/>
              <a:gd name="connsiteY1" fmla="*/ 63921 h 729456"/>
              <a:gd name="connsiteX2" fmla="*/ 0 w 294625"/>
              <a:gd name="connsiteY2" fmla="*/ 709688 h 729456"/>
              <a:gd name="connsiteX3" fmla="*/ 50511 w 294625"/>
              <a:gd name="connsiteY3" fmla="*/ 729457 h 729456"/>
              <a:gd name="connsiteX4" fmla="*/ 294281 w 294625"/>
              <a:gd name="connsiteY4" fmla="*/ 106753 h 72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625" h="729456">
                <a:moveTo>
                  <a:pt x="294281" y="106753"/>
                </a:moveTo>
                <a:cubicBezTo>
                  <a:pt x="283300" y="-105208"/>
                  <a:pt x="161415" y="63921"/>
                  <a:pt x="161415" y="63921"/>
                </a:cubicBezTo>
                <a:lnTo>
                  <a:pt x="0" y="709688"/>
                </a:lnTo>
                <a:cubicBezTo>
                  <a:pt x="0" y="709688"/>
                  <a:pt x="18667" y="729457"/>
                  <a:pt x="50511" y="729457"/>
                </a:cubicBezTo>
                <a:cubicBezTo>
                  <a:pt x="50511" y="729457"/>
                  <a:pt x="305261" y="318714"/>
                  <a:pt x="294281" y="106753"/>
                </a:cubicBezTo>
                <a:close/>
              </a:path>
            </a:pathLst>
          </a:custGeom>
          <a:solidFill>
            <a:srgbClr val="2A4E96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" name="Freeform 118">
            <a:extLst>
              <a:ext uri="{FF2B5EF4-FFF2-40B4-BE49-F238E27FC236}">
                <a16:creationId xmlns="" xmlns:a16="http://schemas.microsoft.com/office/drawing/2014/main" id="{F9257AAB-F984-2344-ACA5-0CE62D899991}"/>
              </a:ext>
            </a:extLst>
          </p:cNvPr>
          <p:cNvSpPr/>
          <p:nvPr/>
        </p:nvSpPr>
        <p:spPr>
          <a:xfrm>
            <a:off x="5624390" y="3393848"/>
            <a:ext cx="169175" cy="219489"/>
          </a:xfrm>
          <a:custGeom>
            <a:avLst/>
            <a:gdLst>
              <a:gd name="connsiteX0" fmla="*/ 140552 w 169175"/>
              <a:gd name="connsiteY0" fmla="*/ 207340 h 219489"/>
              <a:gd name="connsiteX1" fmla="*/ 0 w 169175"/>
              <a:gd name="connsiteY1" fmla="*/ 210635 h 219489"/>
              <a:gd name="connsiteX2" fmla="*/ 29648 w 169175"/>
              <a:gd name="connsiteY2" fmla="*/ 117284 h 219489"/>
              <a:gd name="connsiteX3" fmla="*/ 42824 w 169175"/>
              <a:gd name="connsiteY3" fmla="*/ 77748 h 219489"/>
              <a:gd name="connsiteX4" fmla="*/ 64786 w 169175"/>
              <a:gd name="connsiteY4" fmla="*/ 59078 h 219489"/>
              <a:gd name="connsiteX5" fmla="*/ 165807 w 169175"/>
              <a:gd name="connsiteY5" fmla="*/ 25032 h 219489"/>
              <a:gd name="connsiteX6" fmla="*/ 140552 w 169175"/>
              <a:gd name="connsiteY6" fmla="*/ 207340 h 219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9175" h="219489">
                <a:moveTo>
                  <a:pt x="140552" y="207340"/>
                </a:moveTo>
                <a:cubicBezTo>
                  <a:pt x="87845" y="232600"/>
                  <a:pt x="0" y="210635"/>
                  <a:pt x="0" y="210635"/>
                </a:cubicBezTo>
                <a:lnTo>
                  <a:pt x="29648" y="117284"/>
                </a:lnTo>
                <a:lnTo>
                  <a:pt x="42824" y="77748"/>
                </a:lnTo>
                <a:cubicBezTo>
                  <a:pt x="42824" y="77748"/>
                  <a:pt x="51609" y="70060"/>
                  <a:pt x="64786" y="59078"/>
                </a:cubicBezTo>
                <a:cubicBezTo>
                  <a:pt x="105414" y="26130"/>
                  <a:pt x="186670" y="-34273"/>
                  <a:pt x="165807" y="25032"/>
                </a:cubicBezTo>
                <a:cubicBezTo>
                  <a:pt x="138356" y="101909"/>
                  <a:pt x="140552" y="207340"/>
                  <a:pt x="140552" y="207340"/>
                </a:cubicBezTo>
                <a:close/>
              </a:path>
            </a:pathLst>
          </a:custGeom>
          <a:solidFill>
            <a:srgbClr val="FFB27D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" name="Freeform 119">
            <a:extLst>
              <a:ext uri="{FF2B5EF4-FFF2-40B4-BE49-F238E27FC236}">
                <a16:creationId xmlns="" xmlns:a16="http://schemas.microsoft.com/office/drawing/2014/main" id="{0F176671-E6F5-964B-BEA5-3991B42FC4E0}"/>
              </a:ext>
            </a:extLst>
          </p:cNvPr>
          <p:cNvSpPr/>
          <p:nvPr/>
        </p:nvSpPr>
        <p:spPr>
          <a:xfrm>
            <a:off x="5654037" y="3451827"/>
            <a:ext cx="62589" cy="59305"/>
          </a:xfrm>
          <a:custGeom>
            <a:avLst/>
            <a:gdLst>
              <a:gd name="connsiteX0" fmla="*/ 62589 w 62589"/>
              <a:gd name="connsiteY0" fmla="*/ 13179 h 59305"/>
              <a:gd name="connsiteX1" fmla="*/ 0 w 62589"/>
              <a:gd name="connsiteY1" fmla="*/ 59305 h 59305"/>
              <a:gd name="connsiteX2" fmla="*/ 13177 w 62589"/>
              <a:gd name="connsiteY2" fmla="*/ 19768 h 59305"/>
              <a:gd name="connsiteX3" fmla="*/ 35138 w 62589"/>
              <a:gd name="connsiteY3" fmla="*/ 1098 h 59305"/>
              <a:gd name="connsiteX4" fmla="*/ 39530 w 62589"/>
              <a:gd name="connsiteY4" fmla="*/ 0 h 59305"/>
              <a:gd name="connsiteX5" fmla="*/ 62589 w 62589"/>
              <a:gd name="connsiteY5" fmla="*/ 13179 h 59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589" h="59305">
                <a:moveTo>
                  <a:pt x="62589" y="13179"/>
                </a:moveTo>
                <a:cubicBezTo>
                  <a:pt x="62589" y="13179"/>
                  <a:pt x="39530" y="43930"/>
                  <a:pt x="0" y="59305"/>
                </a:cubicBezTo>
                <a:lnTo>
                  <a:pt x="13177" y="19768"/>
                </a:lnTo>
                <a:cubicBezTo>
                  <a:pt x="13177" y="19768"/>
                  <a:pt x="21961" y="12081"/>
                  <a:pt x="35138" y="1098"/>
                </a:cubicBezTo>
                <a:lnTo>
                  <a:pt x="39530" y="0"/>
                </a:lnTo>
                <a:lnTo>
                  <a:pt x="62589" y="13179"/>
                </a:lnTo>
                <a:close/>
              </a:path>
            </a:pathLst>
          </a:custGeom>
          <a:solidFill>
            <a:srgbClr val="ED985F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1" name="Freeform 120">
            <a:extLst>
              <a:ext uri="{FF2B5EF4-FFF2-40B4-BE49-F238E27FC236}">
                <a16:creationId xmlns="" xmlns:a16="http://schemas.microsoft.com/office/drawing/2014/main" id="{99CE75FD-B08F-C54A-BB40-1B5108C84FE4}"/>
              </a:ext>
            </a:extLst>
          </p:cNvPr>
          <p:cNvSpPr/>
          <p:nvPr/>
        </p:nvSpPr>
        <p:spPr>
          <a:xfrm>
            <a:off x="5587337" y="3198848"/>
            <a:ext cx="254894" cy="297701"/>
          </a:xfrm>
          <a:custGeom>
            <a:avLst/>
            <a:gdLst>
              <a:gd name="connsiteX0" fmla="*/ 17288 w 254894"/>
              <a:gd name="connsiteY0" fmla="*/ 90440 h 297701"/>
              <a:gd name="connsiteX1" fmla="*/ 10699 w 254894"/>
              <a:gd name="connsiteY1" fmla="*/ 289222 h 297701"/>
              <a:gd name="connsiteX2" fmla="*/ 163330 w 254894"/>
              <a:gd name="connsiteY2" fmla="*/ 265060 h 297701"/>
              <a:gd name="connsiteX3" fmla="*/ 254468 w 254894"/>
              <a:gd name="connsiteY3" fmla="*/ 89341 h 297701"/>
              <a:gd name="connsiteX4" fmla="*/ 38151 w 254894"/>
              <a:gd name="connsiteY4" fmla="*/ 33331 h 297701"/>
              <a:gd name="connsiteX5" fmla="*/ 17288 w 254894"/>
              <a:gd name="connsiteY5" fmla="*/ 90440 h 29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4894" h="297701">
                <a:moveTo>
                  <a:pt x="17288" y="90440"/>
                </a:moveTo>
                <a:cubicBezTo>
                  <a:pt x="17288" y="90440"/>
                  <a:pt x="-16752" y="260667"/>
                  <a:pt x="10699" y="289222"/>
                </a:cubicBezTo>
                <a:cubicBezTo>
                  <a:pt x="38151" y="317776"/>
                  <a:pt x="163330" y="265060"/>
                  <a:pt x="163330" y="265060"/>
                </a:cubicBezTo>
                <a:cubicBezTo>
                  <a:pt x="163330" y="265060"/>
                  <a:pt x="262155" y="172808"/>
                  <a:pt x="254468" y="89341"/>
                </a:cubicBezTo>
                <a:cubicBezTo>
                  <a:pt x="248978" y="19054"/>
                  <a:pt x="100740" y="-39153"/>
                  <a:pt x="38151" y="33331"/>
                </a:cubicBezTo>
                <a:cubicBezTo>
                  <a:pt x="26072" y="47608"/>
                  <a:pt x="21680" y="67376"/>
                  <a:pt x="17288" y="90440"/>
                </a:cubicBezTo>
                <a:close/>
              </a:path>
            </a:pathLst>
          </a:custGeom>
          <a:solidFill>
            <a:srgbClr val="FFB27D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" name="Freeform 121">
            <a:extLst>
              <a:ext uri="{FF2B5EF4-FFF2-40B4-BE49-F238E27FC236}">
                <a16:creationId xmlns="" xmlns:a16="http://schemas.microsoft.com/office/drawing/2014/main" id="{6B28C49A-5861-844D-ADD4-F8756A04B211}"/>
              </a:ext>
            </a:extLst>
          </p:cNvPr>
          <p:cNvSpPr/>
          <p:nvPr/>
        </p:nvSpPr>
        <p:spPr>
          <a:xfrm>
            <a:off x="5585776" y="3162414"/>
            <a:ext cx="271074" cy="287216"/>
          </a:xfrm>
          <a:custGeom>
            <a:avLst/>
            <a:gdLst>
              <a:gd name="connsiteX0" fmla="*/ 5672 w 271074"/>
              <a:gd name="connsiteY0" fmla="*/ 12656 h 287216"/>
              <a:gd name="connsiteX1" fmla="*/ 44104 w 271074"/>
              <a:gd name="connsiteY1" fmla="*/ 132364 h 287216"/>
              <a:gd name="connsiteX2" fmla="*/ 137439 w 271074"/>
              <a:gd name="connsiteY2" fmla="*/ 179588 h 287216"/>
              <a:gd name="connsiteX3" fmla="*/ 156106 w 271074"/>
              <a:gd name="connsiteY3" fmla="*/ 181785 h 287216"/>
              <a:gd name="connsiteX4" fmla="*/ 173675 w 271074"/>
              <a:gd name="connsiteY4" fmla="*/ 227911 h 287216"/>
              <a:gd name="connsiteX5" fmla="*/ 195636 w 271074"/>
              <a:gd name="connsiteY5" fmla="*/ 287216 h 287216"/>
              <a:gd name="connsiteX6" fmla="*/ 247245 w 271074"/>
              <a:gd name="connsiteY6" fmla="*/ 211438 h 287216"/>
              <a:gd name="connsiteX7" fmla="*/ 239559 w 271074"/>
              <a:gd name="connsiteY7" fmla="*/ 81845 h 287216"/>
              <a:gd name="connsiteX8" fmla="*/ 197832 w 271074"/>
              <a:gd name="connsiteY8" fmla="*/ 34620 h 287216"/>
              <a:gd name="connsiteX9" fmla="*/ 51790 w 271074"/>
              <a:gd name="connsiteY9" fmla="*/ 18147 h 287216"/>
              <a:gd name="connsiteX10" fmla="*/ 5672 w 271074"/>
              <a:gd name="connsiteY10" fmla="*/ 12656 h 287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1074" h="287216">
                <a:moveTo>
                  <a:pt x="5672" y="12656"/>
                </a:moveTo>
                <a:cubicBezTo>
                  <a:pt x="5672" y="12656"/>
                  <a:pt x="-21780" y="100515"/>
                  <a:pt x="44104" y="132364"/>
                </a:cubicBezTo>
                <a:cubicBezTo>
                  <a:pt x="88026" y="153231"/>
                  <a:pt x="137439" y="157624"/>
                  <a:pt x="137439" y="179588"/>
                </a:cubicBezTo>
                <a:cubicBezTo>
                  <a:pt x="137439" y="201553"/>
                  <a:pt x="146223" y="185080"/>
                  <a:pt x="156106" y="181785"/>
                </a:cubicBezTo>
                <a:cubicBezTo>
                  <a:pt x="176969" y="172999"/>
                  <a:pt x="186852" y="201553"/>
                  <a:pt x="173675" y="227911"/>
                </a:cubicBezTo>
                <a:cubicBezTo>
                  <a:pt x="163793" y="247680"/>
                  <a:pt x="164891" y="279529"/>
                  <a:pt x="195636" y="287216"/>
                </a:cubicBezTo>
                <a:cubicBezTo>
                  <a:pt x="195636" y="287216"/>
                  <a:pt x="229676" y="242188"/>
                  <a:pt x="247245" y="211438"/>
                </a:cubicBezTo>
                <a:cubicBezTo>
                  <a:pt x="261520" y="187276"/>
                  <a:pt x="296658" y="100515"/>
                  <a:pt x="239559" y="81845"/>
                </a:cubicBezTo>
                <a:cubicBezTo>
                  <a:pt x="236265" y="62077"/>
                  <a:pt x="217597" y="43406"/>
                  <a:pt x="197832" y="34620"/>
                </a:cubicBezTo>
                <a:cubicBezTo>
                  <a:pt x="142929" y="9361"/>
                  <a:pt x="91320" y="17049"/>
                  <a:pt x="51790" y="18147"/>
                </a:cubicBezTo>
                <a:cubicBezTo>
                  <a:pt x="33123" y="19245"/>
                  <a:pt x="13358" y="-19193"/>
                  <a:pt x="5672" y="12656"/>
                </a:cubicBezTo>
                <a:close/>
              </a:path>
            </a:pathLst>
          </a:custGeom>
          <a:solidFill>
            <a:srgbClr val="1D2468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" name="Freeform 122">
            <a:extLst>
              <a:ext uri="{FF2B5EF4-FFF2-40B4-BE49-F238E27FC236}">
                <a16:creationId xmlns="" xmlns:a16="http://schemas.microsoft.com/office/drawing/2014/main" id="{93A25547-7050-8646-A694-F692F18C3024}"/>
              </a:ext>
            </a:extLst>
          </p:cNvPr>
          <p:cNvSpPr/>
          <p:nvPr/>
        </p:nvSpPr>
        <p:spPr>
          <a:xfrm>
            <a:off x="5254343" y="3555935"/>
            <a:ext cx="270123" cy="195712"/>
          </a:xfrm>
          <a:custGeom>
            <a:avLst/>
            <a:gdLst>
              <a:gd name="connsiteX0" fmla="*/ 228397 w 270123"/>
              <a:gd name="connsiteY0" fmla="*/ 195713 h 195712"/>
              <a:gd name="connsiteX1" fmla="*/ 147140 w 270123"/>
              <a:gd name="connsiteY1" fmla="*/ 159471 h 195712"/>
              <a:gd name="connsiteX2" fmla="*/ 74668 w 270123"/>
              <a:gd name="connsiteY2" fmla="*/ 124327 h 195712"/>
              <a:gd name="connsiteX3" fmla="*/ 0 w 270123"/>
              <a:gd name="connsiteY3" fmla="*/ 86987 h 195712"/>
              <a:gd name="connsiteX4" fmla="*/ 45021 w 270123"/>
              <a:gd name="connsiteY4" fmla="*/ 226 h 195712"/>
              <a:gd name="connsiteX5" fmla="*/ 194357 w 270123"/>
              <a:gd name="connsiteY5" fmla="*/ 24387 h 195712"/>
              <a:gd name="connsiteX6" fmla="*/ 230593 w 270123"/>
              <a:gd name="connsiteY6" fmla="*/ 32075 h 195712"/>
              <a:gd name="connsiteX7" fmla="*/ 270123 w 270123"/>
              <a:gd name="connsiteY7" fmla="*/ 39762 h 195712"/>
              <a:gd name="connsiteX8" fmla="*/ 228397 w 270123"/>
              <a:gd name="connsiteY8" fmla="*/ 195713 h 195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0123" h="195712">
                <a:moveTo>
                  <a:pt x="228397" y="195713"/>
                </a:moveTo>
                <a:cubicBezTo>
                  <a:pt x="207534" y="186927"/>
                  <a:pt x="177886" y="173748"/>
                  <a:pt x="147140" y="159471"/>
                </a:cubicBezTo>
                <a:cubicBezTo>
                  <a:pt x="122983" y="147390"/>
                  <a:pt x="97728" y="135309"/>
                  <a:pt x="74668" y="124327"/>
                </a:cubicBezTo>
                <a:cubicBezTo>
                  <a:pt x="32942" y="103460"/>
                  <a:pt x="0" y="86987"/>
                  <a:pt x="0" y="86987"/>
                </a:cubicBezTo>
                <a:cubicBezTo>
                  <a:pt x="0" y="86987"/>
                  <a:pt x="27452" y="3520"/>
                  <a:pt x="45021" y="226"/>
                </a:cubicBezTo>
                <a:cubicBezTo>
                  <a:pt x="54903" y="-1971"/>
                  <a:pt x="132865" y="12306"/>
                  <a:pt x="194357" y="24387"/>
                </a:cubicBezTo>
                <a:cubicBezTo>
                  <a:pt x="207534" y="26583"/>
                  <a:pt x="219612" y="29878"/>
                  <a:pt x="230593" y="32075"/>
                </a:cubicBezTo>
                <a:cubicBezTo>
                  <a:pt x="254750" y="36468"/>
                  <a:pt x="270123" y="39762"/>
                  <a:pt x="270123" y="39762"/>
                </a:cubicBezTo>
                <a:lnTo>
                  <a:pt x="228397" y="195713"/>
                </a:lnTo>
                <a:close/>
              </a:path>
            </a:pathLst>
          </a:custGeom>
          <a:solidFill>
            <a:srgbClr val="FFB27D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" name="Freeform 123">
            <a:extLst>
              <a:ext uri="{FF2B5EF4-FFF2-40B4-BE49-F238E27FC236}">
                <a16:creationId xmlns="" xmlns:a16="http://schemas.microsoft.com/office/drawing/2014/main" id="{8BACF549-B162-9B4F-BB72-ABEB731BAE53}"/>
              </a:ext>
            </a:extLst>
          </p:cNvPr>
          <p:cNvSpPr/>
          <p:nvPr/>
        </p:nvSpPr>
        <p:spPr>
          <a:xfrm>
            <a:off x="5094026" y="3351887"/>
            <a:ext cx="210726" cy="294205"/>
          </a:xfrm>
          <a:custGeom>
            <a:avLst/>
            <a:gdLst>
              <a:gd name="connsiteX0" fmla="*/ 160317 w 210726"/>
              <a:gd name="connsiteY0" fmla="*/ 291034 h 294205"/>
              <a:gd name="connsiteX1" fmla="*/ 62589 w 210726"/>
              <a:gd name="connsiteY1" fmla="*/ 164736 h 294205"/>
              <a:gd name="connsiteX2" fmla="*/ 0 w 210726"/>
              <a:gd name="connsiteY2" fmla="*/ 39537 h 294205"/>
              <a:gd name="connsiteX3" fmla="*/ 14275 w 210726"/>
              <a:gd name="connsiteY3" fmla="*/ 0 h 294205"/>
              <a:gd name="connsiteX4" fmla="*/ 148238 w 210726"/>
              <a:gd name="connsiteY4" fmla="*/ 129593 h 294205"/>
              <a:gd name="connsiteX5" fmla="*/ 205337 w 210726"/>
              <a:gd name="connsiteY5" fmla="*/ 204273 h 294205"/>
              <a:gd name="connsiteX6" fmla="*/ 160317 w 210726"/>
              <a:gd name="connsiteY6" fmla="*/ 291034 h 294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0726" h="294205">
                <a:moveTo>
                  <a:pt x="160317" y="291034"/>
                </a:moveTo>
                <a:cubicBezTo>
                  <a:pt x="120787" y="271266"/>
                  <a:pt x="104316" y="246006"/>
                  <a:pt x="62589" y="164736"/>
                </a:cubicBezTo>
                <a:cubicBezTo>
                  <a:pt x="47216" y="135084"/>
                  <a:pt x="13177" y="66993"/>
                  <a:pt x="0" y="39537"/>
                </a:cubicBezTo>
                <a:lnTo>
                  <a:pt x="14275" y="0"/>
                </a:lnTo>
                <a:cubicBezTo>
                  <a:pt x="21961" y="4393"/>
                  <a:pt x="133963" y="113119"/>
                  <a:pt x="148238" y="129593"/>
                </a:cubicBezTo>
                <a:cubicBezTo>
                  <a:pt x="171297" y="157049"/>
                  <a:pt x="205337" y="204273"/>
                  <a:pt x="205337" y="204273"/>
                </a:cubicBezTo>
                <a:cubicBezTo>
                  <a:pt x="221808" y="232827"/>
                  <a:pt x="198749" y="310803"/>
                  <a:pt x="160317" y="291034"/>
                </a:cubicBezTo>
                <a:close/>
              </a:path>
            </a:pathLst>
          </a:custGeom>
          <a:solidFill>
            <a:srgbClr val="FFB27D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Freeform 124">
            <a:extLst>
              <a:ext uri="{FF2B5EF4-FFF2-40B4-BE49-F238E27FC236}">
                <a16:creationId xmlns="" xmlns:a16="http://schemas.microsoft.com/office/drawing/2014/main" id="{A6E7F0B7-5076-8B40-B411-A5873955DC17}"/>
              </a:ext>
            </a:extLst>
          </p:cNvPr>
          <p:cNvSpPr/>
          <p:nvPr/>
        </p:nvSpPr>
        <p:spPr>
          <a:xfrm>
            <a:off x="5376228" y="3566044"/>
            <a:ext cx="249259" cy="218550"/>
          </a:xfrm>
          <a:custGeom>
            <a:avLst/>
            <a:gdLst>
              <a:gd name="connsiteX0" fmla="*/ 249260 w 249259"/>
              <a:gd name="connsiteY0" fmla="*/ 47224 h 218550"/>
              <a:gd name="connsiteX1" fmla="*/ 40628 w 249259"/>
              <a:gd name="connsiteY1" fmla="*/ 0 h 218550"/>
              <a:gd name="connsiteX2" fmla="*/ 0 w 249259"/>
              <a:gd name="connsiteY2" fmla="*/ 153754 h 218550"/>
              <a:gd name="connsiteX3" fmla="*/ 163611 w 249259"/>
              <a:gd name="connsiteY3" fmla="*/ 218550 h 218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259" h="218550">
                <a:moveTo>
                  <a:pt x="249260" y="47224"/>
                </a:moveTo>
                <a:cubicBezTo>
                  <a:pt x="185572" y="26358"/>
                  <a:pt x="40628" y="0"/>
                  <a:pt x="40628" y="0"/>
                </a:cubicBezTo>
                <a:cubicBezTo>
                  <a:pt x="40628" y="0"/>
                  <a:pt x="1098" y="88958"/>
                  <a:pt x="0" y="153754"/>
                </a:cubicBezTo>
                <a:cubicBezTo>
                  <a:pt x="46119" y="183407"/>
                  <a:pt x="163611" y="218550"/>
                  <a:pt x="163611" y="218550"/>
                </a:cubicBezTo>
              </a:path>
            </a:pathLst>
          </a:custGeom>
          <a:solidFill>
            <a:srgbClr val="F99746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" name="Freeform 125">
            <a:extLst>
              <a:ext uri="{FF2B5EF4-FFF2-40B4-BE49-F238E27FC236}">
                <a16:creationId xmlns="" xmlns:a16="http://schemas.microsoft.com/office/drawing/2014/main" id="{20871D3B-8776-0A40-B8D7-2678635866E9}"/>
              </a:ext>
            </a:extLst>
          </p:cNvPr>
          <p:cNvSpPr/>
          <p:nvPr/>
        </p:nvSpPr>
        <p:spPr>
          <a:xfrm>
            <a:off x="5438002" y="3601188"/>
            <a:ext cx="413554" cy="701991"/>
          </a:xfrm>
          <a:custGeom>
            <a:avLst/>
            <a:gdLst>
              <a:gd name="connsiteX0" fmla="*/ 357686 w 413554"/>
              <a:gd name="connsiteY0" fmla="*/ 403055 h 701991"/>
              <a:gd name="connsiteX1" fmla="*/ 352195 w 413554"/>
              <a:gd name="connsiteY1" fmla="*/ 414038 h 701991"/>
              <a:gd name="connsiteX2" fmla="*/ 325842 w 413554"/>
              <a:gd name="connsiteY2" fmla="*/ 470048 h 701991"/>
              <a:gd name="connsiteX3" fmla="*/ 284115 w 413554"/>
              <a:gd name="connsiteY3" fmla="*/ 699581 h 701991"/>
              <a:gd name="connsiteX4" fmla="*/ 816 w 413554"/>
              <a:gd name="connsiteY4" fmla="*/ 660044 h 701991"/>
              <a:gd name="connsiteX5" fmla="*/ 816 w 413554"/>
              <a:gd name="connsiteY5" fmla="*/ 632588 h 701991"/>
              <a:gd name="connsiteX6" fmla="*/ 11796 w 413554"/>
              <a:gd name="connsiteY6" fmla="*/ 295427 h 701991"/>
              <a:gd name="connsiteX7" fmla="*/ 16189 w 413554"/>
              <a:gd name="connsiteY7" fmla="*/ 263578 h 701991"/>
              <a:gd name="connsiteX8" fmla="*/ 48032 w 413554"/>
              <a:gd name="connsiteY8" fmla="*/ 136182 h 701991"/>
              <a:gd name="connsiteX9" fmla="*/ 186388 w 413554"/>
              <a:gd name="connsiteY9" fmla="*/ 3295 h 701991"/>
              <a:gd name="connsiteX10" fmla="*/ 326940 w 413554"/>
              <a:gd name="connsiteY10" fmla="*/ 0 h 701991"/>
              <a:gd name="connsiteX11" fmla="*/ 357686 w 413554"/>
              <a:gd name="connsiteY11" fmla="*/ 403055 h 701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13554" h="701991">
                <a:moveTo>
                  <a:pt x="357686" y="403055"/>
                </a:moveTo>
                <a:cubicBezTo>
                  <a:pt x="355489" y="406350"/>
                  <a:pt x="354391" y="410743"/>
                  <a:pt x="352195" y="414038"/>
                </a:cubicBezTo>
                <a:cubicBezTo>
                  <a:pt x="343411" y="432708"/>
                  <a:pt x="333528" y="451378"/>
                  <a:pt x="325842" y="470048"/>
                </a:cubicBezTo>
                <a:cubicBezTo>
                  <a:pt x="261056" y="619409"/>
                  <a:pt x="284115" y="699581"/>
                  <a:pt x="284115" y="699581"/>
                </a:cubicBezTo>
                <a:cubicBezTo>
                  <a:pt x="177604" y="713858"/>
                  <a:pt x="816" y="660044"/>
                  <a:pt x="816" y="660044"/>
                </a:cubicBezTo>
                <a:cubicBezTo>
                  <a:pt x="816" y="660044"/>
                  <a:pt x="816" y="644669"/>
                  <a:pt x="816" y="632588"/>
                </a:cubicBezTo>
                <a:cubicBezTo>
                  <a:pt x="-282" y="579872"/>
                  <a:pt x="-2479" y="425020"/>
                  <a:pt x="11796" y="295427"/>
                </a:cubicBezTo>
                <a:cubicBezTo>
                  <a:pt x="12895" y="284445"/>
                  <a:pt x="13992" y="273462"/>
                  <a:pt x="16189" y="263578"/>
                </a:cubicBezTo>
                <a:cubicBezTo>
                  <a:pt x="22777" y="210863"/>
                  <a:pt x="33758" y="165835"/>
                  <a:pt x="48032" y="136182"/>
                </a:cubicBezTo>
                <a:cubicBezTo>
                  <a:pt x="108426" y="14277"/>
                  <a:pt x="186388" y="3295"/>
                  <a:pt x="186388" y="3295"/>
                </a:cubicBezTo>
                <a:cubicBezTo>
                  <a:pt x="259958" y="12081"/>
                  <a:pt x="326940" y="0"/>
                  <a:pt x="326940" y="0"/>
                </a:cubicBezTo>
                <a:cubicBezTo>
                  <a:pt x="454315" y="72484"/>
                  <a:pt x="420275" y="271266"/>
                  <a:pt x="357686" y="403055"/>
                </a:cubicBezTo>
                <a:close/>
              </a:path>
            </a:pathLst>
          </a:custGeom>
          <a:solidFill>
            <a:srgbClr val="F99746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" name="Freeform 126">
            <a:extLst>
              <a:ext uri="{FF2B5EF4-FFF2-40B4-BE49-F238E27FC236}">
                <a16:creationId xmlns="" xmlns:a16="http://schemas.microsoft.com/office/drawing/2014/main" id="{CF4EB02A-7C1C-2942-88D7-41F7CC60F52C}"/>
              </a:ext>
            </a:extLst>
          </p:cNvPr>
          <p:cNvSpPr/>
          <p:nvPr/>
        </p:nvSpPr>
        <p:spPr>
          <a:xfrm>
            <a:off x="5247900" y="3697833"/>
            <a:ext cx="253507" cy="161491"/>
          </a:xfrm>
          <a:custGeom>
            <a:avLst/>
            <a:gdLst>
              <a:gd name="connsiteX0" fmla="*/ 953 w 253507"/>
              <a:gd name="connsiteY0" fmla="*/ 144968 h 161491"/>
              <a:gd name="connsiteX1" fmla="*/ 10836 w 253507"/>
              <a:gd name="connsiteY1" fmla="*/ 47224 h 161491"/>
              <a:gd name="connsiteX2" fmla="*/ 159074 w 253507"/>
              <a:gd name="connsiteY2" fmla="*/ 14277 h 161491"/>
              <a:gd name="connsiteX3" fmla="*/ 195310 w 253507"/>
              <a:gd name="connsiteY3" fmla="*/ 7688 h 161491"/>
              <a:gd name="connsiteX4" fmla="*/ 234840 w 253507"/>
              <a:gd name="connsiteY4" fmla="*/ 0 h 161491"/>
              <a:gd name="connsiteX5" fmla="*/ 253507 w 253507"/>
              <a:gd name="connsiteY5" fmla="*/ 161442 h 161491"/>
              <a:gd name="connsiteX6" fmla="*/ 953 w 253507"/>
              <a:gd name="connsiteY6" fmla="*/ 144968 h 161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3507" h="161491">
                <a:moveTo>
                  <a:pt x="953" y="144968"/>
                </a:moveTo>
                <a:cubicBezTo>
                  <a:pt x="953" y="144968"/>
                  <a:pt x="-4537" y="57109"/>
                  <a:pt x="10836" y="47224"/>
                </a:cubicBezTo>
                <a:cubicBezTo>
                  <a:pt x="19620" y="41733"/>
                  <a:pt x="97583" y="26358"/>
                  <a:pt x="159074" y="14277"/>
                </a:cubicBezTo>
                <a:cubicBezTo>
                  <a:pt x="172251" y="12081"/>
                  <a:pt x="184329" y="9884"/>
                  <a:pt x="195310" y="7688"/>
                </a:cubicBezTo>
                <a:cubicBezTo>
                  <a:pt x="218369" y="3295"/>
                  <a:pt x="234840" y="0"/>
                  <a:pt x="234840" y="0"/>
                </a:cubicBezTo>
                <a:lnTo>
                  <a:pt x="253507" y="161442"/>
                </a:lnTo>
                <a:cubicBezTo>
                  <a:pt x="182133" y="162540"/>
                  <a:pt x="953" y="144968"/>
                  <a:pt x="953" y="144968"/>
                </a:cubicBezTo>
                <a:close/>
              </a:path>
            </a:pathLst>
          </a:custGeom>
          <a:solidFill>
            <a:srgbClr val="FFB27D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" name="Freeform 127">
            <a:extLst>
              <a:ext uri="{FF2B5EF4-FFF2-40B4-BE49-F238E27FC236}">
                <a16:creationId xmlns="" xmlns:a16="http://schemas.microsoft.com/office/drawing/2014/main" id="{ADD20C35-9D74-FA47-AC2A-540DFEACC57D}"/>
              </a:ext>
            </a:extLst>
          </p:cNvPr>
          <p:cNvSpPr/>
          <p:nvPr/>
        </p:nvSpPr>
        <p:spPr>
          <a:xfrm>
            <a:off x="4966651" y="3601188"/>
            <a:ext cx="313502" cy="242756"/>
          </a:xfrm>
          <a:custGeom>
            <a:avLst/>
            <a:gdLst>
              <a:gd name="connsiteX0" fmla="*/ 292084 w 313502"/>
              <a:gd name="connsiteY0" fmla="*/ 143870 h 242756"/>
              <a:gd name="connsiteX1" fmla="*/ 219612 w 313502"/>
              <a:gd name="connsiteY1" fmla="*/ 92252 h 242756"/>
              <a:gd name="connsiteX2" fmla="*/ 71374 w 313502"/>
              <a:gd name="connsiteY2" fmla="*/ 28554 h 242756"/>
              <a:gd name="connsiteX3" fmla="*/ 16471 w 313502"/>
              <a:gd name="connsiteY3" fmla="*/ 0 h 242756"/>
              <a:gd name="connsiteX4" fmla="*/ 0 w 313502"/>
              <a:gd name="connsiteY4" fmla="*/ 25260 h 242756"/>
              <a:gd name="connsiteX5" fmla="*/ 144944 w 313502"/>
              <a:gd name="connsiteY5" fmla="*/ 160344 h 242756"/>
              <a:gd name="connsiteX6" fmla="*/ 282201 w 313502"/>
              <a:gd name="connsiteY6" fmla="*/ 242712 h 242756"/>
              <a:gd name="connsiteX7" fmla="*/ 292084 w 313502"/>
              <a:gd name="connsiteY7" fmla="*/ 143870 h 242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3502" h="242756">
                <a:moveTo>
                  <a:pt x="292084" y="143870"/>
                </a:moveTo>
                <a:cubicBezTo>
                  <a:pt x="292084" y="143870"/>
                  <a:pt x="251456" y="108726"/>
                  <a:pt x="219612" y="92252"/>
                </a:cubicBezTo>
                <a:cubicBezTo>
                  <a:pt x="199847" y="81270"/>
                  <a:pt x="124081" y="52716"/>
                  <a:pt x="71374" y="28554"/>
                </a:cubicBezTo>
                <a:cubicBezTo>
                  <a:pt x="39530" y="14277"/>
                  <a:pt x="16471" y="0"/>
                  <a:pt x="16471" y="0"/>
                </a:cubicBezTo>
                <a:lnTo>
                  <a:pt x="0" y="25260"/>
                </a:lnTo>
                <a:cubicBezTo>
                  <a:pt x="0" y="25260"/>
                  <a:pt x="75766" y="99940"/>
                  <a:pt x="144944" y="160344"/>
                </a:cubicBezTo>
                <a:cubicBezTo>
                  <a:pt x="214122" y="220747"/>
                  <a:pt x="238279" y="238319"/>
                  <a:pt x="282201" y="242712"/>
                </a:cubicBezTo>
                <a:cubicBezTo>
                  <a:pt x="326124" y="244908"/>
                  <a:pt x="318438" y="164736"/>
                  <a:pt x="292084" y="143870"/>
                </a:cubicBezTo>
                <a:close/>
              </a:path>
            </a:pathLst>
          </a:custGeom>
          <a:solidFill>
            <a:srgbClr val="FFB27D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" name="Freeform 128">
            <a:extLst>
              <a:ext uri="{FF2B5EF4-FFF2-40B4-BE49-F238E27FC236}">
                <a16:creationId xmlns="" xmlns:a16="http://schemas.microsoft.com/office/drawing/2014/main" id="{201E9D8E-9658-0F40-A458-B6B72B0846D2}"/>
              </a:ext>
            </a:extLst>
          </p:cNvPr>
          <p:cNvSpPr/>
          <p:nvPr/>
        </p:nvSpPr>
        <p:spPr>
          <a:xfrm>
            <a:off x="5449798" y="3860373"/>
            <a:ext cx="231690" cy="37895"/>
          </a:xfrm>
          <a:custGeom>
            <a:avLst/>
            <a:gdLst>
              <a:gd name="connsiteX0" fmla="*/ 231691 w 231690"/>
              <a:gd name="connsiteY0" fmla="*/ 0 h 37895"/>
              <a:gd name="connsiteX1" fmla="*/ 0 w 231690"/>
              <a:gd name="connsiteY1" fmla="*/ 36242 h 37895"/>
              <a:gd name="connsiteX2" fmla="*/ 4392 w 231690"/>
              <a:gd name="connsiteY2" fmla="*/ 4393 h 37895"/>
              <a:gd name="connsiteX3" fmla="*/ 231691 w 231690"/>
              <a:gd name="connsiteY3" fmla="*/ 0 h 37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690" h="37895">
                <a:moveTo>
                  <a:pt x="231691" y="0"/>
                </a:moveTo>
                <a:cubicBezTo>
                  <a:pt x="151532" y="45028"/>
                  <a:pt x="27452" y="38439"/>
                  <a:pt x="0" y="36242"/>
                </a:cubicBezTo>
                <a:cubicBezTo>
                  <a:pt x="1098" y="25259"/>
                  <a:pt x="2196" y="14277"/>
                  <a:pt x="4392" y="4393"/>
                </a:cubicBezTo>
                <a:lnTo>
                  <a:pt x="231691" y="0"/>
                </a:lnTo>
                <a:close/>
              </a:path>
            </a:pathLst>
          </a:custGeom>
          <a:solidFill>
            <a:srgbClr val="ED7D2B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" name="Freeform 129">
            <a:extLst>
              <a:ext uri="{FF2B5EF4-FFF2-40B4-BE49-F238E27FC236}">
                <a16:creationId xmlns="" xmlns:a16="http://schemas.microsoft.com/office/drawing/2014/main" id="{6587D245-B607-4744-A5CA-89E80DACC67E}"/>
              </a:ext>
            </a:extLst>
          </p:cNvPr>
          <p:cNvSpPr/>
          <p:nvPr/>
        </p:nvSpPr>
        <p:spPr>
          <a:xfrm>
            <a:off x="5427478" y="3671481"/>
            <a:ext cx="314981" cy="206901"/>
          </a:xfrm>
          <a:custGeom>
            <a:avLst/>
            <a:gdLst>
              <a:gd name="connsiteX0" fmla="*/ 274874 w 314981"/>
              <a:gd name="connsiteY0" fmla="*/ 182303 h 206901"/>
              <a:gd name="connsiteX1" fmla="*/ 17928 w 314981"/>
              <a:gd name="connsiteY1" fmla="*/ 200974 h 206901"/>
              <a:gd name="connsiteX2" fmla="*/ 359 w 314981"/>
              <a:gd name="connsiteY2" fmla="*/ 35139 h 206901"/>
              <a:gd name="connsiteX3" fmla="*/ 166166 w 314981"/>
              <a:gd name="connsiteY3" fmla="*/ 1093 h 206901"/>
              <a:gd name="connsiteX4" fmla="*/ 311110 w 314981"/>
              <a:gd name="connsiteY4" fmla="*/ 70283 h 206901"/>
              <a:gd name="connsiteX5" fmla="*/ 274874 w 314981"/>
              <a:gd name="connsiteY5" fmla="*/ 182303 h 206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981" h="206901">
                <a:moveTo>
                  <a:pt x="274874" y="182303"/>
                </a:moveTo>
                <a:cubicBezTo>
                  <a:pt x="176048" y="222939"/>
                  <a:pt x="17928" y="200974"/>
                  <a:pt x="17928" y="200974"/>
                </a:cubicBezTo>
                <a:cubicBezTo>
                  <a:pt x="-4034" y="124097"/>
                  <a:pt x="359" y="35139"/>
                  <a:pt x="359" y="35139"/>
                </a:cubicBezTo>
                <a:cubicBezTo>
                  <a:pt x="40987" y="20862"/>
                  <a:pt x="166166" y="1093"/>
                  <a:pt x="166166" y="1093"/>
                </a:cubicBezTo>
                <a:cubicBezTo>
                  <a:pt x="166166" y="1093"/>
                  <a:pt x="292443" y="-14282"/>
                  <a:pt x="311110" y="70283"/>
                </a:cubicBezTo>
                <a:cubicBezTo>
                  <a:pt x="329777" y="159240"/>
                  <a:pt x="274874" y="182303"/>
                  <a:pt x="274874" y="182303"/>
                </a:cubicBezTo>
                <a:close/>
              </a:path>
            </a:pathLst>
          </a:custGeom>
          <a:solidFill>
            <a:srgbClr val="F99746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" name="Freeform 130">
            <a:extLst>
              <a:ext uri="{FF2B5EF4-FFF2-40B4-BE49-F238E27FC236}">
                <a16:creationId xmlns="" xmlns:a16="http://schemas.microsoft.com/office/drawing/2014/main" id="{089FF0E6-DDFB-0C41-BD5F-253A0F3DADE2}"/>
              </a:ext>
            </a:extLst>
          </p:cNvPr>
          <p:cNvSpPr/>
          <p:nvPr/>
        </p:nvSpPr>
        <p:spPr>
          <a:xfrm>
            <a:off x="4923780" y="3569093"/>
            <a:ext cx="68126" cy="65042"/>
          </a:xfrm>
          <a:custGeom>
            <a:avLst/>
            <a:gdLst>
              <a:gd name="connsiteX0" fmla="*/ 51655 w 68126"/>
              <a:gd name="connsiteY0" fmla="*/ 65043 h 65042"/>
              <a:gd name="connsiteX1" fmla="*/ 28596 w 68126"/>
              <a:gd name="connsiteY1" fmla="*/ 54060 h 65042"/>
              <a:gd name="connsiteX2" fmla="*/ 47 w 68126"/>
              <a:gd name="connsiteY2" fmla="*/ 37587 h 65042"/>
              <a:gd name="connsiteX3" fmla="*/ 20910 w 68126"/>
              <a:gd name="connsiteY3" fmla="*/ 246 h 65042"/>
              <a:gd name="connsiteX4" fmla="*/ 46165 w 68126"/>
              <a:gd name="connsiteY4" fmla="*/ 12327 h 65042"/>
              <a:gd name="connsiteX5" fmla="*/ 68126 w 68126"/>
              <a:gd name="connsiteY5" fmla="*/ 36488 h 65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126" h="65042">
                <a:moveTo>
                  <a:pt x="51655" y="65043"/>
                </a:moveTo>
                <a:cubicBezTo>
                  <a:pt x="51655" y="65043"/>
                  <a:pt x="40675" y="54060"/>
                  <a:pt x="28596" y="54060"/>
                </a:cubicBezTo>
                <a:cubicBezTo>
                  <a:pt x="16517" y="54060"/>
                  <a:pt x="1144" y="44176"/>
                  <a:pt x="47" y="37587"/>
                </a:cubicBezTo>
                <a:cubicBezTo>
                  <a:pt x="-1052" y="30997"/>
                  <a:pt x="17615" y="1345"/>
                  <a:pt x="20910" y="246"/>
                </a:cubicBezTo>
                <a:cubicBezTo>
                  <a:pt x="24204" y="-1950"/>
                  <a:pt x="40675" y="11229"/>
                  <a:pt x="46165" y="12327"/>
                </a:cubicBezTo>
                <a:cubicBezTo>
                  <a:pt x="51655" y="14523"/>
                  <a:pt x="50557" y="25506"/>
                  <a:pt x="68126" y="36488"/>
                </a:cubicBezTo>
              </a:path>
            </a:pathLst>
          </a:custGeom>
          <a:solidFill>
            <a:srgbClr val="FFB27D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" name="Freeform 131">
            <a:extLst>
              <a:ext uri="{FF2B5EF4-FFF2-40B4-BE49-F238E27FC236}">
                <a16:creationId xmlns="" xmlns:a16="http://schemas.microsoft.com/office/drawing/2014/main" id="{FCCF23D7-2F3A-CA44-91D8-74997F3F93EF}"/>
              </a:ext>
            </a:extLst>
          </p:cNvPr>
          <p:cNvSpPr/>
          <p:nvPr/>
        </p:nvSpPr>
        <p:spPr>
          <a:xfrm>
            <a:off x="4957379" y="3560553"/>
            <a:ext cx="19223" cy="34045"/>
          </a:xfrm>
          <a:custGeom>
            <a:avLst/>
            <a:gdLst>
              <a:gd name="connsiteX0" fmla="*/ 19155 w 19223"/>
              <a:gd name="connsiteY0" fmla="*/ 34045 h 34045"/>
              <a:gd name="connsiteX1" fmla="*/ 13665 w 19223"/>
              <a:gd name="connsiteY1" fmla="*/ 14277 h 34045"/>
              <a:gd name="connsiteX2" fmla="*/ 5978 w 19223"/>
              <a:gd name="connsiteY2" fmla="*/ 0 h 34045"/>
              <a:gd name="connsiteX3" fmla="*/ 488 w 19223"/>
              <a:gd name="connsiteY3" fmla="*/ 5491 h 34045"/>
              <a:gd name="connsiteX4" fmla="*/ 488 w 19223"/>
              <a:gd name="connsiteY4" fmla="*/ 19768 h 34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23" h="34045">
                <a:moveTo>
                  <a:pt x="19155" y="34045"/>
                </a:moveTo>
                <a:cubicBezTo>
                  <a:pt x="19155" y="34045"/>
                  <a:pt x="20253" y="26358"/>
                  <a:pt x="13665" y="14277"/>
                </a:cubicBezTo>
                <a:cubicBezTo>
                  <a:pt x="12567" y="10982"/>
                  <a:pt x="8174" y="0"/>
                  <a:pt x="5978" y="0"/>
                </a:cubicBezTo>
                <a:cubicBezTo>
                  <a:pt x="3782" y="0"/>
                  <a:pt x="1586" y="2196"/>
                  <a:pt x="488" y="5491"/>
                </a:cubicBezTo>
                <a:cubicBezTo>
                  <a:pt x="-610" y="8786"/>
                  <a:pt x="488" y="19768"/>
                  <a:pt x="488" y="19768"/>
                </a:cubicBezTo>
              </a:path>
            </a:pathLst>
          </a:custGeom>
          <a:solidFill>
            <a:srgbClr val="FFB27D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3" name="Freeform 132">
            <a:extLst>
              <a:ext uri="{FF2B5EF4-FFF2-40B4-BE49-F238E27FC236}">
                <a16:creationId xmlns="" xmlns:a16="http://schemas.microsoft.com/office/drawing/2014/main" id="{D9EFA4F4-20FD-D840-86AC-218164AB23D9}"/>
              </a:ext>
            </a:extLst>
          </p:cNvPr>
          <p:cNvSpPr/>
          <p:nvPr/>
        </p:nvSpPr>
        <p:spPr>
          <a:xfrm>
            <a:off x="5625488" y="3582518"/>
            <a:ext cx="140551" cy="31873"/>
          </a:xfrm>
          <a:custGeom>
            <a:avLst/>
            <a:gdLst>
              <a:gd name="connsiteX0" fmla="*/ 0 w 140551"/>
              <a:gd name="connsiteY0" fmla="*/ 21965 h 31873"/>
              <a:gd name="connsiteX1" fmla="*/ 16471 w 140551"/>
              <a:gd name="connsiteY1" fmla="*/ 0 h 31873"/>
              <a:gd name="connsiteX2" fmla="*/ 140552 w 140551"/>
              <a:gd name="connsiteY2" fmla="*/ 1098 h 31873"/>
              <a:gd name="connsiteX3" fmla="*/ 140552 w 140551"/>
              <a:gd name="connsiteY3" fmla="*/ 17572 h 31873"/>
              <a:gd name="connsiteX4" fmla="*/ 88943 w 140551"/>
              <a:gd name="connsiteY4" fmla="*/ 28554 h 31873"/>
              <a:gd name="connsiteX5" fmla="*/ 0 w 140551"/>
              <a:gd name="connsiteY5" fmla="*/ 21965 h 31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0551" h="31873">
                <a:moveTo>
                  <a:pt x="0" y="21965"/>
                </a:moveTo>
                <a:lnTo>
                  <a:pt x="16471" y="0"/>
                </a:lnTo>
                <a:cubicBezTo>
                  <a:pt x="16471" y="0"/>
                  <a:pt x="81256" y="14277"/>
                  <a:pt x="140552" y="1098"/>
                </a:cubicBezTo>
                <a:lnTo>
                  <a:pt x="140552" y="17572"/>
                </a:lnTo>
                <a:lnTo>
                  <a:pt x="88943" y="28554"/>
                </a:lnTo>
                <a:cubicBezTo>
                  <a:pt x="87845" y="29653"/>
                  <a:pt x="45021" y="38439"/>
                  <a:pt x="0" y="21965"/>
                </a:cubicBezTo>
                <a:close/>
              </a:path>
            </a:pathLst>
          </a:custGeom>
          <a:solidFill>
            <a:srgbClr val="FCAE24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" name="Freeform 133">
            <a:extLst>
              <a:ext uri="{FF2B5EF4-FFF2-40B4-BE49-F238E27FC236}">
                <a16:creationId xmlns="" xmlns:a16="http://schemas.microsoft.com/office/drawing/2014/main" id="{F0BBB164-173C-FF4E-BF8D-ABF3F40BA61B}"/>
              </a:ext>
            </a:extLst>
          </p:cNvPr>
          <p:cNvSpPr/>
          <p:nvPr/>
        </p:nvSpPr>
        <p:spPr>
          <a:xfrm>
            <a:off x="5641959" y="3578125"/>
            <a:ext cx="133963" cy="53814"/>
          </a:xfrm>
          <a:custGeom>
            <a:avLst/>
            <a:gdLst>
              <a:gd name="connsiteX0" fmla="*/ 0 w 133963"/>
              <a:gd name="connsiteY0" fmla="*/ 4393 h 53814"/>
              <a:gd name="connsiteX1" fmla="*/ 4392 w 133963"/>
              <a:gd name="connsiteY1" fmla="*/ 53814 h 53814"/>
              <a:gd name="connsiteX2" fmla="*/ 133963 w 133963"/>
              <a:gd name="connsiteY2" fmla="*/ 28554 h 53814"/>
              <a:gd name="connsiteX3" fmla="*/ 124081 w 133963"/>
              <a:gd name="connsiteY3" fmla="*/ 0 h 53814"/>
              <a:gd name="connsiteX4" fmla="*/ 0 w 133963"/>
              <a:gd name="connsiteY4" fmla="*/ 4393 h 53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963" h="53814">
                <a:moveTo>
                  <a:pt x="0" y="4393"/>
                </a:moveTo>
                <a:lnTo>
                  <a:pt x="4392" y="53814"/>
                </a:lnTo>
                <a:cubicBezTo>
                  <a:pt x="4392" y="53814"/>
                  <a:pt x="87845" y="50519"/>
                  <a:pt x="133963" y="28554"/>
                </a:cubicBezTo>
                <a:lnTo>
                  <a:pt x="124081" y="0"/>
                </a:lnTo>
                <a:cubicBezTo>
                  <a:pt x="122983" y="0"/>
                  <a:pt x="77962" y="13179"/>
                  <a:pt x="0" y="4393"/>
                </a:cubicBezTo>
                <a:close/>
              </a:path>
            </a:pathLst>
          </a:custGeom>
          <a:solidFill>
            <a:srgbClr val="F99746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" name="Freeform 134">
            <a:extLst>
              <a:ext uri="{FF2B5EF4-FFF2-40B4-BE49-F238E27FC236}">
                <a16:creationId xmlns="" xmlns:a16="http://schemas.microsoft.com/office/drawing/2014/main" id="{9621AEC4-D26F-4248-80F7-1FD7F71D0570}"/>
              </a:ext>
            </a:extLst>
          </p:cNvPr>
          <p:cNvSpPr/>
          <p:nvPr/>
        </p:nvSpPr>
        <p:spPr>
          <a:xfrm>
            <a:off x="4958417" y="5358377"/>
            <a:ext cx="142344" cy="49420"/>
          </a:xfrm>
          <a:custGeom>
            <a:avLst/>
            <a:gdLst>
              <a:gd name="connsiteX0" fmla="*/ 135609 w 142344"/>
              <a:gd name="connsiteY0" fmla="*/ 5491 h 49420"/>
              <a:gd name="connsiteX1" fmla="*/ 100471 w 142344"/>
              <a:gd name="connsiteY1" fmla="*/ 8786 h 49420"/>
              <a:gd name="connsiteX2" fmla="*/ 89490 w 142344"/>
              <a:gd name="connsiteY2" fmla="*/ 0 h 49420"/>
              <a:gd name="connsiteX3" fmla="*/ 69725 w 142344"/>
              <a:gd name="connsiteY3" fmla="*/ 12081 h 49420"/>
              <a:gd name="connsiteX4" fmla="*/ 6038 w 142344"/>
              <a:gd name="connsiteY4" fmla="*/ 47224 h 49420"/>
              <a:gd name="connsiteX5" fmla="*/ 134511 w 142344"/>
              <a:gd name="connsiteY5" fmla="*/ 49421 h 49420"/>
              <a:gd name="connsiteX6" fmla="*/ 140001 w 142344"/>
              <a:gd name="connsiteY6" fmla="*/ 45028 h 49420"/>
              <a:gd name="connsiteX7" fmla="*/ 135609 w 142344"/>
              <a:gd name="connsiteY7" fmla="*/ 5491 h 49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2344" h="49420">
                <a:moveTo>
                  <a:pt x="135609" y="5491"/>
                </a:moveTo>
                <a:cubicBezTo>
                  <a:pt x="135609" y="5491"/>
                  <a:pt x="118040" y="12081"/>
                  <a:pt x="100471" y="8786"/>
                </a:cubicBezTo>
                <a:cubicBezTo>
                  <a:pt x="100471" y="8786"/>
                  <a:pt x="96079" y="0"/>
                  <a:pt x="89490" y="0"/>
                </a:cubicBezTo>
                <a:cubicBezTo>
                  <a:pt x="82902" y="0"/>
                  <a:pt x="74118" y="9884"/>
                  <a:pt x="69725" y="12081"/>
                </a:cubicBezTo>
                <a:cubicBezTo>
                  <a:pt x="65333" y="14277"/>
                  <a:pt x="-23610" y="41733"/>
                  <a:pt x="6038" y="47224"/>
                </a:cubicBezTo>
                <a:cubicBezTo>
                  <a:pt x="7136" y="48323"/>
                  <a:pt x="111452" y="48323"/>
                  <a:pt x="134511" y="49421"/>
                </a:cubicBezTo>
                <a:cubicBezTo>
                  <a:pt x="136707" y="49421"/>
                  <a:pt x="140001" y="47224"/>
                  <a:pt x="140001" y="45028"/>
                </a:cubicBezTo>
                <a:cubicBezTo>
                  <a:pt x="142197" y="36242"/>
                  <a:pt x="145492" y="18670"/>
                  <a:pt x="135609" y="5491"/>
                </a:cubicBezTo>
                <a:close/>
              </a:path>
            </a:pathLst>
          </a:custGeom>
          <a:solidFill>
            <a:srgbClr val="004BA8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" name="Freeform 135">
            <a:extLst>
              <a:ext uri="{FF2B5EF4-FFF2-40B4-BE49-F238E27FC236}">
                <a16:creationId xmlns="" xmlns:a16="http://schemas.microsoft.com/office/drawing/2014/main" id="{66495F31-A2C7-D342-874B-4454CD997E04}"/>
              </a:ext>
            </a:extLst>
          </p:cNvPr>
          <p:cNvSpPr/>
          <p:nvPr/>
        </p:nvSpPr>
        <p:spPr>
          <a:xfrm>
            <a:off x="5602428" y="3656463"/>
            <a:ext cx="141518" cy="136917"/>
          </a:xfrm>
          <a:custGeom>
            <a:avLst/>
            <a:gdLst>
              <a:gd name="connsiteX0" fmla="*/ 136159 w 141518"/>
              <a:gd name="connsiteY0" fmla="*/ 136917 h 136917"/>
              <a:gd name="connsiteX1" fmla="*/ 136159 w 141518"/>
              <a:gd name="connsiteY1" fmla="*/ 136917 h 136917"/>
              <a:gd name="connsiteX2" fmla="*/ 135061 w 141518"/>
              <a:gd name="connsiteY2" fmla="*/ 134721 h 136917"/>
              <a:gd name="connsiteX3" fmla="*/ 75766 w 141518"/>
              <a:gd name="connsiteY3" fmla="*/ 11718 h 136917"/>
              <a:gd name="connsiteX4" fmla="*/ 2196 w 141518"/>
              <a:gd name="connsiteY4" fmla="*/ 9521 h 136917"/>
              <a:gd name="connsiteX5" fmla="*/ 0 w 141518"/>
              <a:gd name="connsiteY5" fmla="*/ 8423 h 136917"/>
              <a:gd name="connsiteX6" fmla="*/ 1098 w 141518"/>
              <a:gd name="connsiteY6" fmla="*/ 6226 h 136917"/>
              <a:gd name="connsiteX7" fmla="*/ 76864 w 141518"/>
              <a:gd name="connsiteY7" fmla="*/ 8423 h 136917"/>
              <a:gd name="connsiteX8" fmla="*/ 137258 w 141518"/>
              <a:gd name="connsiteY8" fmla="*/ 134721 h 136917"/>
              <a:gd name="connsiteX9" fmla="*/ 136159 w 141518"/>
              <a:gd name="connsiteY9" fmla="*/ 136917 h 136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1518" h="136917">
                <a:moveTo>
                  <a:pt x="136159" y="136917"/>
                </a:moveTo>
                <a:cubicBezTo>
                  <a:pt x="136159" y="136917"/>
                  <a:pt x="136159" y="136917"/>
                  <a:pt x="136159" y="136917"/>
                </a:cubicBezTo>
                <a:cubicBezTo>
                  <a:pt x="135061" y="136917"/>
                  <a:pt x="135061" y="135819"/>
                  <a:pt x="135061" y="134721"/>
                </a:cubicBezTo>
                <a:cubicBezTo>
                  <a:pt x="152630" y="64433"/>
                  <a:pt x="112002" y="29289"/>
                  <a:pt x="75766" y="11718"/>
                </a:cubicBezTo>
                <a:cubicBezTo>
                  <a:pt x="37334" y="-5854"/>
                  <a:pt x="2196" y="9521"/>
                  <a:pt x="2196" y="9521"/>
                </a:cubicBezTo>
                <a:cubicBezTo>
                  <a:pt x="1098" y="9521"/>
                  <a:pt x="1098" y="9521"/>
                  <a:pt x="0" y="8423"/>
                </a:cubicBezTo>
                <a:cubicBezTo>
                  <a:pt x="0" y="7325"/>
                  <a:pt x="0" y="7325"/>
                  <a:pt x="1098" y="6226"/>
                </a:cubicBezTo>
                <a:cubicBezTo>
                  <a:pt x="1098" y="6226"/>
                  <a:pt x="37334" y="-9149"/>
                  <a:pt x="76864" y="8423"/>
                </a:cubicBezTo>
                <a:cubicBezTo>
                  <a:pt x="129571" y="32584"/>
                  <a:pt x="151532" y="77612"/>
                  <a:pt x="137258" y="134721"/>
                </a:cubicBezTo>
                <a:cubicBezTo>
                  <a:pt x="137258" y="135819"/>
                  <a:pt x="136159" y="136917"/>
                  <a:pt x="136159" y="136917"/>
                </a:cubicBezTo>
                <a:close/>
              </a:path>
            </a:pathLst>
          </a:custGeom>
          <a:solidFill>
            <a:srgbClr val="ED7D2B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" name="Freeform 136">
            <a:extLst>
              <a:ext uri="{FF2B5EF4-FFF2-40B4-BE49-F238E27FC236}">
                <a16:creationId xmlns="" xmlns:a16="http://schemas.microsoft.com/office/drawing/2014/main" id="{4BD18E77-0F96-2147-94AC-27C4DB02488C}"/>
              </a:ext>
            </a:extLst>
          </p:cNvPr>
          <p:cNvSpPr/>
          <p:nvPr/>
        </p:nvSpPr>
        <p:spPr>
          <a:xfrm>
            <a:off x="5703450" y="3626448"/>
            <a:ext cx="24443" cy="58206"/>
          </a:xfrm>
          <a:custGeom>
            <a:avLst/>
            <a:gdLst>
              <a:gd name="connsiteX0" fmla="*/ 1098 w 24443"/>
              <a:gd name="connsiteY0" fmla="*/ 58207 h 58206"/>
              <a:gd name="connsiteX1" fmla="*/ 1098 w 24443"/>
              <a:gd name="connsiteY1" fmla="*/ 58207 h 58206"/>
              <a:gd name="connsiteX2" fmla="*/ 0 w 24443"/>
              <a:gd name="connsiteY2" fmla="*/ 56010 h 58206"/>
              <a:gd name="connsiteX3" fmla="*/ 20863 w 24443"/>
              <a:gd name="connsiteY3" fmla="*/ 1098 h 58206"/>
              <a:gd name="connsiteX4" fmla="*/ 21961 w 24443"/>
              <a:gd name="connsiteY4" fmla="*/ 0 h 58206"/>
              <a:gd name="connsiteX5" fmla="*/ 23059 w 24443"/>
              <a:gd name="connsiteY5" fmla="*/ 1098 h 58206"/>
              <a:gd name="connsiteX6" fmla="*/ 1098 w 24443"/>
              <a:gd name="connsiteY6" fmla="*/ 58207 h 58206"/>
              <a:gd name="connsiteX7" fmla="*/ 1098 w 24443"/>
              <a:gd name="connsiteY7" fmla="*/ 58207 h 58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43" h="58206">
                <a:moveTo>
                  <a:pt x="1098" y="58207"/>
                </a:moveTo>
                <a:cubicBezTo>
                  <a:pt x="1098" y="58207"/>
                  <a:pt x="1098" y="58207"/>
                  <a:pt x="1098" y="58207"/>
                </a:cubicBezTo>
                <a:cubicBezTo>
                  <a:pt x="0" y="57109"/>
                  <a:pt x="0" y="56010"/>
                  <a:pt x="0" y="56010"/>
                </a:cubicBezTo>
                <a:cubicBezTo>
                  <a:pt x="26353" y="36242"/>
                  <a:pt x="20863" y="1098"/>
                  <a:pt x="20863" y="1098"/>
                </a:cubicBezTo>
                <a:cubicBezTo>
                  <a:pt x="20863" y="0"/>
                  <a:pt x="20863" y="0"/>
                  <a:pt x="21961" y="0"/>
                </a:cubicBezTo>
                <a:cubicBezTo>
                  <a:pt x="23059" y="0"/>
                  <a:pt x="23059" y="0"/>
                  <a:pt x="23059" y="1098"/>
                </a:cubicBezTo>
                <a:cubicBezTo>
                  <a:pt x="24157" y="1098"/>
                  <a:pt x="30746" y="37340"/>
                  <a:pt x="1098" y="58207"/>
                </a:cubicBezTo>
                <a:cubicBezTo>
                  <a:pt x="2196" y="58207"/>
                  <a:pt x="2196" y="58207"/>
                  <a:pt x="1098" y="58207"/>
                </a:cubicBezTo>
                <a:close/>
              </a:path>
            </a:pathLst>
          </a:custGeom>
          <a:solidFill>
            <a:srgbClr val="ED7D2B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" name="Freeform 137">
            <a:extLst>
              <a:ext uri="{FF2B5EF4-FFF2-40B4-BE49-F238E27FC236}">
                <a16:creationId xmlns="" xmlns:a16="http://schemas.microsoft.com/office/drawing/2014/main" id="{658F8B15-0288-4241-A5C1-343D6790803D}"/>
              </a:ext>
            </a:extLst>
          </p:cNvPr>
          <p:cNvSpPr/>
          <p:nvPr/>
        </p:nvSpPr>
        <p:spPr>
          <a:xfrm>
            <a:off x="5040185" y="3269926"/>
            <a:ext cx="38564" cy="58897"/>
          </a:xfrm>
          <a:custGeom>
            <a:avLst/>
            <a:gdLst>
              <a:gd name="connsiteX0" fmla="*/ 36 w 38564"/>
              <a:gd name="connsiteY0" fmla="*/ 58898 h 58897"/>
              <a:gd name="connsiteX1" fmla="*/ 8821 w 38564"/>
              <a:gd name="connsiteY1" fmla="*/ 8379 h 58897"/>
              <a:gd name="connsiteX2" fmla="*/ 38468 w 38564"/>
              <a:gd name="connsiteY2" fmla="*/ 10575 h 58897"/>
              <a:gd name="connsiteX3" fmla="*/ 4429 w 38564"/>
              <a:gd name="connsiteY3" fmla="*/ 47915 h 58897"/>
              <a:gd name="connsiteX4" fmla="*/ 36 w 38564"/>
              <a:gd name="connsiteY4" fmla="*/ 58898 h 58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564" h="58897">
                <a:moveTo>
                  <a:pt x="36" y="58898"/>
                </a:moveTo>
                <a:cubicBezTo>
                  <a:pt x="36" y="58898"/>
                  <a:pt x="-1062" y="18263"/>
                  <a:pt x="8821" y="8379"/>
                </a:cubicBezTo>
                <a:cubicBezTo>
                  <a:pt x="18703" y="-2604"/>
                  <a:pt x="36272" y="-3702"/>
                  <a:pt x="38468" y="10575"/>
                </a:cubicBezTo>
                <a:cubicBezTo>
                  <a:pt x="40665" y="24852"/>
                  <a:pt x="4429" y="47915"/>
                  <a:pt x="4429" y="47915"/>
                </a:cubicBezTo>
                <a:lnTo>
                  <a:pt x="36" y="58898"/>
                </a:lnTo>
                <a:close/>
              </a:path>
            </a:pathLst>
          </a:custGeom>
          <a:solidFill>
            <a:srgbClr val="FFB27D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" name="Freeform 138">
            <a:extLst>
              <a:ext uri="{FF2B5EF4-FFF2-40B4-BE49-F238E27FC236}">
                <a16:creationId xmlns="" xmlns:a16="http://schemas.microsoft.com/office/drawing/2014/main" id="{601C7520-1857-C54A-8CF6-0B54A1FC356B}"/>
              </a:ext>
            </a:extLst>
          </p:cNvPr>
          <p:cNvSpPr/>
          <p:nvPr/>
        </p:nvSpPr>
        <p:spPr>
          <a:xfrm>
            <a:off x="2096320" y="4462210"/>
            <a:ext cx="185595" cy="828075"/>
          </a:xfrm>
          <a:custGeom>
            <a:avLst/>
            <a:gdLst>
              <a:gd name="connsiteX0" fmla="*/ 183376 w 185595"/>
              <a:gd name="connsiteY0" fmla="*/ 293231 h 828075"/>
              <a:gd name="connsiteX1" fmla="*/ 108708 w 185595"/>
              <a:gd name="connsiteY1" fmla="*/ 828075 h 828075"/>
              <a:gd name="connsiteX2" fmla="*/ 63688 w 185595"/>
              <a:gd name="connsiteY2" fmla="*/ 828075 h 828075"/>
              <a:gd name="connsiteX3" fmla="*/ 38432 w 185595"/>
              <a:gd name="connsiteY3" fmla="*/ 395367 h 828075"/>
              <a:gd name="connsiteX4" fmla="*/ 56001 w 185595"/>
              <a:gd name="connsiteY4" fmla="*/ 249301 h 828075"/>
              <a:gd name="connsiteX5" fmla="*/ 20863 w 185595"/>
              <a:gd name="connsiteY5" fmla="*/ 91154 h 828075"/>
              <a:gd name="connsiteX6" fmla="*/ 14275 w 185595"/>
              <a:gd name="connsiteY6" fmla="*/ 62600 h 828075"/>
              <a:gd name="connsiteX7" fmla="*/ 0 w 185595"/>
              <a:gd name="connsiteY7" fmla="*/ 0 h 828075"/>
              <a:gd name="connsiteX8" fmla="*/ 183376 w 185595"/>
              <a:gd name="connsiteY8" fmla="*/ 0 h 828075"/>
              <a:gd name="connsiteX9" fmla="*/ 183376 w 185595"/>
              <a:gd name="connsiteY9" fmla="*/ 293231 h 828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5595" h="828075">
                <a:moveTo>
                  <a:pt x="183376" y="293231"/>
                </a:moveTo>
                <a:cubicBezTo>
                  <a:pt x="169101" y="403055"/>
                  <a:pt x="108708" y="828075"/>
                  <a:pt x="108708" y="828075"/>
                </a:cubicBezTo>
                <a:lnTo>
                  <a:pt x="63688" y="828075"/>
                </a:lnTo>
                <a:cubicBezTo>
                  <a:pt x="63688" y="828075"/>
                  <a:pt x="25255" y="478834"/>
                  <a:pt x="38432" y="395367"/>
                </a:cubicBezTo>
                <a:cubicBezTo>
                  <a:pt x="51609" y="311901"/>
                  <a:pt x="60393" y="285543"/>
                  <a:pt x="56001" y="249301"/>
                </a:cubicBezTo>
                <a:cubicBezTo>
                  <a:pt x="56001" y="244908"/>
                  <a:pt x="36236" y="160344"/>
                  <a:pt x="20863" y="91154"/>
                </a:cubicBezTo>
                <a:cubicBezTo>
                  <a:pt x="18667" y="81270"/>
                  <a:pt x="16471" y="71386"/>
                  <a:pt x="14275" y="62600"/>
                </a:cubicBezTo>
                <a:cubicBezTo>
                  <a:pt x="5490" y="26358"/>
                  <a:pt x="0" y="0"/>
                  <a:pt x="0" y="0"/>
                </a:cubicBezTo>
                <a:lnTo>
                  <a:pt x="183376" y="0"/>
                </a:lnTo>
                <a:cubicBezTo>
                  <a:pt x="184474" y="0"/>
                  <a:pt x="187768" y="263578"/>
                  <a:pt x="183376" y="293231"/>
                </a:cubicBezTo>
                <a:close/>
              </a:path>
            </a:pathLst>
          </a:custGeom>
          <a:solidFill>
            <a:srgbClr val="FFB27D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" name="Freeform 139">
            <a:extLst>
              <a:ext uri="{FF2B5EF4-FFF2-40B4-BE49-F238E27FC236}">
                <a16:creationId xmlns="" xmlns:a16="http://schemas.microsoft.com/office/drawing/2014/main" id="{49FC2DB5-D423-AA49-90EB-0C772DCA0905}"/>
              </a:ext>
            </a:extLst>
          </p:cNvPr>
          <p:cNvSpPr/>
          <p:nvPr/>
        </p:nvSpPr>
        <p:spPr>
          <a:xfrm>
            <a:off x="2110595" y="4503399"/>
            <a:ext cx="166725" cy="51063"/>
          </a:xfrm>
          <a:custGeom>
            <a:avLst/>
            <a:gdLst>
              <a:gd name="connsiteX0" fmla="*/ 155925 w 166725"/>
              <a:gd name="connsiteY0" fmla="*/ 15920 h 51063"/>
              <a:gd name="connsiteX1" fmla="*/ 6588 w 166725"/>
              <a:gd name="connsiteY1" fmla="*/ 51064 h 51063"/>
              <a:gd name="connsiteX2" fmla="*/ 0 w 166725"/>
              <a:gd name="connsiteY2" fmla="*/ 22510 h 51063"/>
              <a:gd name="connsiteX3" fmla="*/ 0 w 166725"/>
              <a:gd name="connsiteY3" fmla="*/ 20313 h 51063"/>
              <a:gd name="connsiteX4" fmla="*/ 45021 w 166725"/>
              <a:gd name="connsiteY4" fmla="*/ 1643 h 51063"/>
              <a:gd name="connsiteX5" fmla="*/ 155925 w 166725"/>
              <a:gd name="connsiteY5" fmla="*/ 15920 h 51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6725" h="51063">
                <a:moveTo>
                  <a:pt x="155925" y="15920"/>
                </a:moveTo>
                <a:cubicBezTo>
                  <a:pt x="104316" y="37885"/>
                  <a:pt x="10981" y="49966"/>
                  <a:pt x="6588" y="51064"/>
                </a:cubicBezTo>
                <a:cubicBezTo>
                  <a:pt x="4392" y="41180"/>
                  <a:pt x="2196" y="31296"/>
                  <a:pt x="0" y="22510"/>
                </a:cubicBezTo>
                <a:lnTo>
                  <a:pt x="0" y="20313"/>
                </a:lnTo>
                <a:lnTo>
                  <a:pt x="45021" y="1643"/>
                </a:lnTo>
                <a:cubicBezTo>
                  <a:pt x="45021" y="1643"/>
                  <a:pt x="209730" y="-7143"/>
                  <a:pt x="155925" y="15920"/>
                </a:cubicBezTo>
                <a:close/>
              </a:path>
            </a:pathLst>
          </a:custGeom>
          <a:solidFill>
            <a:srgbClr val="E58099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" name="Freeform 140">
            <a:extLst>
              <a:ext uri="{FF2B5EF4-FFF2-40B4-BE49-F238E27FC236}">
                <a16:creationId xmlns="" xmlns:a16="http://schemas.microsoft.com/office/drawing/2014/main" id="{D4DA649D-827F-BE46-AE34-037B47342F4E}"/>
              </a:ext>
            </a:extLst>
          </p:cNvPr>
          <p:cNvSpPr/>
          <p:nvPr/>
        </p:nvSpPr>
        <p:spPr>
          <a:xfrm>
            <a:off x="2157811" y="5273812"/>
            <a:ext cx="103217" cy="117512"/>
          </a:xfrm>
          <a:custGeom>
            <a:avLst/>
            <a:gdLst>
              <a:gd name="connsiteX0" fmla="*/ 48315 w 103217"/>
              <a:gd name="connsiteY0" fmla="*/ 16474 h 117512"/>
              <a:gd name="connsiteX1" fmla="*/ 51609 w 103217"/>
              <a:gd name="connsiteY1" fmla="*/ 36242 h 117512"/>
              <a:gd name="connsiteX2" fmla="*/ 99923 w 103217"/>
              <a:gd name="connsiteY2" fmla="*/ 105431 h 117512"/>
              <a:gd name="connsiteX3" fmla="*/ 103218 w 103217"/>
              <a:gd name="connsiteY3" fmla="*/ 115316 h 117512"/>
              <a:gd name="connsiteX4" fmla="*/ 76864 w 103217"/>
              <a:gd name="connsiteY4" fmla="*/ 117512 h 117512"/>
              <a:gd name="connsiteX5" fmla="*/ 36236 w 103217"/>
              <a:gd name="connsiteY5" fmla="*/ 90056 h 117512"/>
              <a:gd name="connsiteX6" fmla="*/ 20863 w 103217"/>
              <a:gd name="connsiteY6" fmla="*/ 60403 h 117512"/>
              <a:gd name="connsiteX7" fmla="*/ 5490 w 103217"/>
              <a:gd name="connsiteY7" fmla="*/ 38439 h 117512"/>
              <a:gd name="connsiteX8" fmla="*/ 0 w 103217"/>
              <a:gd name="connsiteY8" fmla="*/ 15376 h 117512"/>
              <a:gd name="connsiteX9" fmla="*/ 17569 w 103217"/>
              <a:gd name="connsiteY9" fmla="*/ 2197 h 117512"/>
              <a:gd name="connsiteX10" fmla="*/ 30746 w 103217"/>
              <a:gd name="connsiteY10" fmla="*/ 0 h 117512"/>
              <a:gd name="connsiteX11" fmla="*/ 48315 w 103217"/>
              <a:gd name="connsiteY11" fmla="*/ 16474 h 117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3217" h="117512">
                <a:moveTo>
                  <a:pt x="48315" y="16474"/>
                </a:moveTo>
                <a:cubicBezTo>
                  <a:pt x="48315" y="16474"/>
                  <a:pt x="47217" y="27456"/>
                  <a:pt x="51609" y="36242"/>
                </a:cubicBezTo>
                <a:cubicBezTo>
                  <a:pt x="56001" y="45028"/>
                  <a:pt x="70276" y="81270"/>
                  <a:pt x="99923" y="105431"/>
                </a:cubicBezTo>
                <a:lnTo>
                  <a:pt x="103218" y="115316"/>
                </a:lnTo>
                <a:lnTo>
                  <a:pt x="76864" y="117512"/>
                </a:lnTo>
                <a:cubicBezTo>
                  <a:pt x="76864" y="117512"/>
                  <a:pt x="38432" y="94449"/>
                  <a:pt x="36236" y="90056"/>
                </a:cubicBezTo>
                <a:cubicBezTo>
                  <a:pt x="34040" y="85663"/>
                  <a:pt x="24157" y="66993"/>
                  <a:pt x="20863" y="60403"/>
                </a:cubicBezTo>
                <a:cubicBezTo>
                  <a:pt x="17569" y="54912"/>
                  <a:pt x="5490" y="43930"/>
                  <a:pt x="5490" y="38439"/>
                </a:cubicBezTo>
                <a:cubicBezTo>
                  <a:pt x="5490" y="32947"/>
                  <a:pt x="0" y="15376"/>
                  <a:pt x="0" y="15376"/>
                </a:cubicBezTo>
                <a:cubicBezTo>
                  <a:pt x="0" y="15376"/>
                  <a:pt x="15373" y="3295"/>
                  <a:pt x="17569" y="2197"/>
                </a:cubicBezTo>
                <a:cubicBezTo>
                  <a:pt x="19765" y="1098"/>
                  <a:pt x="30746" y="0"/>
                  <a:pt x="30746" y="0"/>
                </a:cubicBezTo>
                <a:lnTo>
                  <a:pt x="48315" y="16474"/>
                </a:lnTo>
                <a:close/>
              </a:path>
            </a:pathLst>
          </a:custGeom>
          <a:solidFill>
            <a:srgbClr val="FFB27D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" name="Freeform 141">
            <a:extLst>
              <a:ext uri="{FF2B5EF4-FFF2-40B4-BE49-F238E27FC236}">
                <a16:creationId xmlns="" xmlns:a16="http://schemas.microsoft.com/office/drawing/2014/main" id="{963CA7D9-D937-1C4E-992A-6E86BA2CAFEB}"/>
              </a:ext>
            </a:extLst>
          </p:cNvPr>
          <p:cNvSpPr/>
          <p:nvPr/>
        </p:nvSpPr>
        <p:spPr>
          <a:xfrm>
            <a:off x="2143166" y="5280401"/>
            <a:ext cx="144766" cy="126297"/>
          </a:xfrm>
          <a:custGeom>
            <a:avLst/>
            <a:gdLst>
              <a:gd name="connsiteX0" fmla="*/ 16841 w 144766"/>
              <a:gd name="connsiteY0" fmla="*/ 0 h 126297"/>
              <a:gd name="connsiteX1" fmla="*/ 370 w 144766"/>
              <a:gd name="connsiteY1" fmla="*/ 53814 h 126297"/>
              <a:gd name="connsiteX2" fmla="*/ 9155 w 144766"/>
              <a:gd name="connsiteY2" fmla="*/ 126298 h 126297"/>
              <a:gd name="connsiteX3" fmla="*/ 15743 w 144766"/>
              <a:gd name="connsiteY3" fmla="*/ 126298 h 126297"/>
              <a:gd name="connsiteX4" fmla="*/ 25626 w 144766"/>
              <a:gd name="connsiteY4" fmla="*/ 72484 h 126297"/>
              <a:gd name="connsiteX5" fmla="*/ 80529 w 144766"/>
              <a:gd name="connsiteY5" fmla="*/ 124102 h 126297"/>
              <a:gd name="connsiteX6" fmla="*/ 133236 w 144766"/>
              <a:gd name="connsiteY6" fmla="*/ 126298 h 126297"/>
              <a:gd name="connsiteX7" fmla="*/ 114569 w 144766"/>
              <a:gd name="connsiteY7" fmla="*/ 98842 h 126297"/>
              <a:gd name="connsiteX8" fmla="*/ 93706 w 144766"/>
              <a:gd name="connsiteY8" fmla="*/ 98842 h 126297"/>
              <a:gd name="connsiteX9" fmla="*/ 39901 w 144766"/>
              <a:gd name="connsiteY9" fmla="*/ 48323 h 126297"/>
              <a:gd name="connsiteX10" fmla="*/ 16841 w 144766"/>
              <a:gd name="connsiteY10" fmla="*/ 0 h 126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4766" h="126297">
                <a:moveTo>
                  <a:pt x="16841" y="0"/>
                </a:moveTo>
                <a:cubicBezTo>
                  <a:pt x="16841" y="0"/>
                  <a:pt x="-2924" y="26358"/>
                  <a:pt x="370" y="53814"/>
                </a:cubicBezTo>
                <a:cubicBezTo>
                  <a:pt x="1468" y="70287"/>
                  <a:pt x="9155" y="103235"/>
                  <a:pt x="9155" y="126298"/>
                </a:cubicBezTo>
                <a:lnTo>
                  <a:pt x="15743" y="126298"/>
                </a:lnTo>
                <a:lnTo>
                  <a:pt x="25626" y="72484"/>
                </a:lnTo>
                <a:cubicBezTo>
                  <a:pt x="25626" y="72484"/>
                  <a:pt x="70646" y="121905"/>
                  <a:pt x="80529" y="124102"/>
                </a:cubicBezTo>
                <a:cubicBezTo>
                  <a:pt x="90411" y="126298"/>
                  <a:pt x="131040" y="126298"/>
                  <a:pt x="133236" y="126298"/>
                </a:cubicBezTo>
                <a:cubicBezTo>
                  <a:pt x="135432" y="126298"/>
                  <a:pt x="167276" y="118610"/>
                  <a:pt x="114569" y="98842"/>
                </a:cubicBezTo>
                <a:cubicBezTo>
                  <a:pt x="114569" y="98842"/>
                  <a:pt x="114569" y="109824"/>
                  <a:pt x="93706" y="98842"/>
                </a:cubicBezTo>
                <a:cubicBezTo>
                  <a:pt x="72842" y="87859"/>
                  <a:pt x="53077" y="65895"/>
                  <a:pt x="39901" y="48323"/>
                </a:cubicBezTo>
                <a:cubicBezTo>
                  <a:pt x="32214" y="38439"/>
                  <a:pt x="20135" y="18670"/>
                  <a:pt x="16841" y="0"/>
                </a:cubicBezTo>
                <a:close/>
              </a:path>
            </a:pathLst>
          </a:custGeom>
          <a:solidFill>
            <a:srgbClr val="423D73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3" name="Freeform 142">
            <a:extLst>
              <a:ext uri="{FF2B5EF4-FFF2-40B4-BE49-F238E27FC236}">
                <a16:creationId xmlns="" xmlns:a16="http://schemas.microsoft.com/office/drawing/2014/main" id="{07A0C987-69A7-654D-8EBA-66A250B50463}"/>
              </a:ext>
            </a:extLst>
          </p:cNvPr>
          <p:cNvSpPr/>
          <p:nvPr/>
        </p:nvSpPr>
        <p:spPr>
          <a:xfrm>
            <a:off x="1860237" y="4449032"/>
            <a:ext cx="267926" cy="831369"/>
          </a:xfrm>
          <a:custGeom>
            <a:avLst/>
            <a:gdLst>
              <a:gd name="connsiteX0" fmla="*/ 267927 w 267926"/>
              <a:gd name="connsiteY0" fmla="*/ 0 h 831369"/>
              <a:gd name="connsiteX1" fmla="*/ 265731 w 267926"/>
              <a:gd name="connsiteY1" fmla="*/ 47224 h 831369"/>
              <a:gd name="connsiteX2" fmla="*/ 263535 w 267926"/>
              <a:gd name="connsiteY2" fmla="*/ 74680 h 831369"/>
              <a:gd name="connsiteX3" fmla="*/ 220710 w 267926"/>
              <a:gd name="connsiteY3" fmla="*/ 311901 h 831369"/>
              <a:gd name="connsiteX4" fmla="*/ 45021 w 267926"/>
              <a:gd name="connsiteY4" fmla="*/ 831370 h 831369"/>
              <a:gd name="connsiteX5" fmla="*/ 0 w 267926"/>
              <a:gd name="connsiteY5" fmla="*/ 824780 h 831369"/>
              <a:gd name="connsiteX6" fmla="*/ 57099 w 267926"/>
              <a:gd name="connsiteY6" fmla="*/ 400859 h 831369"/>
              <a:gd name="connsiteX7" fmla="*/ 120787 w 267926"/>
              <a:gd name="connsiteY7" fmla="*/ 251498 h 831369"/>
              <a:gd name="connsiteX8" fmla="*/ 103218 w 267926"/>
              <a:gd name="connsiteY8" fmla="*/ 95547 h 831369"/>
              <a:gd name="connsiteX9" fmla="*/ 95531 w 267926"/>
              <a:gd name="connsiteY9" fmla="*/ 41733 h 831369"/>
              <a:gd name="connsiteX10" fmla="*/ 91139 w 267926"/>
              <a:gd name="connsiteY10" fmla="*/ 12080 h 831369"/>
              <a:gd name="connsiteX11" fmla="*/ 267927 w 267926"/>
              <a:gd name="connsiteY11" fmla="*/ 0 h 831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7926" h="831369">
                <a:moveTo>
                  <a:pt x="267927" y="0"/>
                </a:moveTo>
                <a:cubicBezTo>
                  <a:pt x="267927" y="0"/>
                  <a:pt x="267927" y="18670"/>
                  <a:pt x="265731" y="47224"/>
                </a:cubicBezTo>
                <a:cubicBezTo>
                  <a:pt x="265731" y="56010"/>
                  <a:pt x="264633" y="64796"/>
                  <a:pt x="263535" y="74680"/>
                </a:cubicBezTo>
                <a:cubicBezTo>
                  <a:pt x="259142" y="136182"/>
                  <a:pt x="247064" y="226238"/>
                  <a:pt x="220710" y="311901"/>
                </a:cubicBezTo>
                <a:cubicBezTo>
                  <a:pt x="187768" y="418430"/>
                  <a:pt x="45021" y="831370"/>
                  <a:pt x="45021" y="831370"/>
                </a:cubicBezTo>
                <a:lnTo>
                  <a:pt x="0" y="824780"/>
                </a:lnTo>
                <a:cubicBezTo>
                  <a:pt x="0" y="824780"/>
                  <a:pt x="32942" y="481030"/>
                  <a:pt x="57099" y="400859"/>
                </a:cubicBezTo>
                <a:cubicBezTo>
                  <a:pt x="81257" y="320687"/>
                  <a:pt x="119689" y="288838"/>
                  <a:pt x="120787" y="251498"/>
                </a:cubicBezTo>
                <a:cubicBezTo>
                  <a:pt x="121885" y="230631"/>
                  <a:pt x="112002" y="155950"/>
                  <a:pt x="103218" y="95547"/>
                </a:cubicBezTo>
                <a:cubicBezTo>
                  <a:pt x="101022" y="74680"/>
                  <a:pt x="97728" y="57108"/>
                  <a:pt x="95531" y="41733"/>
                </a:cubicBezTo>
                <a:cubicBezTo>
                  <a:pt x="93335" y="23063"/>
                  <a:pt x="91139" y="12080"/>
                  <a:pt x="91139" y="12080"/>
                </a:cubicBezTo>
                <a:lnTo>
                  <a:pt x="267927" y="0"/>
                </a:lnTo>
                <a:close/>
              </a:path>
            </a:pathLst>
          </a:custGeom>
          <a:solidFill>
            <a:srgbClr val="FFB27D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4" name="Freeform 143">
            <a:extLst>
              <a:ext uri="{FF2B5EF4-FFF2-40B4-BE49-F238E27FC236}">
                <a16:creationId xmlns="" xmlns:a16="http://schemas.microsoft.com/office/drawing/2014/main" id="{B2E90C51-DBE4-DA49-AF0C-401971B42A40}"/>
              </a:ext>
            </a:extLst>
          </p:cNvPr>
          <p:cNvSpPr/>
          <p:nvPr/>
        </p:nvSpPr>
        <p:spPr>
          <a:xfrm>
            <a:off x="1861335" y="5265026"/>
            <a:ext cx="87844" cy="121905"/>
          </a:xfrm>
          <a:custGeom>
            <a:avLst/>
            <a:gdLst>
              <a:gd name="connsiteX0" fmla="*/ 46119 w 87844"/>
              <a:gd name="connsiteY0" fmla="*/ 16474 h 121905"/>
              <a:gd name="connsiteX1" fmla="*/ 47217 w 87844"/>
              <a:gd name="connsiteY1" fmla="*/ 36242 h 121905"/>
              <a:gd name="connsiteX2" fmla="*/ 85649 w 87844"/>
              <a:gd name="connsiteY2" fmla="*/ 112021 h 121905"/>
              <a:gd name="connsiteX3" fmla="*/ 87845 w 87844"/>
              <a:gd name="connsiteY3" fmla="*/ 121905 h 121905"/>
              <a:gd name="connsiteX4" fmla="*/ 61491 w 87844"/>
              <a:gd name="connsiteY4" fmla="*/ 120807 h 121905"/>
              <a:gd name="connsiteX5" fmla="*/ 25255 w 87844"/>
              <a:gd name="connsiteY5" fmla="*/ 88958 h 121905"/>
              <a:gd name="connsiteX6" fmla="*/ 14275 w 87844"/>
              <a:gd name="connsiteY6" fmla="*/ 58207 h 121905"/>
              <a:gd name="connsiteX7" fmla="*/ 2196 w 87844"/>
              <a:gd name="connsiteY7" fmla="*/ 34046 h 121905"/>
              <a:gd name="connsiteX8" fmla="*/ 0 w 87844"/>
              <a:gd name="connsiteY8" fmla="*/ 10982 h 121905"/>
              <a:gd name="connsiteX9" fmla="*/ 19765 w 87844"/>
              <a:gd name="connsiteY9" fmla="*/ 0 h 121905"/>
              <a:gd name="connsiteX10" fmla="*/ 34040 w 87844"/>
              <a:gd name="connsiteY10" fmla="*/ 0 h 121905"/>
              <a:gd name="connsiteX11" fmla="*/ 46119 w 87844"/>
              <a:gd name="connsiteY11" fmla="*/ 16474 h 121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7844" h="121905">
                <a:moveTo>
                  <a:pt x="46119" y="16474"/>
                </a:moveTo>
                <a:cubicBezTo>
                  <a:pt x="46119" y="16474"/>
                  <a:pt x="42824" y="27456"/>
                  <a:pt x="47217" y="36242"/>
                </a:cubicBezTo>
                <a:cubicBezTo>
                  <a:pt x="50511" y="45028"/>
                  <a:pt x="59295" y="83467"/>
                  <a:pt x="85649" y="112021"/>
                </a:cubicBezTo>
                <a:lnTo>
                  <a:pt x="87845" y="121905"/>
                </a:lnTo>
                <a:lnTo>
                  <a:pt x="61491" y="120807"/>
                </a:lnTo>
                <a:cubicBezTo>
                  <a:pt x="61491" y="120807"/>
                  <a:pt x="27452" y="93351"/>
                  <a:pt x="25255" y="88958"/>
                </a:cubicBezTo>
                <a:cubicBezTo>
                  <a:pt x="23059" y="84565"/>
                  <a:pt x="16471" y="63698"/>
                  <a:pt x="14275" y="58207"/>
                </a:cubicBezTo>
                <a:cubicBezTo>
                  <a:pt x="12079" y="51618"/>
                  <a:pt x="1098" y="39537"/>
                  <a:pt x="2196" y="34046"/>
                </a:cubicBezTo>
                <a:cubicBezTo>
                  <a:pt x="3294" y="28554"/>
                  <a:pt x="0" y="10982"/>
                  <a:pt x="0" y="10982"/>
                </a:cubicBezTo>
                <a:cubicBezTo>
                  <a:pt x="0" y="10982"/>
                  <a:pt x="16471" y="1098"/>
                  <a:pt x="19765" y="0"/>
                </a:cubicBezTo>
                <a:cubicBezTo>
                  <a:pt x="21961" y="0"/>
                  <a:pt x="34040" y="0"/>
                  <a:pt x="34040" y="0"/>
                </a:cubicBezTo>
                <a:lnTo>
                  <a:pt x="46119" y="16474"/>
                </a:lnTo>
                <a:close/>
              </a:path>
            </a:pathLst>
          </a:custGeom>
          <a:solidFill>
            <a:srgbClr val="FFB27D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5" name="Freeform 144">
            <a:extLst>
              <a:ext uri="{FF2B5EF4-FFF2-40B4-BE49-F238E27FC236}">
                <a16:creationId xmlns="" xmlns:a16="http://schemas.microsoft.com/office/drawing/2014/main" id="{F8614C89-3ACF-DD41-B036-DC21006D1291}"/>
              </a:ext>
            </a:extLst>
          </p:cNvPr>
          <p:cNvSpPr/>
          <p:nvPr/>
        </p:nvSpPr>
        <p:spPr>
          <a:xfrm>
            <a:off x="1838276" y="5265026"/>
            <a:ext cx="136864" cy="140574"/>
          </a:xfrm>
          <a:custGeom>
            <a:avLst/>
            <a:gdLst>
              <a:gd name="connsiteX0" fmla="*/ 25255 w 136864"/>
              <a:gd name="connsiteY0" fmla="*/ 0 h 140574"/>
              <a:gd name="connsiteX1" fmla="*/ 1098 w 136864"/>
              <a:gd name="connsiteY1" fmla="*/ 50519 h 140574"/>
              <a:gd name="connsiteX2" fmla="*/ 0 w 136864"/>
              <a:gd name="connsiteY2" fmla="*/ 124101 h 140574"/>
              <a:gd name="connsiteX3" fmla="*/ 6588 w 136864"/>
              <a:gd name="connsiteY3" fmla="*/ 125200 h 140574"/>
              <a:gd name="connsiteX4" fmla="*/ 24157 w 136864"/>
              <a:gd name="connsiteY4" fmla="*/ 72484 h 140574"/>
              <a:gd name="connsiteX5" fmla="*/ 71374 w 136864"/>
              <a:gd name="connsiteY5" fmla="*/ 130691 h 140574"/>
              <a:gd name="connsiteX6" fmla="*/ 124081 w 136864"/>
              <a:gd name="connsiteY6" fmla="*/ 140575 h 140574"/>
              <a:gd name="connsiteX7" fmla="*/ 109806 w 136864"/>
              <a:gd name="connsiteY7" fmla="*/ 110923 h 140574"/>
              <a:gd name="connsiteX8" fmla="*/ 88943 w 136864"/>
              <a:gd name="connsiteY8" fmla="*/ 107628 h 140574"/>
              <a:gd name="connsiteX9" fmla="*/ 42824 w 136864"/>
              <a:gd name="connsiteY9" fmla="*/ 50519 h 140574"/>
              <a:gd name="connsiteX10" fmla="*/ 25255 w 136864"/>
              <a:gd name="connsiteY10" fmla="*/ 0 h 140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6864" h="140574">
                <a:moveTo>
                  <a:pt x="25255" y="0"/>
                </a:moveTo>
                <a:cubicBezTo>
                  <a:pt x="25255" y="0"/>
                  <a:pt x="2196" y="24161"/>
                  <a:pt x="1098" y="50519"/>
                </a:cubicBezTo>
                <a:cubicBezTo>
                  <a:pt x="0" y="66993"/>
                  <a:pt x="3294" y="99940"/>
                  <a:pt x="0" y="124101"/>
                </a:cubicBezTo>
                <a:lnTo>
                  <a:pt x="6588" y="125200"/>
                </a:lnTo>
                <a:lnTo>
                  <a:pt x="24157" y="72484"/>
                </a:lnTo>
                <a:cubicBezTo>
                  <a:pt x="24157" y="72484"/>
                  <a:pt x="61491" y="127396"/>
                  <a:pt x="71374" y="130691"/>
                </a:cubicBezTo>
                <a:cubicBezTo>
                  <a:pt x="81257" y="133986"/>
                  <a:pt x="121885" y="140575"/>
                  <a:pt x="124081" y="140575"/>
                </a:cubicBezTo>
                <a:cubicBezTo>
                  <a:pt x="126277" y="140575"/>
                  <a:pt x="159219" y="138379"/>
                  <a:pt x="109806" y="110923"/>
                </a:cubicBezTo>
                <a:cubicBezTo>
                  <a:pt x="109806" y="110923"/>
                  <a:pt x="108708" y="120807"/>
                  <a:pt x="88943" y="107628"/>
                </a:cubicBezTo>
                <a:cubicBezTo>
                  <a:pt x="69178" y="94449"/>
                  <a:pt x="53805" y="70287"/>
                  <a:pt x="42824" y="50519"/>
                </a:cubicBezTo>
                <a:cubicBezTo>
                  <a:pt x="35138" y="41733"/>
                  <a:pt x="25255" y="19768"/>
                  <a:pt x="25255" y="0"/>
                </a:cubicBezTo>
                <a:close/>
              </a:path>
            </a:pathLst>
          </a:custGeom>
          <a:solidFill>
            <a:srgbClr val="423D73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6" name="Freeform 145">
            <a:extLst>
              <a:ext uri="{FF2B5EF4-FFF2-40B4-BE49-F238E27FC236}">
                <a16:creationId xmlns="" xmlns:a16="http://schemas.microsoft.com/office/drawing/2014/main" id="{CC274123-1550-0D41-ACB7-F3C73359C9B8}"/>
              </a:ext>
            </a:extLst>
          </p:cNvPr>
          <p:cNvSpPr/>
          <p:nvPr/>
        </p:nvSpPr>
        <p:spPr>
          <a:xfrm>
            <a:off x="1959062" y="4490997"/>
            <a:ext cx="183313" cy="57410"/>
          </a:xfrm>
          <a:custGeom>
            <a:avLst/>
            <a:gdLst>
              <a:gd name="connsiteX0" fmla="*/ 176788 w 183313"/>
              <a:gd name="connsiteY0" fmla="*/ 26126 h 57410"/>
              <a:gd name="connsiteX1" fmla="*/ 165807 w 183313"/>
              <a:gd name="connsiteY1" fmla="*/ 33814 h 57410"/>
              <a:gd name="connsiteX2" fmla="*/ 7686 w 183313"/>
              <a:gd name="connsiteY2" fmla="*/ 55779 h 57410"/>
              <a:gd name="connsiteX3" fmla="*/ 0 w 183313"/>
              <a:gd name="connsiteY3" fmla="*/ 1965 h 57410"/>
              <a:gd name="connsiteX4" fmla="*/ 166905 w 183313"/>
              <a:gd name="connsiteY4" fmla="*/ 6358 h 57410"/>
              <a:gd name="connsiteX5" fmla="*/ 176788 w 183313"/>
              <a:gd name="connsiteY5" fmla="*/ 26126 h 57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313" h="57410">
                <a:moveTo>
                  <a:pt x="176788" y="26126"/>
                </a:moveTo>
                <a:cubicBezTo>
                  <a:pt x="173494" y="28323"/>
                  <a:pt x="170199" y="31617"/>
                  <a:pt x="165807" y="33814"/>
                </a:cubicBezTo>
                <a:cubicBezTo>
                  <a:pt x="117492" y="62368"/>
                  <a:pt x="32942" y="57975"/>
                  <a:pt x="7686" y="55779"/>
                </a:cubicBezTo>
                <a:cubicBezTo>
                  <a:pt x="5490" y="34912"/>
                  <a:pt x="2196" y="17340"/>
                  <a:pt x="0" y="1965"/>
                </a:cubicBezTo>
                <a:cubicBezTo>
                  <a:pt x="53805" y="-232"/>
                  <a:pt x="133963" y="-2428"/>
                  <a:pt x="166905" y="6358"/>
                </a:cubicBezTo>
                <a:cubicBezTo>
                  <a:pt x="183376" y="9652"/>
                  <a:pt x="188866" y="16242"/>
                  <a:pt x="176788" y="26126"/>
                </a:cubicBezTo>
                <a:close/>
              </a:path>
            </a:pathLst>
          </a:custGeom>
          <a:solidFill>
            <a:srgbClr val="E58099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7" name="Freeform 146">
            <a:extLst>
              <a:ext uri="{FF2B5EF4-FFF2-40B4-BE49-F238E27FC236}">
                <a16:creationId xmlns="" xmlns:a16="http://schemas.microsoft.com/office/drawing/2014/main" id="{F742F7DF-FFC7-4A49-BD65-589654C25DFF}"/>
              </a:ext>
            </a:extLst>
          </p:cNvPr>
          <p:cNvSpPr/>
          <p:nvPr/>
        </p:nvSpPr>
        <p:spPr>
          <a:xfrm>
            <a:off x="2253343" y="3465006"/>
            <a:ext cx="233900" cy="109971"/>
          </a:xfrm>
          <a:custGeom>
            <a:avLst/>
            <a:gdLst>
              <a:gd name="connsiteX0" fmla="*/ 233887 w 233900"/>
              <a:gd name="connsiteY0" fmla="*/ 32947 h 109971"/>
              <a:gd name="connsiteX1" fmla="*/ 217416 w 233900"/>
              <a:gd name="connsiteY1" fmla="*/ 103235 h 109971"/>
              <a:gd name="connsiteX2" fmla="*/ 28550 w 233900"/>
              <a:gd name="connsiteY2" fmla="*/ 107628 h 109971"/>
              <a:gd name="connsiteX3" fmla="*/ 0 w 233900"/>
              <a:gd name="connsiteY3" fmla="*/ 106530 h 109971"/>
              <a:gd name="connsiteX4" fmla="*/ 6588 w 233900"/>
              <a:gd name="connsiteY4" fmla="*/ 51617 h 109971"/>
              <a:gd name="connsiteX5" fmla="*/ 13177 w 233900"/>
              <a:gd name="connsiteY5" fmla="*/ 0 h 109971"/>
              <a:gd name="connsiteX6" fmla="*/ 233887 w 233900"/>
              <a:gd name="connsiteY6" fmla="*/ 32947 h 109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3900" h="109971">
                <a:moveTo>
                  <a:pt x="233887" y="32947"/>
                </a:moveTo>
                <a:cubicBezTo>
                  <a:pt x="233887" y="32947"/>
                  <a:pt x="234985" y="88958"/>
                  <a:pt x="217416" y="103235"/>
                </a:cubicBezTo>
                <a:cubicBezTo>
                  <a:pt x="204239" y="113119"/>
                  <a:pt x="84551" y="109824"/>
                  <a:pt x="28550" y="107628"/>
                </a:cubicBezTo>
                <a:cubicBezTo>
                  <a:pt x="10981" y="106530"/>
                  <a:pt x="0" y="106530"/>
                  <a:pt x="0" y="106530"/>
                </a:cubicBezTo>
                <a:lnTo>
                  <a:pt x="6588" y="51617"/>
                </a:lnTo>
                <a:lnTo>
                  <a:pt x="13177" y="0"/>
                </a:lnTo>
                <a:lnTo>
                  <a:pt x="233887" y="32947"/>
                </a:lnTo>
                <a:close/>
              </a:path>
            </a:pathLst>
          </a:custGeom>
          <a:solidFill>
            <a:srgbClr val="FFB27D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8" name="Freeform 147">
            <a:extLst>
              <a:ext uri="{FF2B5EF4-FFF2-40B4-BE49-F238E27FC236}">
                <a16:creationId xmlns="" xmlns:a16="http://schemas.microsoft.com/office/drawing/2014/main" id="{35CC7DF6-DD40-F44F-A670-4AB9E604791A}"/>
              </a:ext>
            </a:extLst>
          </p:cNvPr>
          <p:cNvSpPr/>
          <p:nvPr/>
        </p:nvSpPr>
        <p:spPr>
          <a:xfrm>
            <a:off x="2454288" y="3428764"/>
            <a:ext cx="297574" cy="143869"/>
          </a:xfrm>
          <a:custGeom>
            <a:avLst/>
            <a:gdLst>
              <a:gd name="connsiteX0" fmla="*/ 8785 w 297574"/>
              <a:gd name="connsiteY0" fmla="*/ 75779 h 143869"/>
              <a:gd name="connsiteX1" fmla="*/ 85649 w 297574"/>
              <a:gd name="connsiteY1" fmla="*/ 47224 h 143869"/>
              <a:gd name="connsiteX2" fmla="*/ 284398 w 297574"/>
              <a:gd name="connsiteY2" fmla="*/ 0 h 143869"/>
              <a:gd name="connsiteX3" fmla="*/ 297574 w 297574"/>
              <a:gd name="connsiteY3" fmla="*/ 31849 h 143869"/>
              <a:gd name="connsiteX4" fmla="*/ 0 w 297574"/>
              <a:gd name="connsiteY4" fmla="*/ 143870 h 143869"/>
              <a:gd name="connsiteX5" fmla="*/ 8785 w 297574"/>
              <a:gd name="connsiteY5" fmla="*/ 75779 h 143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7574" h="143869">
                <a:moveTo>
                  <a:pt x="8785" y="75779"/>
                </a:moveTo>
                <a:cubicBezTo>
                  <a:pt x="8785" y="75779"/>
                  <a:pt x="49413" y="53814"/>
                  <a:pt x="85649" y="47224"/>
                </a:cubicBezTo>
                <a:cubicBezTo>
                  <a:pt x="121885" y="40635"/>
                  <a:pt x="284398" y="0"/>
                  <a:pt x="284398" y="0"/>
                </a:cubicBezTo>
                <a:lnTo>
                  <a:pt x="297574" y="31849"/>
                </a:lnTo>
                <a:cubicBezTo>
                  <a:pt x="297574" y="31849"/>
                  <a:pt x="147140" y="127396"/>
                  <a:pt x="0" y="143870"/>
                </a:cubicBezTo>
                <a:lnTo>
                  <a:pt x="8785" y="75779"/>
                </a:lnTo>
                <a:close/>
              </a:path>
            </a:pathLst>
          </a:custGeom>
          <a:solidFill>
            <a:srgbClr val="FFB27D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9" name="Freeform 148">
            <a:extLst>
              <a:ext uri="{FF2B5EF4-FFF2-40B4-BE49-F238E27FC236}">
                <a16:creationId xmlns="" xmlns:a16="http://schemas.microsoft.com/office/drawing/2014/main" id="{CBEF3BD1-97EE-3F45-AAE0-602382C0BC85}"/>
              </a:ext>
            </a:extLst>
          </p:cNvPr>
          <p:cNvSpPr/>
          <p:nvPr/>
        </p:nvSpPr>
        <p:spPr>
          <a:xfrm>
            <a:off x="2738686" y="3380441"/>
            <a:ext cx="107204" cy="83466"/>
          </a:xfrm>
          <a:custGeom>
            <a:avLst/>
            <a:gdLst>
              <a:gd name="connsiteX0" fmla="*/ 0 w 107204"/>
              <a:gd name="connsiteY0" fmla="*/ 48323 h 83466"/>
              <a:gd name="connsiteX1" fmla="*/ 13177 w 107204"/>
              <a:gd name="connsiteY1" fmla="*/ 32947 h 83466"/>
              <a:gd name="connsiteX2" fmla="*/ 35138 w 107204"/>
              <a:gd name="connsiteY2" fmla="*/ 9884 h 83466"/>
              <a:gd name="connsiteX3" fmla="*/ 58197 w 107204"/>
              <a:gd name="connsiteY3" fmla="*/ 2197 h 83466"/>
              <a:gd name="connsiteX4" fmla="*/ 53805 w 107204"/>
              <a:gd name="connsiteY4" fmla="*/ 13179 h 83466"/>
              <a:gd name="connsiteX5" fmla="*/ 39530 w 107204"/>
              <a:gd name="connsiteY5" fmla="*/ 25260 h 83466"/>
              <a:gd name="connsiteX6" fmla="*/ 69178 w 107204"/>
              <a:gd name="connsiteY6" fmla="*/ 12081 h 83466"/>
              <a:gd name="connsiteX7" fmla="*/ 105414 w 107204"/>
              <a:gd name="connsiteY7" fmla="*/ 0 h 83466"/>
              <a:gd name="connsiteX8" fmla="*/ 91139 w 107204"/>
              <a:gd name="connsiteY8" fmla="*/ 15376 h 83466"/>
              <a:gd name="connsiteX9" fmla="*/ 74668 w 107204"/>
              <a:gd name="connsiteY9" fmla="*/ 28554 h 83466"/>
              <a:gd name="connsiteX10" fmla="*/ 76864 w 107204"/>
              <a:gd name="connsiteY10" fmla="*/ 57109 h 83466"/>
              <a:gd name="connsiteX11" fmla="*/ 45021 w 107204"/>
              <a:gd name="connsiteY11" fmla="*/ 81270 h 83466"/>
              <a:gd name="connsiteX12" fmla="*/ 10981 w 107204"/>
              <a:gd name="connsiteY12" fmla="*/ 83467 h 83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7204" h="83466">
                <a:moveTo>
                  <a:pt x="0" y="48323"/>
                </a:moveTo>
                <a:cubicBezTo>
                  <a:pt x="0" y="48323"/>
                  <a:pt x="8785" y="40635"/>
                  <a:pt x="13177" y="32947"/>
                </a:cubicBezTo>
                <a:cubicBezTo>
                  <a:pt x="16471" y="25260"/>
                  <a:pt x="24157" y="14277"/>
                  <a:pt x="35138" y="9884"/>
                </a:cubicBezTo>
                <a:cubicBezTo>
                  <a:pt x="46119" y="5491"/>
                  <a:pt x="54903" y="0"/>
                  <a:pt x="58197" y="2197"/>
                </a:cubicBezTo>
                <a:cubicBezTo>
                  <a:pt x="61491" y="3295"/>
                  <a:pt x="60393" y="10982"/>
                  <a:pt x="53805" y="13179"/>
                </a:cubicBezTo>
                <a:cubicBezTo>
                  <a:pt x="47217" y="16474"/>
                  <a:pt x="38432" y="23063"/>
                  <a:pt x="39530" y="25260"/>
                </a:cubicBezTo>
                <a:cubicBezTo>
                  <a:pt x="39530" y="27456"/>
                  <a:pt x="65884" y="13179"/>
                  <a:pt x="69178" y="12081"/>
                </a:cubicBezTo>
                <a:cubicBezTo>
                  <a:pt x="72472" y="10982"/>
                  <a:pt x="101022" y="0"/>
                  <a:pt x="105414" y="0"/>
                </a:cubicBezTo>
                <a:cubicBezTo>
                  <a:pt x="109806" y="1098"/>
                  <a:pt x="106512" y="9884"/>
                  <a:pt x="91139" y="15376"/>
                </a:cubicBezTo>
                <a:cubicBezTo>
                  <a:pt x="80158" y="19768"/>
                  <a:pt x="73570" y="25260"/>
                  <a:pt x="74668" y="28554"/>
                </a:cubicBezTo>
                <a:cubicBezTo>
                  <a:pt x="75766" y="31849"/>
                  <a:pt x="85649" y="40635"/>
                  <a:pt x="76864" y="57109"/>
                </a:cubicBezTo>
                <a:cubicBezTo>
                  <a:pt x="66982" y="72484"/>
                  <a:pt x="57099" y="80172"/>
                  <a:pt x="45021" y="81270"/>
                </a:cubicBezTo>
                <a:cubicBezTo>
                  <a:pt x="32942" y="82368"/>
                  <a:pt x="19765" y="80172"/>
                  <a:pt x="10981" y="83467"/>
                </a:cubicBezTo>
              </a:path>
            </a:pathLst>
          </a:custGeom>
          <a:solidFill>
            <a:srgbClr val="FFB27D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0" name="Freeform 149">
            <a:extLst>
              <a:ext uri="{FF2B5EF4-FFF2-40B4-BE49-F238E27FC236}">
                <a16:creationId xmlns="" xmlns:a16="http://schemas.microsoft.com/office/drawing/2014/main" id="{6113C6DA-4908-A24A-86CB-EF10D40697A6}"/>
              </a:ext>
            </a:extLst>
          </p:cNvPr>
          <p:cNvSpPr/>
          <p:nvPr/>
        </p:nvSpPr>
        <p:spPr>
          <a:xfrm>
            <a:off x="2175370" y="3439746"/>
            <a:ext cx="144954" cy="137997"/>
          </a:xfrm>
          <a:custGeom>
            <a:avLst/>
            <a:gdLst>
              <a:gd name="connsiteX0" fmla="*/ 144955 w 144954"/>
              <a:gd name="connsiteY0" fmla="*/ 29653 h 137997"/>
              <a:gd name="connsiteX1" fmla="*/ 135072 w 144954"/>
              <a:gd name="connsiteY1" fmla="*/ 137280 h 137997"/>
              <a:gd name="connsiteX2" fmla="*/ 66993 w 144954"/>
              <a:gd name="connsiteY2" fmla="*/ 136182 h 137997"/>
              <a:gd name="connsiteX3" fmla="*/ 20874 w 144954"/>
              <a:gd name="connsiteY3" fmla="*/ 130691 h 137997"/>
              <a:gd name="connsiteX4" fmla="*/ 11 w 144954"/>
              <a:gd name="connsiteY4" fmla="*/ 126298 h 137997"/>
              <a:gd name="connsiteX5" fmla="*/ 11 w 144954"/>
              <a:gd name="connsiteY5" fmla="*/ 0 h 137997"/>
              <a:gd name="connsiteX6" fmla="*/ 144955 w 144954"/>
              <a:gd name="connsiteY6" fmla="*/ 29653 h 13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954" h="137997">
                <a:moveTo>
                  <a:pt x="144955" y="29653"/>
                </a:moveTo>
                <a:cubicBezTo>
                  <a:pt x="144955" y="29653"/>
                  <a:pt x="144955" y="105431"/>
                  <a:pt x="135072" y="137280"/>
                </a:cubicBezTo>
                <a:cubicBezTo>
                  <a:pt x="135072" y="137280"/>
                  <a:pt x="106523" y="139477"/>
                  <a:pt x="66993" y="136182"/>
                </a:cubicBezTo>
                <a:cubicBezTo>
                  <a:pt x="52718" y="135084"/>
                  <a:pt x="37345" y="133986"/>
                  <a:pt x="20874" y="130691"/>
                </a:cubicBezTo>
                <a:cubicBezTo>
                  <a:pt x="14286" y="129593"/>
                  <a:pt x="6599" y="128494"/>
                  <a:pt x="11" y="126298"/>
                </a:cubicBezTo>
                <a:lnTo>
                  <a:pt x="11" y="0"/>
                </a:lnTo>
                <a:cubicBezTo>
                  <a:pt x="-1087" y="1098"/>
                  <a:pt x="82365" y="8786"/>
                  <a:pt x="144955" y="29653"/>
                </a:cubicBezTo>
                <a:close/>
              </a:path>
            </a:pathLst>
          </a:custGeom>
          <a:solidFill>
            <a:srgbClr val="F99746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1" name="Freeform 150">
            <a:extLst>
              <a:ext uri="{FF2B5EF4-FFF2-40B4-BE49-F238E27FC236}">
                <a16:creationId xmlns="" xmlns:a16="http://schemas.microsoft.com/office/drawing/2014/main" id="{5BEFBAAF-293C-8040-A1D1-C5FA408456EA}"/>
              </a:ext>
            </a:extLst>
          </p:cNvPr>
          <p:cNvSpPr/>
          <p:nvPr/>
        </p:nvSpPr>
        <p:spPr>
          <a:xfrm>
            <a:off x="2191851" y="3526508"/>
            <a:ext cx="49412" cy="49420"/>
          </a:xfrm>
          <a:custGeom>
            <a:avLst/>
            <a:gdLst>
              <a:gd name="connsiteX0" fmla="*/ 49413 w 49412"/>
              <a:gd name="connsiteY0" fmla="*/ 49421 h 49420"/>
              <a:gd name="connsiteX1" fmla="*/ 3294 w 49412"/>
              <a:gd name="connsiteY1" fmla="*/ 43930 h 49420"/>
              <a:gd name="connsiteX2" fmla="*/ 0 w 49412"/>
              <a:gd name="connsiteY2" fmla="*/ 38439 h 49420"/>
              <a:gd name="connsiteX3" fmla="*/ 8785 w 49412"/>
              <a:gd name="connsiteY3" fmla="*/ 0 h 49420"/>
              <a:gd name="connsiteX4" fmla="*/ 49413 w 49412"/>
              <a:gd name="connsiteY4" fmla="*/ 49421 h 49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412" h="49420">
                <a:moveTo>
                  <a:pt x="49413" y="49421"/>
                </a:moveTo>
                <a:cubicBezTo>
                  <a:pt x="35138" y="48323"/>
                  <a:pt x="19765" y="47224"/>
                  <a:pt x="3294" y="43930"/>
                </a:cubicBezTo>
                <a:lnTo>
                  <a:pt x="0" y="38439"/>
                </a:lnTo>
                <a:lnTo>
                  <a:pt x="8785" y="0"/>
                </a:lnTo>
                <a:cubicBezTo>
                  <a:pt x="9883" y="0"/>
                  <a:pt x="30746" y="27456"/>
                  <a:pt x="49413" y="49421"/>
                </a:cubicBezTo>
                <a:close/>
              </a:path>
            </a:pathLst>
          </a:custGeom>
          <a:solidFill>
            <a:srgbClr val="ED7D2B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2" name="Freeform 151">
            <a:extLst>
              <a:ext uri="{FF2B5EF4-FFF2-40B4-BE49-F238E27FC236}">
                <a16:creationId xmlns="" xmlns:a16="http://schemas.microsoft.com/office/drawing/2014/main" id="{49E4A7E6-E2A0-6B4B-983D-114F4F2DC44B}"/>
              </a:ext>
            </a:extLst>
          </p:cNvPr>
          <p:cNvSpPr/>
          <p:nvPr/>
        </p:nvSpPr>
        <p:spPr>
          <a:xfrm>
            <a:off x="1851979" y="3438163"/>
            <a:ext cx="390382" cy="570706"/>
          </a:xfrm>
          <a:custGeom>
            <a:avLst/>
            <a:gdLst>
              <a:gd name="connsiteX0" fmla="*/ 390383 w 390382"/>
              <a:gd name="connsiteY0" fmla="*/ 539722 h 570706"/>
              <a:gd name="connsiteX1" fmla="*/ 92808 w 390382"/>
              <a:gd name="connsiteY1" fmla="*/ 545213 h 570706"/>
              <a:gd name="connsiteX2" fmla="*/ 113672 w 390382"/>
              <a:gd name="connsiteY2" fmla="*/ 357414 h 570706"/>
              <a:gd name="connsiteX3" fmla="*/ 85122 w 390382"/>
              <a:gd name="connsiteY3" fmla="*/ 270653 h 570706"/>
              <a:gd name="connsiteX4" fmla="*/ 55474 w 390382"/>
              <a:gd name="connsiteY4" fmla="*/ 204758 h 570706"/>
              <a:gd name="connsiteX5" fmla="*/ 4964 w 390382"/>
              <a:gd name="connsiteY5" fmla="*/ 103720 h 570706"/>
              <a:gd name="connsiteX6" fmla="*/ 26925 w 390382"/>
              <a:gd name="connsiteY6" fmla="*/ 44415 h 570706"/>
              <a:gd name="connsiteX7" fmla="*/ 323401 w 390382"/>
              <a:gd name="connsiteY7" fmla="*/ 1583 h 570706"/>
              <a:gd name="connsiteX8" fmla="*/ 355245 w 390382"/>
              <a:gd name="connsiteY8" fmla="*/ 100425 h 570706"/>
              <a:gd name="connsiteX9" fmla="*/ 383795 w 390382"/>
              <a:gd name="connsiteY9" fmla="*/ 215741 h 570706"/>
              <a:gd name="connsiteX10" fmla="*/ 390383 w 390382"/>
              <a:gd name="connsiteY10" fmla="*/ 539722 h 570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0382" h="570706">
                <a:moveTo>
                  <a:pt x="390383" y="539722"/>
                </a:moveTo>
                <a:cubicBezTo>
                  <a:pt x="390383" y="539722"/>
                  <a:pt x="290459" y="605617"/>
                  <a:pt x="92808" y="545213"/>
                </a:cubicBezTo>
                <a:cubicBezTo>
                  <a:pt x="92808" y="545213"/>
                  <a:pt x="124652" y="432094"/>
                  <a:pt x="113672" y="357414"/>
                </a:cubicBezTo>
                <a:cubicBezTo>
                  <a:pt x="110377" y="336547"/>
                  <a:pt x="99397" y="305797"/>
                  <a:pt x="85122" y="270653"/>
                </a:cubicBezTo>
                <a:cubicBezTo>
                  <a:pt x="76338" y="249786"/>
                  <a:pt x="65357" y="226723"/>
                  <a:pt x="55474" y="204758"/>
                </a:cubicBezTo>
                <a:cubicBezTo>
                  <a:pt x="36807" y="166320"/>
                  <a:pt x="18140" y="130078"/>
                  <a:pt x="4964" y="103720"/>
                </a:cubicBezTo>
                <a:cubicBezTo>
                  <a:pt x="-7115" y="81755"/>
                  <a:pt x="3866" y="53201"/>
                  <a:pt x="26925" y="44415"/>
                </a:cubicBezTo>
                <a:cubicBezTo>
                  <a:pt x="80730" y="22450"/>
                  <a:pt x="182850" y="-7203"/>
                  <a:pt x="323401" y="1583"/>
                </a:cubicBezTo>
                <a:cubicBezTo>
                  <a:pt x="332186" y="21352"/>
                  <a:pt x="347559" y="87246"/>
                  <a:pt x="355245" y="100425"/>
                </a:cubicBezTo>
                <a:cubicBezTo>
                  <a:pt x="398069" y="163025"/>
                  <a:pt x="392579" y="169614"/>
                  <a:pt x="383795" y="215741"/>
                </a:cubicBezTo>
                <a:cubicBezTo>
                  <a:pt x="370618" y="281635"/>
                  <a:pt x="357441" y="440880"/>
                  <a:pt x="390383" y="539722"/>
                </a:cubicBezTo>
                <a:close/>
              </a:path>
            </a:pathLst>
          </a:custGeom>
          <a:solidFill>
            <a:srgbClr val="F99746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3" name="Freeform 152">
            <a:extLst>
              <a:ext uri="{FF2B5EF4-FFF2-40B4-BE49-F238E27FC236}">
                <a16:creationId xmlns="" xmlns:a16="http://schemas.microsoft.com/office/drawing/2014/main" id="{DD7C9476-AA78-3A43-877C-C85C58E6F4BB}"/>
              </a:ext>
            </a:extLst>
          </p:cNvPr>
          <p:cNvSpPr/>
          <p:nvPr/>
        </p:nvSpPr>
        <p:spPr>
          <a:xfrm>
            <a:off x="1907453" y="3601188"/>
            <a:ext cx="43922" cy="107627"/>
          </a:xfrm>
          <a:custGeom>
            <a:avLst/>
            <a:gdLst>
              <a:gd name="connsiteX0" fmla="*/ 43922 w 43922"/>
              <a:gd name="connsiteY0" fmla="*/ 0 h 107627"/>
              <a:gd name="connsiteX1" fmla="*/ 29648 w 43922"/>
              <a:gd name="connsiteY1" fmla="*/ 107628 h 107627"/>
              <a:gd name="connsiteX2" fmla="*/ 0 w 43922"/>
              <a:gd name="connsiteY2" fmla="*/ 41733 h 107627"/>
              <a:gd name="connsiteX3" fmla="*/ 43922 w 43922"/>
              <a:gd name="connsiteY3" fmla="*/ 0 h 107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922" h="107627">
                <a:moveTo>
                  <a:pt x="43922" y="0"/>
                </a:moveTo>
                <a:cubicBezTo>
                  <a:pt x="43922" y="0"/>
                  <a:pt x="38432" y="62600"/>
                  <a:pt x="29648" y="107628"/>
                </a:cubicBezTo>
                <a:cubicBezTo>
                  <a:pt x="20863" y="86761"/>
                  <a:pt x="9882" y="63698"/>
                  <a:pt x="0" y="41733"/>
                </a:cubicBezTo>
                <a:lnTo>
                  <a:pt x="43922" y="0"/>
                </a:lnTo>
                <a:close/>
              </a:path>
            </a:pathLst>
          </a:custGeom>
          <a:solidFill>
            <a:srgbClr val="ED7D2B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4" name="Freeform 153">
            <a:extLst>
              <a:ext uri="{FF2B5EF4-FFF2-40B4-BE49-F238E27FC236}">
                <a16:creationId xmlns="" xmlns:a16="http://schemas.microsoft.com/office/drawing/2014/main" id="{D534719B-CBF8-B342-8984-40CF29F37143}"/>
              </a:ext>
            </a:extLst>
          </p:cNvPr>
          <p:cNvSpPr/>
          <p:nvPr/>
        </p:nvSpPr>
        <p:spPr>
          <a:xfrm>
            <a:off x="1908026" y="3958117"/>
            <a:ext cx="377249" cy="578529"/>
          </a:xfrm>
          <a:custGeom>
            <a:avLst/>
            <a:gdLst>
              <a:gd name="connsiteX0" fmla="*/ 48840 w 377249"/>
              <a:gd name="connsiteY0" fmla="*/ 10982 h 578529"/>
              <a:gd name="connsiteX1" fmla="*/ 1623 w 377249"/>
              <a:gd name="connsiteY1" fmla="*/ 142772 h 578529"/>
              <a:gd name="connsiteX2" fmla="*/ 48840 w 377249"/>
              <a:gd name="connsiteY2" fmla="*/ 559006 h 578529"/>
              <a:gd name="connsiteX3" fmla="*/ 377160 w 377249"/>
              <a:gd name="connsiteY3" fmla="*/ 559006 h 578529"/>
              <a:gd name="connsiteX4" fmla="*/ 328845 w 377249"/>
              <a:gd name="connsiteY4" fmla="*/ 0 h 578529"/>
              <a:gd name="connsiteX5" fmla="*/ 48840 w 377249"/>
              <a:gd name="connsiteY5" fmla="*/ 10982 h 57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7249" h="578529">
                <a:moveTo>
                  <a:pt x="48840" y="10982"/>
                </a:moveTo>
                <a:cubicBezTo>
                  <a:pt x="48840" y="10982"/>
                  <a:pt x="13702" y="40635"/>
                  <a:pt x="1623" y="142772"/>
                </a:cubicBezTo>
                <a:cubicBezTo>
                  <a:pt x="-10455" y="244908"/>
                  <a:pt x="48840" y="559006"/>
                  <a:pt x="48840" y="559006"/>
                </a:cubicBezTo>
                <a:cubicBezTo>
                  <a:pt x="48840" y="559006"/>
                  <a:pt x="139979" y="602935"/>
                  <a:pt x="377160" y="559006"/>
                </a:cubicBezTo>
                <a:cubicBezTo>
                  <a:pt x="377160" y="559006"/>
                  <a:pt x="381552" y="175719"/>
                  <a:pt x="328845" y="0"/>
                </a:cubicBezTo>
                <a:lnTo>
                  <a:pt x="48840" y="10982"/>
                </a:lnTo>
                <a:close/>
              </a:path>
            </a:pathLst>
          </a:custGeom>
          <a:solidFill>
            <a:srgbClr val="2A4E96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5" name="Freeform 154">
            <a:extLst>
              <a:ext uri="{FF2B5EF4-FFF2-40B4-BE49-F238E27FC236}">
                <a16:creationId xmlns="" xmlns:a16="http://schemas.microsoft.com/office/drawing/2014/main" id="{EA93B668-4ECF-0E43-A737-573DFE55889E}"/>
              </a:ext>
            </a:extLst>
          </p:cNvPr>
          <p:cNvSpPr/>
          <p:nvPr/>
        </p:nvSpPr>
        <p:spPr>
          <a:xfrm>
            <a:off x="1950278" y="3394718"/>
            <a:ext cx="180082" cy="90330"/>
          </a:xfrm>
          <a:custGeom>
            <a:avLst/>
            <a:gdLst>
              <a:gd name="connsiteX0" fmla="*/ 36236 w 180082"/>
              <a:gd name="connsiteY0" fmla="*/ 23063 h 90330"/>
              <a:gd name="connsiteX1" fmla="*/ 0 w 180082"/>
              <a:gd name="connsiteY1" fmla="*/ 65895 h 90330"/>
              <a:gd name="connsiteX2" fmla="*/ 113100 w 180082"/>
              <a:gd name="connsiteY2" fmla="*/ 90056 h 90330"/>
              <a:gd name="connsiteX3" fmla="*/ 180082 w 180082"/>
              <a:gd name="connsiteY3" fmla="*/ 45028 h 90330"/>
              <a:gd name="connsiteX4" fmla="*/ 139454 w 180082"/>
              <a:gd name="connsiteY4" fmla="*/ 0 h 9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82" h="90330">
                <a:moveTo>
                  <a:pt x="36236" y="23063"/>
                </a:moveTo>
                <a:cubicBezTo>
                  <a:pt x="36236" y="23063"/>
                  <a:pt x="14275" y="61502"/>
                  <a:pt x="0" y="65895"/>
                </a:cubicBezTo>
                <a:cubicBezTo>
                  <a:pt x="0" y="65895"/>
                  <a:pt x="69178" y="93351"/>
                  <a:pt x="113100" y="90056"/>
                </a:cubicBezTo>
                <a:cubicBezTo>
                  <a:pt x="157023" y="86761"/>
                  <a:pt x="180082" y="45028"/>
                  <a:pt x="180082" y="45028"/>
                </a:cubicBezTo>
                <a:cubicBezTo>
                  <a:pt x="180082" y="45028"/>
                  <a:pt x="143846" y="41733"/>
                  <a:pt x="139454" y="0"/>
                </a:cubicBezTo>
              </a:path>
            </a:pathLst>
          </a:custGeom>
          <a:solidFill>
            <a:srgbClr val="FFB27D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6" name="Freeform 155">
            <a:extLst>
              <a:ext uri="{FF2B5EF4-FFF2-40B4-BE49-F238E27FC236}">
                <a16:creationId xmlns="" xmlns:a16="http://schemas.microsoft.com/office/drawing/2014/main" id="{C6D132C4-5B37-5446-B747-CAE8B4B6CC0A}"/>
              </a:ext>
            </a:extLst>
          </p:cNvPr>
          <p:cNvSpPr/>
          <p:nvPr/>
        </p:nvSpPr>
        <p:spPr>
          <a:xfrm>
            <a:off x="1985416" y="3302466"/>
            <a:ext cx="108707" cy="136182"/>
          </a:xfrm>
          <a:custGeom>
            <a:avLst/>
            <a:gdLst>
              <a:gd name="connsiteX0" fmla="*/ 108708 w 108707"/>
              <a:gd name="connsiteY0" fmla="*/ 32947 h 136182"/>
              <a:gd name="connsiteX1" fmla="*/ 106512 w 108707"/>
              <a:gd name="connsiteY1" fmla="*/ 52716 h 136182"/>
              <a:gd name="connsiteX2" fmla="*/ 104316 w 108707"/>
              <a:gd name="connsiteY2" fmla="*/ 71386 h 136182"/>
              <a:gd name="connsiteX3" fmla="*/ 99923 w 108707"/>
              <a:gd name="connsiteY3" fmla="*/ 136182 h 136182"/>
              <a:gd name="connsiteX4" fmla="*/ 0 w 108707"/>
              <a:gd name="connsiteY4" fmla="*/ 114217 h 136182"/>
              <a:gd name="connsiteX5" fmla="*/ 5490 w 108707"/>
              <a:gd name="connsiteY5" fmla="*/ 0 h 136182"/>
              <a:gd name="connsiteX6" fmla="*/ 105414 w 108707"/>
              <a:gd name="connsiteY6" fmla="*/ 31849 h 136182"/>
              <a:gd name="connsiteX7" fmla="*/ 108708 w 108707"/>
              <a:gd name="connsiteY7" fmla="*/ 32947 h 136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707" h="136182">
                <a:moveTo>
                  <a:pt x="108708" y="32947"/>
                </a:moveTo>
                <a:cubicBezTo>
                  <a:pt x="108708" y="32947"/>
                  <a:pt x="107610" y="42831"/>
                  <a:pt x="106512" y="52716"/>
                </a:cubicBezTo>
                <a:cubicBezTo>
                  <a:pt x="105414" y="61502"/>
                  <a:pt x="104316" y="69189"/>
                  <a:pt x="104316" y="71386"/>
                </a:cubicBezTo>
                <a:cubicBezTo>
                  <a:pt x="102120" y="92252"/>
                  <a:pt x="103218" y="108726"/>
                  <a:pt x="99923" y="136182"/>
                </a:cubicBezTo>
                <a:lnTo>
                  <a:pt x="0" y="114217"/>
                </a:lnTo>
                <a:cubicBezTo>
                  <a:pt x="0" y="114217"/>
                  <a:pt x="17569" y="95547"/>
                  <a:pt x="5490" y="0"/>
                </a:cubicBezTo>
                <a:lnTo>
                  <a:pt x="105414" y="31849"/>
                </a:lnTo>
                <a:lnTo>
                  <a:pt x="108708" y="32947"/>
                </a:lnTo>
                <a:close/>
              </a:path>
            </a:pathLst>
          </a:custGeom>
          <a:solidFill>
            <a:srgbClr val="FFB27D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7" name="Freeform 156">
            <a:extLst>
              <a:ext uri="{FF2B5EF4-FFF2-40B4-BE49-F238E27FC236}">
                <a16:creationId xmlns="" xmlns:a16="http://schemas.microsoft.com/office/drawing/2014/main" id="{D2A432FE-8A8F-3B47-A4FE-82A21F2FA323}"/>
              </a:ext>
            </a:extLst>
          </p:cNvPr>
          <p:cNvSpPr/>
          <p:nvPr/>
        </p:nvSpPr>
        <p:spPr>
          <a:xfrm>
            <a:off x="2045809" y="3334315"/>
            <a:ext cx="48314" cy="21011"/>
          </a:xfrm>
          <a:custGeom>
            <a:avLst/>
            <a:gdLst>
              <a:gd name="connsiteX0" fmla="*/ 48315 w 48314"/>
              <a:gd name="connsiteY0" fmla="*/ 1098 h 21011"/>
              <a:gd name="connsiteX1" fmla="*/ 46119 w 48314"/>
              <a:gd name="connsiteY1" fmla="*/ 20867 h 21011"/>
              <a:gd name="connsiteX2" fmla="*/ 0 w 48314"/>
              <a:gd name="connsiteY2" fmla="*/ 16474 h 21011"/>
              <a:gd name="connsiteX3" fmla="*/ 46119 w 48314"/>
              <a:gd name="connsiteY3" fmla="*/ 0 h 21011"/>
              <a:gd name="connsiteX4" fmla="*/ 48315 w 48314"/>
              <a:gd name="connsiteY4" fmla="*/ 1098 h 21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314" h="21011">
                <a:moveTo>
                  <a:pt x="48315" y="1098"/>
                </a:moveTo>
                <a:cubicBezTo>
                  <a:pt x="48315" y="1098"/>
                  <a:pt x="47216" y="10982"/>
                  <a:pt x="46119" y="20867"/>
                </a:cubicBezTo>
                <a:cubicBezTo>
                  <a:pt x="24157" y="21965"/>
                  <a:pt x="0" y="16474"/>
                  <a:pt x="0" y="16474"/>
                </a:cubicBezTo>
                <a:lnTo>
                  <a:pt x="46119" y="0"/>
                </a:lnTo>
                <a:lnTo>
                  <a:pt x="48315" y="1098"/>
                </a:lnTo>
                <a:close/>
              </a:path>
            </a:pathLst>
          </a:custGeom>
          <a:solidFill>
            <a:srgbClr val="ED985F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8" name="Freeform 157">
            <a:extLst>
              <a:ext uri="{FF2B5EF4-FFF2-40B4-BE49-F238E27FC236}">
                <a16:creationId xmlns="" xmlns:a16="http://schemas.microsoft.com/office/drawing/2014/main" id="{D8272A49-9455-2647-970E-094C6FAA1F4D}"/>
              </a:ext>
            </a:extLst>
          </p:cNvPr>
          <p:cNvSpPr/>
          <p:nvPr/>
        </p:nvSpPr>
        <p:spPr>
          <a:xfrm>
            <a:off x="2007377" y="3073099"/>
            <a:ext cx="82253" cy="98728"/>
          </a:xfrm>
          <a:custGeom>
            <a:avLst/>
            <a:gdLst>
              <a:gd name="connsiteX0" fmla="*/ 4392 w 82253"/>
              <a:gd name="connsiteY0" fmla="*/ 10817 h 98728"/>
              <a:gd name="connsiteX1" fmla="*/ 59295 w 82253"/>
              <a:gd name="connsiteY1" fmla="*/ 7522 h 98728"/>
              <a:gd name="connsiteX2" fmla="*/ 74668 w 82253"/>
              <a:gd name="connsiteY2" fmla="*/ 93185 h 98728"/>
              <a:gd name="connsiteX3" fmla="*/ 0 w 82253"/>
              <a:gd name="connsiteY3" fmla="*/ 37175 h 98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253" h="98728">
                <a:moveTo>
                  <a:pt x="4392" y="10817"/>
                </a:moveTo>
                <a:cubicBezTo>
                  <a:pt x="4392" y="10817"/>
                  <a:pt x="35138" y="-11148"/>
                  <a:pt x="59295" y="7522"/>
                </a:cubicBezTo>
                <a:cubicBezTo>
                  <a:pt x="84551" y="26192"/>
                  <a:pt x="87845" y="65729"/>
                  <a:pt x="74668" y="93185"/>
                </a:cubicBezTo>
                <a:cubicBezTo>
                  <a:pt x="62589" y="120641"/>
                  <a:pt x="0" y="37175"/>
                  <a:pt x="0" y="37175"/>
                </a:cubicBezTo>
              </a:path>
            </a:pathLst>
          </a:custGeom>
          <a:solidFill>
            <a:srgbClr val="332F62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9" name="Freeform 158">
            <a:extLst>
              <a:ext uri="{FF2B5EF4-FFF2-40B4-BE49-F238E27FC236}">
                <a16:creationId xmlns="" xmlns:a16="http://schemas.microsoft.com/office/drawing/2014/main" id="{6BC3622F-BE94-E342-9F08-9679367B9D77}"/>
              </a:ext>
            </a:extLst>
          </p:cNvPr>
          <p:cNvSpPr/>
          <p:nvPr/>
        </p:nvSpPr>
        <p:spPr>
          <a:xfrm>
            <a:off x="1932850" y="3096999"/>
            <a:ext cx="212882" cy="253680"/>
          </a:xfrm>
          <a:custGeom>
            <a:avLst/>
            <a:gdLst>
              <a:gd name="connsiteX0" fmla="*/ 212883 w 212882"/>
              <a:gd name="connsiteY0" fmla="*/ 216449 h 253680"/>
              <a:gd name="connsiteX1" fmla="*/ 200804 w 212882"/>
              <a:gd name="connsiteY1" fmla="*/ 235119 h 253680"/>
              <a:gd name="connsiteX2" fmla="*/ 74527 w 212882"/>
              <a:gd name="connsiteY2" fmla="*/ 251593 h 253680"/>
              <a:gd name="connsiteX3" fmla="*/ 77821 w 212882"/>
              <a:gd name="connsiteY3" fmla="*/ 1194 h 253680"/>
              <a:gd name="connsiteX4" fmla="*/ 212883 w 212882"/>
              <a:gd name="connsiteY4" fmla="*/ 216449 h 253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882" h="253680">
                <a:moveTo>
                  <a:pt x="212883" y="216449"/>
                </a:moveTo>
                <a:cubicBezTo>
                  <a:pt x="212883" y="225235"/>
                  <a:pt x="208491" y="232923"/>
                  <a:pt x="200804" y="235119"/>
                </a:cubicBezTo>
                <a:cubicBezTo>
                  <a:pt x="177745" y="243905"/>
                  <a:pt x="127234" y="259281"/>
                  <a:pt x="74527" y="251593"/>
                </a:cubicBezTo>
                <a:cubicBezTo>
                  <a:pt x="8644" y="241709"/>
                  <a:pt x="-55044" y="61597"/>
                  <a:pt x="77821" y="1194"/>
                </a:cubicBezTo>
                <a:cubicBezTo>
                  <a:pt x="103077" y="-10887"/>
                  <a:pt x="204098" y="69285"/>
                  <a:pt x="212883" y="216449"/>
                </a:cubicBezTo>
                <a:close/>
              </a:path>
            </a:pathLst>
          </a:custGeom>
          <a:solidFill>
            <a:srgbClr val="FFB27D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0" name="Freeform 159">
            <a:extLst>
              <a:ext uri="{FF2B5EF4-FFF2-40B4-BE49-F238E27FC236}">
                <a16:creationId xmlns="" xmlns:a16="http://schemas.microsoft.com/office/drawing/2014/main" id="{0BAB802E-4DB4-4E46-814C-A0C5B22C2FF7}"/>
              </a:ext>
            </a:extLst>
          </p:cNvPr>
          <p:cNvSpPr/>
          <p:nvPr/>
        </p:nvSpPr>
        <p:spPr>
          <a:xfrm>
            <a:off x="1829491" y="3213508"/>
            <a:ext cx="39530" cy="18670"/>
          </a:xfrm>
          <a:custGeom>
            <a:avLst/>
            <a:gdLst>
              <a:gd name="connsiteX0" fmla="*/ 28550 w 39530"/>
              <a:gd name="connsiteY0" fmla="*/ 0 h 18670"/>
              <a:gd name="connsiteX1" fmla="*/ 0 w 39530"/>
              <a:gd name="connsiteY1" fmla="*/ 18670 h 18670"/>
              <a:gd name="connsiteX2" fmla="*/ 39530 w 39530"/>
              <a:gd name="connsiteY2" fmla="*/ 16474 h 1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530" h="18670">
                <a:moveTo>
                  <a:pt x="28550" y="0"/>
                </a:moveTo>
                <a:cubicBezTo>
                  <a:pt x="28550" y="0"/>
                  <a:pt x="5490" y="5491"/>
                  <a:pt x="0" y="18670"/>
                </a:cubicBezTo>
                <a:cubicBezTo>
                  <a:pt x="0" y="18670"/>
                  <a:pt x="27452" y="6590"/>
                  <a:pt x="39530" y="16474"/>
                </a:cubicBezTo>
              </a:path>
            </a:pathLst>
          </a:custGeom>
          <a:solidFill>
            <a:srgbClr val="332F62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1" name="Freeform 160">
            <a:extLst>
              <a:ext uri="{FF2B5EF4-FFF2-40B4-BE49-F238E27FC236}">
                <a16:creationId xmlns="" xmlns:a16="http://schemas.microsoft.com/office/drawing/2014/main" id="{141EB395-2D0F-D047-A41D-721E85A153A5}"/>
              </a:ext>
            </a:extLst>
          </p:cNvPr>
          <p:cNvSpPr/>
          <p:nvPr/>
        </p:nvSpPr>
        <p:spPr>
          <a:xfrm>
            <a:off x="1787219" y="3105718"/>
            <a:ext cx="114744" cy="115363"/>
          </a:xfrm>
          <a:custGeom>
            <a:avLst/>
            <a:gdLst>
              <a:gd name="connsiteX0" fmla="*/ 91685 w 114744"/>
              <a:gd name="connsiteY0" fmla="*/ 113282 h 115363"/>
              <a:gd name="connsiteX1" fmla="*/ 11526 w 114744"/>
              <a:gd name="connsiteY1" fmla="*/ 91317 h 115363"/>
              <a:gd name="connsiteX2" fmla="*/ 114744 w 114744"/>
              <a:gd name="connsiteY2" fmla="*/ 37503 h 115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744" h="115363">
                <a:moveTo>
                  <a:pt x="91685" y="113282"/>
                </a:moveTo>
                <a:cubicBezTo>
                  <a:pt x="91685" y="113282"/>
                  <a:pt x="42272" y="125363"/>
                  <a:pt x="11526" y="91317"/>
                </a:cubicBezTo>
                <a:cubicBezTo>
                  <a:pt x="-30200" y="44093"/>
                  <a:pt x="49959" y="-53651"/>
                  <a:pt x="114744" y="37503"/>
                </a:cubicBezTo>
              </a:path>
            </a:pathLst>
          </a:custGeom>
          <a:solidFill>
            <a:srgbClr val="332F62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2" name="Freeform 161">
            <a:extLst>
              <a:ext uri="{FF2B5EF4-FFF2-40B4-BE49-F238E27FC236}">
                <a16:creationId xmlns="" xmlns:a16="http://schemas.microsoft.com/office/drawing/2014/main" id="{0FF9B010-E276-ED45-AD9B-33D8ED052CE8}"/>
              </a:ext>
            </a:extLst>
          </p:cNvPr>
          <p:cNvSpPr/>
          <p:nvPr/>
        </p:nvSpPr>
        <p:spPr>
          <a:xfrm>
            <a:off x="1851821" y="3119450"/>
            <a:ext cx="52338" cy="116022"/>
          </a:xfrm>
          <a:custGeom>
            <a:avLst/>
            <a:gdLst>
              <a:gd name="connsiteX0" fmla="*/ 12808 w 52338"/>
              <a:gd name="connsiteY0" fmla="*/ 116023 h 116022"/>
              <a:gd name="connsiteX1" fmla="*/ 1827 w 52338"/>
              <a:gd name="connsiteY1" fmla="*/ 102844 h 116022"/>
              <a:gd name="connsiteX2" fmla="*/ 34769 w 52338"/>
              <a:gd name="connsiteY2" fmla="*/ 5100 h 116022"/>
              <a:gd name="connsiteX3" fmla="*/ 52338 w 52338"/>
              <a:gd name="connsiteY3" fmla="*/ 1805 h 116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38" h="116022">
                <a:moveTo>
                  <a:pt x="12808" y="116023"/>
                </a:moveTo>
                <a:cubicBezTo>
                  <a:pt x="12808" y="116023"/>
                  <a:pt x="4023" y="112728"/>
                  <a:pt x="1827" y="102844"/>
                </a:cubicBezTo>
                <a:cubicBezTo>
                  <a:pt x="-1467" y="88567"/>
                  <a:pt x="-4761" y="44637"/>
                  <a:pt x="34769" y="5100"/>
                </a:cubicBezTo>
                <a:cubicBezTo>
                  <a:pt x="34769" y="5100"/>
                  <a:pt x="44652" y="-3686"/>
                  <a:pt x="52338" y="1805"/>
                </a:cubicBezTo>
              </a:path>
            </a:pathLst>
          </a:custGeom>
          <a:solidFill>
            <a:srgbClr val="FAC12A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3" name="Freeform 162">
            <a:extLst>
              <a:ext uri="{FF2B5EF4-FFF2-40B4-BE49-F238E27FC236}">
                <a16:creationId xmlns="" xmlns:a16="http://schemas.microsoft.com/office/drawing/2014/main" id="{0F774E37-CD3B-754B-83A3-5A287D4CB40F}"/>
              </a:ext>
            </a:extLst>
          </p:cNvPr>
          <p:cNvSpPr/>
          <p:nvPr/>
        </p:nvSpPr>
        <p:spPr>
          <a:xfrm>
            <a:off x="1859499" y="3079538"/>
            <a:ext cx="200584" cy="283331"/>
          </a:xfrm>
          <a:custGeom>
            <a:avLst/>
            <a:gdLst>
              <a:gd name="connsiteX0" fmla="*/ 136897 w 200584"/>
              <a:gd name="connsiteY0" fmla="*/ 283331 h 283331"/>
              <a:gd name="connsiteX1" fmla="*/ 2934 w 200584"/>
              <a:gd name="connsiteY1" fmla="*/ 148247 h 283331"/>
              <a:gd name="connsiteX2" fmla="*/ 200584 w 200584"/>
              <a:gd name="connsiteY2" fmla="*/ 40620 h 283331"/>
              <a:gd name="connsiteX3" fmla="*/ 141289 w 200584"/>
              <a:gd name="connsiteY3" fmla="*/ 85648 h 283331"/>
              <a:gd name="connsiteX4" fmla="*/ 122622 w 200584"/>
              <a:gd name="connsiteY4" fmla="*/ 162525 h 283331"/>
              <a:gd name="connsiteX5" fmla="*/ 91877 w 200584"/>
              <a:gd name="connsiteY5" fmla="*/ 184489 h 283331"/>
              <a:gd name="connsiteX6" fmla="*/ 132505 w 200584"/>
              <a:gd name="connsiteY6" fmla="*/ 242696 h 283331"/>
              <a:gd name="connsiteX7" fmla="*/ 136897 w 200584"/>
              <a:gd name="connsiteY7" fmla="*/ 283331 h 283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0584" h="283331">
                <a:moveTo>
                  <a:pt x="136897" y="283331"/>
                </a:moveTo>
                <a:cubicBezTo>
                  <a:pt x="136897" y="283331"/>
                  <a:pt x="28189" y="252580"/>
                  <a:pt x="2934" y="148247"/>
                </a:cubicBezTo>
                <a:cubicBezTo>
                  <a:pt x="-23420" y="43914"/>
                  <a:pt x="134701" y="-59320"/>
                  <a:pt x="200584" y="40620"/>
                </a:cubicBezTo>
                <a:cubicBezTo>
                  <a:pt x="200584" y="40620"/>
                  <a:pt x="153368" y="50504"/>
                  <a:pt x="141289" y="85648"/>
                </a:cubicBezTo>
                <a:cubicBezTo>
                  <a:pt x="128113" y="120791"/>
                  <a:pt x="136897" y="171311"/>
                  <a:pt x="122622" y="162525"/>
                </a:cubicBezTo>
                <a:cubicBezTo>
                  <a:pt x="108347" y="153739"/>
                  <a:pt x="88582" y="164721"/>
                  <a:pt x="91877" y="184489"/>
                </a:cubicBezTo>
                <a:cubicBezTo>
                  <a:pt x="94073" y="200963"/>
                  <a:pt x="119328" y="220731"/>
                  <a:pt x="132505" y="242696"/>
                </a:cubicBezTo>
                <a:cubicBezTo>
                  <a:pt x="139093" y="255875"/>
                  <a:pt x="140191" y="274545"/>
                  <a:pt x="136897" y="283331"/>
                </a:cubicBezTo>
                <a:close/>
              </a:path>
            </a:pathLst>
          </a:custGeom>
          <a:solidFill>
            <a:srgbClr val="332F62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4" name="Freeform 163">
            <a:extLst>
              <a:ext uri="{FF2B5EF4-FFF2-40B4-BE49-F238E27FC236}">
                <a16:creationId xmlns="" xmlns:a16="http://schemas.microsoft.com/office/drawing/2014/main" id="{28C08A8F-4B0B-0448-B532-FC37ED14D832}"/>
              </a:ext>
            </a:extLst>
          </p:cNvPr>
          <p:cNvSpPr/>
          <p:nvPr/>
        </p:nvSpPr>
        <p:spPr>
          <a:xfrm>
            <a:off x="1981024" y="3101488"/>
            <a:ext cx="91028" cy="103234"/>
          </a:xfrm>
          <a:custGeom>
            <a:avLst/>
            <a:gdLst>
              <a:gd name="connsiteX0" fmla="*/ 79060 w 91028"/>
              <a:gd name="connsiteY0" fmla="*/ 0 h 103234"/>
              <a:gd name="connsiteX1" fmla="*/ 23059 w 91028"/>
              <a:gd name="connsiteY1" fmla="*/ 103235 h 103234"/>
              <a:gd name="connsiteX2" fmla="*/ 0 w 91028"/>
              <a:gd name="connsiteY2" fmla="*/ 32947 h 10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028" h="103234">
                <a:moveTo>
                  <a:pt x="79060" y="0"/>
                </a:moveTo>
                <a:cubicBezTo>
                  <a:pt x="79060" y="0"/>
                  <a:pt x="129571" y="51617"/>
                  <a:pt x="23059" y="103235"/>
                </a:cubicBezTo>
                <a:cubicBezTo>
                  <a:pt x="28550" y="83467"/>
                  <a:pt x="0" y="32947"/>
                  <a:pt x="0" y="32947"/>
                </a:cubicBezTo>
              </a:path>
            </a:pathLst>
          </a:custGeom>
          <a:solidFill>
            <a:srgbClr val="332F62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65" name="Graphic 17">
            <a:extLst>
              <a:ext uri="{FF2B5EF4-FFF2-40B4-BE49-F238E27FC236}">
                <a16:creationId xmlns="" xmlns:a16="http://schemas.microsoft.com/office/drawing/2014/main" id="{46199173-E83D-3F41-91DC-0976B57FBF41}"/>
              </a:ext>
            </a:extLst>
          </p:cNvPr>
          <p:cNvGrpSpPr/>
          <p:nvPr/>
        </p:nvGrpSpPr>
        <p:grpSpPr>
          <a:xfrm>
            <a:off x="1588736" y="3815066"/>
            <a:ext cx="532021" cy="424481"/>
            <a:chOff x="1588736" y="3815066"/>
            <a:chExt cx="532021" cy="424481"/>
          </a:xfrm>
        </p:grpSpPr>
        <p:sp>
          <p:nvSpPr>
            <p:cNvPr id="166" name="Freeform 165">
              <a:extLst>
                <a:ext uri="{FF2B5EF4-FFF2-40B4-BE49-F238E27FC236}">
                  <a16:creationId xmlns="" xmlns:a16="http://schemas.microsoft.com/office/drawing/2014/main" id="{283740F7-ABD3-2E43-A647-079D9BDB4F92}"/>
                </a:ext>
              </a:extLst>
            </p:cNvPr>
            <p:cNvSpPr/>
            <p:nvPr/>
          </p:nvSpPr>
          <p:spPr>
            <a:xfrm>
              <a:off x="1588736" y="3815066"/>
              <a:ext cx="532021" cy="424481"/>
            </a:xfrm>
            <a:custGeom>
              <a:avLst/>
              <a:gdLst>
                <a:gd name="connsiteX0" fmla="*/ 5770 w 532021"/>
                <a:gd name="connsiteY0" fmla="*/ 106810 h 424481"/>
                <a:gd name="connsiteX1" fmla="*/ 449387 w 532021"/>
                <a:gd name="connsiteY1" fmla="*/ 280 h 424481"/>
                <a:gd name="connsiteX2" fmla="*/ 459269 w 532021"/>
                <a:gd name="connsiteY2" fmla="*/ 5771 h 424481"/>
                <a:gd name="connsiteX3" fmla="*/ 531741 w 532021"/>
                <a:gd name="connsiteY3" fmla="*/ 307788 h 424481"/>
                <a:gd name="connsiteX4" fmla="*/ 526251 w 532021"/>
                <a:gd name="connsiteY4" fmla="*/ 317672 h 424481"/>
                <a:gd name="connsiteX5" fmla="*/ 82634 w 532021"/>
                <a:gd name="connsiteY5" fmla="*/ 424202 h 424481"/>
                <a:gd name="connsiteX6" fmla="*/ 72752 w 532021"/>
                <a:gd name="connsiteY6" fmla="*/ 418711 h 424481"/>
                <a:gd name="connsiteX7" fmla="*/ 280 w 532021"/>
                <a:gd name="connsiteY7" fmla="*/ 116694 h 424481"/>
                <a:gd name="connsiteX8" fmla="*/ 5770 w 532021"/>
                <a:gd name="connsiteY8" fmla="*/ 106810 h 424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2021" h="424481">
                  <a:moveTo>
                    <a:pt x="5770" y="106810"/>
                  </a:moveTo>
                  <a:lnTo>
                    <a:pt x="449387" y="280"/>
                  </a:lnTo>
                  <a:cubicBezTo>
                    <a:pt x="453779" y="-818"/>
                    <a:pt x="458171" y="1378"/>
                    <a:pt x="459269" y="5771"/>
                  </a:cubicBezTo>
                  <a:lnTo>
                    <a:pt x="531741" y="307788"/>
                  </a:lnTo>
                  <a:cubicBezTo>
                    <a:pt x="532839" y="312181"/>
                    <a:pt x="530643" y="316574"/>
                    <a:pt x="526251" y="317672"/>
                  </a:cubicBezTo>
                  <a:lnTo>
                    <a:pt x="82634" y="424202"/>
                  </a:lnTo>
                  <a:cubicBezTo>
                    <a:pt x="78242" y="425300"/>
                    <a:pt x="73850" y="423103"/>
                    <a:pt x="72752" y="418711"/>
                  </a:cubicBezTo>
                  <a:lnTo>
                    <a:pt x="280" y="116694"/>
                  </a:lnTo>
                  <a:cubicBezTo>
                    <a:pt x="-818" y="112301"/>
                    <a:pt x="1378" y="107908"/>
                    <a:pt x="5770" y="106810"/>
                  </a:cubicBezTo>
                  <a:close/>
                </a:path>
              </a:pathLst>
            </a:custGeom>
            <a:solidFill>
              <a:srgbClr val="423D73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 166">
              <a:extLst>
                <a:ext uri="{FF2B5EF4-FFF2-40B4-BE49-F238E27FC236}">
                  <a16:creationId xmlns="" xmlns:a16="http://schemas.microsoft.com/office/drawing/2014/main" id="{E9007448-C8DA-5E47-9B07-BA3D90D33B32}"/>
                </a:ext>
              </a:extLst>
            </p:cNvPr>
            <p:cNvSpPr/>
            <p:nvPr/>
          </p:nvSpPr>
          <p:spPr>
            <a:xfrm rot="9991928">
              <a:off x="1641548" y="3880887"/>
              <a:ext cx="423851" cy="292132"/>
            </a:xfrm>
            <a:custGeom>
              <a:avLst/>
              <a:gdLst>
                <a:gd name="connsiteX0" fmla="*/ 0 w 423851"/>
                <a:gd name="connsiteY0" fmla="*/ 0 h 292132"/>
                <a:gd name="connsiteX1" fmla="*/ 423851 w 423851"/>
                <a:gd name="connsiteY1" fmla="*/ 0 h 292132"/>
                <a:gd name="connsiteX2" fmla="*/ 423851 w 423851"/>
                <a:gd name="connsiteY2" fmla="*/ 292132 h 292132"/>
                <a:gd name="connsiteX3" fmla="*/ 0 w 423851"/>
                <a:gd name="connsiteY3" fmla="*/ 292132 h 292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3851" h="292132">
                  <a:moveTo>
                    <a:pt x="0" y="0"/>
                  </a:moveTo>
                  <a:lnTo>
                    <a:pt x="423851" y="0"/>
                  </a:lnTo>
                  <a:lnTo>
                    <a:pt x="423851" y="292132"/>
                  </a:lnTo>
                  <a:lnTo>
                    <a:pt x="0" y="292132"/>
                  </a:lnTo>
                  <a:close/>
                </a:path>
              </a:pathLst>
            </a:custGeom>
            <a:solidFill>
              <a:srgbClr val="FFFFFF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" name="Freeform 167">
              <a:extLst>
                <a:ext uri="{FF2B5EF4-FFF2-40B4-BE49-F238E27FC236}">
                  <a16:creationId xmlns="" xmlns:a16="http://schemas.microsoft.com/office/drawing/2014/main" id="{F0EA68B9-4E6E-A644-A53E-621360A38CB4}"/>
                </a:ext>
              </a:extLst>
            </p:cNvPr>
            <p:cNvSpPr/>
            <p:nvPr/>
          </p:nvSpPr>
          <p:spPr>
            <a:xfrm rot="-815159">
              <a:off x="2051241" y="3931672"/>
              <a:ext cx="21960" cy="112018"/>
            </a:xfrm>
            <a:custGeom>
              <a:avLst/>
              <a:gdLst>
                <a:gd name="connsiteX0" fmla="*/ 0 w 21960"/>
                <a:gd name="connsiteY0" fmla="*/ 0 h 112018"/>
                <a:gd name="connsiteX1" fmla="*/ 21961 w 21960"/>
                <a:gd name="connsiteY1" fmla="*/ 0 h 112018"/>
                <a:gd name="connsiteX2" fmla="*/ 21961 w 21960"/>
                <a:gd name="connsiteY2" fmla="*/ 112019 h 112018"/>
                <a:gd name="connsiteX3" fmla="*/ 0 w 21960"/>
                <a:gd name="connsiteY3" fmla="*/ 112019 h 1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60" h="112018">
                  <a:moveTo>
                    <a:pt x="0" y="0"/>
                  </a:moveTo>
                  <a:lnTo>
                    <a:pt x="21961" y="0"/>
                  </a:lnTo>
                  <a:lnTo>
                    <a:pt x="21961" y="112019"/>
                  </a:lnTo>
                  <a:lnTo>
                    <a:pt x="0" y="112019"/>
                  </a:lnTo>
                  <a:close/>
                </a:path>
              </a:pathLst>
            </a:custGeom>
            <a:solidFill>
              <a:srgbClr val="9E9DBA"/>
            </a:solidFill>
            <a:ln w="10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69" name="Freeform 168">
            <a:extLst>
              <a:ext uri="{FF2B5EF4-FFF2-40B4-BE49-F238E27FC236}">
                <a16:creationId xmlns="" xmlns:a16="http://schemas.microsoft.com/office/drawing/2014/main" id="{509FCB27-2EC8-0A4D-8BA9-AEF8AC6CC9CC}"/>
              </a:ext>
            </a:extLst>
          </p:cNvPr>
          <p:cNvSpPr/>
          <p:nvPr/>
        </p:nvSpPr>
        <p:spPr>
          <a:xfrm>
            <a:off x="1788532" y="3628644"/>
            <a:ext cx="139784" cy="243810"/>
          </a:xfrm>
          <a:custGeom>
            <a:avLst/>
            <a:gdLst>
              <a:gd name="connsiteX0" fmla="*/ 67313 w 139784"/>
              <a:gd name="connsiteY0" fmla="*/ 243810 h 243810"/>
              <a:gd name="connsiteX1" fmla="*/ 1429 w 139784"/>
              <a:gd name="connsiteY1" fmla="*/ 215256 h 243810"/>
              <a:gd name="connsiteX2" fmla="*/ 31077 w 139784"/>
              <a:gd name="connsiteY2" fmla="*/ 28554 h 243810"/>
              <a:gd name="connsiteX3" fmla="*/ 37665 w 139784"/>
              <a:gd name="connsiteY3" fmla="*/ 0 h 243810"/>
              <a:gd name="connsiteX4" fmla="*/ 90372 w 139784"/>
              <a:gd name="connsiteY4" fmla="*/ 16474 h 243810"/>
              <a:gd name="connsiteX5" fmla="*/ 139785 w 139784"/>
              <a:gd name="connsiteY5" fmla="*/ 31849 h 243810"/>
              <a:gd name="connsiteX6" fmla="*/ 67313 w 139784"/>
              <a:gd name="connsiteY6" fmla="*/ 243810 h 24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9784" h="243810">
                <a:moveTo>
                  <a:pt x="67313" y="243810"/>
                </a:moveTo>
                <a:cubicBezTo>
                  <a:pt x="67313" y="243810"/>
                  <a:pt x="11312" y="235024"/>
                  <a:pt x="1429" y="215256"/>
                </a:cubicBezTo>
                <a:cubicBezTo>
                  <a:pt x="-6257" y="199880"/>
                  <a:pt x="18998" y="83467"/>
                  <a:pt x="31077" y="28554"/>
                </a:cubicBezTo>
                <a:cubicBezTo>
                  <a:pt x="35469" y="10982"/>
                  <a:pt x="37665" y="0"/>
                  <a:pt x="37665" y="0"/>
                </a:cubicBezTo>
                <a:lnTo>
                  <a:pt x="90372" y="16474"/>
                </a:lnTo>
                <a:lnTo>
                  <a:pt x="139785" y="31849"/>
                </a:lnTo>
                <a:lnTo>
                  <a:pt x="67313" y="243810"/>
                </a:lnTo>
                <a:close/>
              </a:path>
            </a:pathLst>
          </a:custGeom>
          <a:solidFill>
            <a:srgbClr val="FFB27D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0" name="Freeform 169">
            <a:extLst>
              <a:ext uri="{FF2B5EF4-FFF2-40B4-BE49-F238E27FC236}">
                <a16:creationId xmlns="" xmlns:a16="http://schemas.microsoft.com/office/drawing/2014/main" id="{32CEB5C7-8001-2446-8F10-ADB600360DF3}"/>
              </a:ext>
            </a:extLst>
          </p:cNvPr>
          <p:cNvSpPr/>
          <p:nvPr/>
        </p:nvSpPr>
        <p:spPr>
          <a:xfrm>
            <a:off x="1788966" y="3825230"/>
            <a:ext cx="92134" cy="312999"/>
          </a:xfrm>
          <a:custGeom>
            <a:avLst/>
            <a:gdLst>
              <a:gd name="connsiteX0" fmla="*/ 65781 w 92134"/>
              <a:gd name="connsiteY0" fmla="*/ 20867 h 312999"/>
              <a:gd name="connsiteX1" fmla="*/ 80055 w 92134"/>
              <a:gd name="connsiteY1" fmla="*/ 102137 h 312999"/>
              <a:gd name="connsiteX2" fmla="*/ 92134 w 92134"/>
              <a:gd name="connsiteY2" fmla="*/ 306410 h 312999"/>
              <a:gd name="connsiteX3" fmla="*/ 58094 w 92134"/>
              <a:gd name="connsiteY3" fmla="*/ 312999 h 312999"/>
              <a:gd name="connsiteX4" fmla="*/ 995 w 92134"/>
              <a:gd name="connsiteY4" fmla="*/ 0 h 312999"/>
              <a:gd name="connsiteX5" fmla="*/ 65781 w 92134"/>
              <a:gd name="connsiteY5" fmla="*/ 20867 h 312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134" h="312999">
                <a:moveTo>
                  <a:pt x="65781" y="20867"/>
                </a:moveTo>
                <a:cubicBezTo>
                  <a:pt x="65781" y="20867"/>
                  <a:pt x="80055" y="64796"/>
                  <a:pt x="80055" y="102137"/>
                </a:cubicBezTo>
                <a:cubicBezTo>
                  <a:pt x="80055" y="139477"/>
                  <a:pt x="92134" y="306410"/>
                  <a:pt x="92134" y="306410"/>
                </a:cubicBezTo>
                <a:lnTo>
                  <a:pt x="58094" y="312999"/>
                </a:lnTo>
                <a:cubicBezTo>
                  <a:pt x="58094" y="312999"/>
                  <a:pt x="-8887" y="148263"/>
                  <a:pt x="995" y="0"/>
                </a:cubicBezTo>
                <a:lnTo>
                  <a:pt x="65781" y="20867"/>
                </a:lnTo>
                <a:close/>
              </a:path>
            </a:pathLst>
          </a:custGeom>
          <a:solidFill>
            <a:srgbClr val="FFB27D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1" name="Freeform 170">
            <a:extLst>
              <a:ext uri="{FF2B5EF4-FFF2-40B4-BE49-F238E27FC236}">
                <a16:creationId xmlns="" xmlns:a16="http://schemas.microsoft.com/office/drawing/2014/main" id="{BB5159C6-1442-4841-8A96-791FB9BE20A2}"/>
              </a:ext>
            </a:extLst>
          </p:cNvPr>
          <p:cNvSpPr/>
          <p:nvPr/>
        </p:nvSpPr>
        <p:spPr>
          <a:xfrm>
            <a:off x="1847060" y="4131639"/>
            <a:ext cx="70275" cy="69519"/>
          </a:xfrm>
          <a:custGeom>
            <a:avLst/>
            <a:gdLst>
              <a:gd name="connsiteX0" fmla="*/ 0 w 70275"/>
              <a:gd name="connsiteY0" fmla="*/ 6590 h 69519"/>
              <a:gd name="connsiteX1" fmla="*/ 8785 w 70275"/>
              <a:gd name="connsiteY1" fmla="*/ 54912 h 69519"/>
              <a:gd name="connsiteX2" fmla="*/ 70276 w 70275"/>
              <a:gd name="connsiteY2" fmla="*/ 47225 h 69519"/>
              <a:gd name="connsiteX3" fmla="*/ 49413 w 70275"/>
              <a:gd name="connsiteY3" fmla="*/ 25260 h 69519"/>
              <a:gd name="connsiteX4" fmla="*/ 36236 w 70275"/>
              <a:gd name="connsiteY4" fmla="*/ 9884 h 69519"/>
              <a:gd name="connsiteX5" fmla="*/ 32942 w 70275"/>
              <a:gd name="connsiteY5" fmla="*/ 0 h 6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275" h="69519">
                <a:moveTo>
                  <a:pt x="0" y="6590"/>
                </a:moveTo>
                <a:cubicBezTo>
                  <a:pt x="0" y="6590"/>
                  <a:pt x="3294" y="41733"/>
                  <a:pt x="8785" y="54912"/>
                </a:cubicBezTo>
                <a:cubicBezTo>
                  <a:pt x="24157" y="87859"/>
                  <a:pt x="65884" y="56010"/>
                  <a:pt x="70276" y="47225"/>
                </a:cubicBezTo>
                <a:cubicBezTo>
                  <a:pt x="70276" y="47225"/>
                  <a:pt x="58197" y="48323"/>
                  <a:pt x="49413" y="25260"/>
                </a:cubicBezTo>
                <a:cubicBezTo>
                  <a:pt x="46119" y="17572"/>
                  <a:pt x="38432" y="12081"/>
                  <a:pt x="36236" y="9884"/>
                </a:cubicBezTo>
                <a:cubicBezTo>
                  <a:pt x="34040" y="7688"/>
                  <a:pt x="32942" y="0"/>
                  <a:pt x="32942" y="0"/>
                </a:cubicBezTo>
              </a:path>
            </a:pathLst>
          </a:custGeom>
          <a:solidFill>
            <a:srgbClr val="FFB27D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2" name="Freeform 171">
            <a:extLst>
              <a:ext uri="{FF2B5EF4-FFF2-40B4-BE49-F238E27FC236}">
                <a16:creationId xmlns="" xmlns:a16="http://schemas.microsoft.com/office/drawing/2014/main" id="{2B53A0F3-C53E-9247-998E-24441D4059E5}"/>
              </a:ext>
            </a:extLst>
          </p:cNvPr>
          <p:cNvSpPr/>
          <p:nvPr/>
        </p:nvSpPr>
        <p:spPr>
          <a:xfrm>
            <a:off x="1815216" y="3507837"/>
            <a:ext cx="138355" cy="185602"/>
          </a:xfrm>
          <a:custGeom>
            <a:avLst/>
            <a:gdLst>
              <a:gd name="connsiteX0" fmla="*/ 38432 w 138355"/>
              <a:gd name="connsiteY0" fmla="*/ 0 h 185602"/>
              <a:gd name="connsiteX1" fmla="*/ 0 w 138355"/>
              <a:gd name="connsiteY1" fmla="*/ 163638 h 185602"/>
              <a:gd name="connsiteX2" fmla="*/ 106512 w 138355"/>
              <a:gd name="connsiteY2" fmla="*/ 185603 h 185602"/>
              <a:gd name="connsiteX3" fmla="*/ 138356 w 138355"/>
              <a:gd name="connsiteY3" fmla="*/ 77975 h 185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355" h="185602">
                <a:moveTo>
                  <a:pt x="38432" y="0"/>
                </a:moveTo>
                <a:cubicBezTo>
                  <a:pt x="38432" y="0"/>
                  <a:pt x="8784" y="99940"/>
                  <a:pt x="0" y="163638"/>
                </a:cubicBezTo>
                <a:cubicBezTo>
                  <a:pt x="0" y="163638"/>
                  <a:pt x="45020" y="184505"/>
                  <a:pt x="106512" y="185603"/>
                </a:cubicBezTo>
                <a:cubicBezTo>
                  <a:pt x="106512" y="185603"/>
                  <a:pt x="129571" y="129593"/>
                  <a:pt x="138356" y="77975"/>
                </a:cubicBezTo>
              </a:path>
            </a:pathLst>
          </a:custGeom>
          <a:solidFill>
            <a:srgbClr val="F99746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3" name="Freeform 172">
            <a:extLst>
              <a:ext uri="{FF2B5EF4-FFF2-40B4-BE49-F238E27FC236}">
                <a16:creationId xmlns="" xmlns:a16="http://schemas.microsoft.com/office/drawing/2014/main" id="{897856C3-D58D-5247-9C1B-BBA86559C341}"/>
              </a:ext>
            </a:extLst>
          </p:cNvPr>
          <p:cNvSpPr/>
          <p:nvPr/>
        </p:nvSpPr>
        <p:spPr>
          <a:xfrm>
            <a:off x="2949955" y="4389468"/>
            <a:ext cx="819535" cy="610881"/>
          </a:xfrm>
          <a:custGeom>
            <a:avLst/>
            <a:gdLst>
              <a:gd name="connsiteX0" fmla="*/ 533216 w 819535"/>
              <a:gd name="connsiteY0" fmla="*/ 610881 h 610881"/>
              <a:gd name="connsiteX1" fmla="*/ 708906 w 819535"/>
              <a:gd name="connsiteY1" fmla="*/ 565853 h 610881"/>
              <a:gd name="connsiteX2" fmla="*/ 602394 w 819535"/>
              <a:gd name="connsiteY2" fmla="*/ 561460 h 610881"/>
              <a:gd name="connsiteX3" fmla="*/ 773692 w 819535"/>
              <a:gd name="connsiteY3" fmla="*/ 499959 h 610881"/>
              <a:gd name="connsiteX4" fmla="*/ 805535 w 819535"/>
              <a:gd name="connsiteY4" fmla="*/ 476896 h 610881"/>
              <a:gd name="connsiteX5" fmla="*/ 811026 w 819535"/>
              <a:gd name="connsiteY5" fmla="*/ 439555 h 610881"/>
              <a:gd name="connsiteX6" fmla="*/ 761613 w 819535"/>
              <a:gd name="connsiteY6" fmla="*/ 425278 h 610881"/>
              <a:gd name="connsiteX7" fmla="*/ 573845 w 819535"/>
              <a:gd name="connsiteY7" fmla="*/ 505450 h 610881"/>
              <a:gd name="connsiteX8" fmla="*/ 703416 w 819535"/>
              <a:gd name="connsiteY8" fmla="*/ 415394 h 610881"/>
              <a:gd name="connsiteX9" fmla="*/ 806633 w 819535"/>
              <a:gd name="connsiteY9" fmla="*/ 308864 h 610881"/>
              <a:gd name="connsiteX10" fmla="*/ 801143 w 819535"/>
              <a:gd name="connsiteY10" fmla="*/ 218809 h 610881"/>
              <a:gd name="connsiteX11" fmla="*/ 708906 w 819535"/>
              <a:gd name="connsiteY11" fmla="*/ 217710 h 610881"/>
              <a:gd name="connsiteX12" fmla="*/ 520039 w 819535"/>
              <a:gd name="connsiteY12" fmla="*/ 367071 h 610881"/>
              <a:gd name="connsiteX13" fmla="*/ 546393 w 819535"/>
              <a:gd name="connsiteY13" fmla="*/ 268230 h 610881"/>
              <a:gd name="connsiteX14" fmla="*/ 538707 w 819535"/>
              <a:gd name="connsiteY14" fmla="*/ 229791 h 610881"/>
              <a:gd name="connsiteX15" fmla="*/ 493686 w 819535"/>
              <a:gd name="connsiteY15" fmla="*/ 247363 h 610881"/>
              <a:gd name="connsiteX16" fmla="*/ 433293 w 819535"/>
              <a:gd name="connsiteY16" fmla="*/ 360482 h 610881"/>
              <a:gd name="connsiteX17" fmla="*/ 431097 w 819535"/>
              <a:gd name="connsiteY17" fmla="*/ 84823 h 610881"/>
              <a:gd name="connsiteX18" fmla="*/ 406939 w 819535"/>
              <a:gd name="connsiteY18" fmla="*/ 26616 h 610881"/>
              <a:gd name="connsiteX19" fmla="*/ 352036 w 819535"/>
              <a:gd name="connsiteY19" fmla="*/ 258 h 610881"/>
              <a:gd name="connsiteX20" fmla="*/ 302624 w 819535"/>
              <a:gd name="connsiteY20" fmla="*/ 31009 h 610881"/>
              <a:gd name="connsiteX21" fmla="*/ 233446 w 819535"/>
              <a:gd name="connsiteY21" fmla="*/ 206728 h 610881"/>
              <a:gd name="connsiteX22" fmla="*/ 294937 w 819535"/>
              <a:gd name="connsiteY22" fmla="*/ 385741 h 610881"/>
              <a:gd name="connsiteX23" fmla="*/ 223563 w 819535"/>
              <a:gd name="connsiteY23" fmla="*/ 327535 h 610881"/>
              <a:gd name="connsiteX24" fmla="*/ 204896 w 819535"/>
              <a:gd name="connsiteY24" fmla="*/ 326436 h 610881"/>
              <a:gd name="connsiteX25" fmla="*/ 202700 w 819535"/>
              <a:gd name="connsiteY25" fmla="*/ 336320 h 610881"/>
              <a:gd name="connsiteX26" fmla="*/ 264191 w 819535"/>
              <a:gd name="connsiteY26" fmla="*/ 450538 h 610881"/>
              <a:gd name="connsiteX27" fmla="*/ 30304 w 819535"/>
              <a:gd name="connsiteY27" fmla="*/ 353892 h 610881"/>
              <a:gd name="connsiteX28" fmla="*/ 2853 w 819535"/>
              <a:gd name="connsiteY28" fmla="*/ 365973 h 610881"/>
              <a:gd name="connsiteX29" fmla="*/ 657 w 819535"/>
              <a:gd name="connsiteY29" fmla="*/ 383545 h 610881"/>
              <a:gd name="connsiteX30" fmla="*/ 81913 w 819535"/>
              <a:gd name="connsiteY30" fmla="*/ 481289 h 610881"/>
              <a:gd name="connsiteX31" fmla="*/ 180739 w 819535"/>
              <a:gd name="connsiteY31" fmla="*/ 531808 h 610881"/>
              <a:gd name="connsiteX32" fmla="*/ 122542 w 819535"/>
              <a:gd name="connsiteY32" fmla="*/ 529611 h 610881"/>
              <a:gd name="connsiteX33" fmla="*/ 110463 w 819535"/>
              <a:gd name="connsiteY33" fmla="*/ 534004 h 610881"/>
              <a:gd name="connsiteX34" fmla="*/ 119247 w 819535"/>
              <a:gd name="connsiteY34" fmla="*/ 554871 h 610881"/>
              <a:gd name="connsiteX35" fmla="*/ 288349 w 819535"/>
              <a:gd name="connsiteY35" fmla="*/ 602095 h 610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819535" h="610881">
                <a:moveTo>
                  <a:pt x="533216" y="610881"/>
                </a:moveTo>
                <a:cubicBezTo>
                  <a:pt x="533216" y="610881"/>
                  <a:pt x="707808" y="600997"/>
                  <a:pt x="708906" y="565853"/>
                </a:cubicBezTo>
                <a:cubicBezTo>
                  <a:pt x="708906" y="538397"/>
                  <a:pt x="602394" y="561460"/>
                  <a:pt x="602394" y="561460"/>
                </a:cubicBezTo>
                <a:cubicBezTo>
                  <a:pt x="602394" y="561460"/>
                  <a:pt x="719887" y="527415"/>
                  <a:pt x="773692" y="499959"/>
                </a:cubicBezTo>
                <a:cubicBezTo>
                  <a:pt x="785770" y="493369"/>
                  <a:pt x="797849" y="486780"/>
                  <a:pt x="805535" y="476896"/>
                </a:cubicBezTo>
                <a:cubicBezTo>
                  <a:pt x="814320" y="465913"/>
                  <a:pt x="817614" y="451636"/>
                  <a:pt x="811026" y="439555"/>
                </a:cubicBezTo>
                <a:cubicBezTo>
                  <a:pt x="802241" y="424180"/>
                  <a:pt x="780280" y="423082"/>
                  <a:pt x="761613" y="425278"/>
                </a:cubicBezTo>
                <a:cubicBezTo>
                  <a:pt x="689141" y="434064"/>
                  <a:pt x="638630" y="472503"/>
                  <a:pt x="573845" y="505450"/>
                </a:cubicBezTo>
                <a:cubicBezTo>
                  <a:pt x="621061" y="481289"/>
                  <a:pt x="663886" y="450538"/>
                  <a:pt x="703416" y="415394"/>
                </a:cubicBezTo>
                <a:cubicBezTo>
                  <a:pt x="739652" y="382447"/>
                  <a:pt x="782476" y="352794"/>
                  <a:pt x="806633" y="308864"/>
                </a:cubicBezTo>
                <a:cubicBezTo>
                  <a:pt x="822006" y="281408"/>
                  <a:pt x="827497" y="240774"/>
                  <a:pt x="801143" y="218809"/>
                </a:cubicBezTo>
                <a:cubicBezTo>
                  <a:pt x="774790" y="196844"/>
                  <a:pt x="737456" y="206728"/>
                  <a:pt x="708906" y="217710"/>
                </a:cubicBezTo>
                <a:cubicBezTo>
                  <a:pt x="632042" y="245166"/>
                  <a:pt x="563962" y="298980"/>
                  <a:pt x="520039" y="367071"/>
                </a:cubicBezTo>
                <a:cubicBezTo>
                  <a:pt x="531020" y="335222"/>
                  <a:pt x="540903" y="302275"/>
                  <a:pt x="546393" y="268230"/>
                </a:cubicBezTo>
                <a:cubicBezTo>
                  <a:pt x="548589" y="255051"/>
                  <a:pt x="549687" y="238577"/>
                  <a:pt x="538707" y="229791"/>
                </a:cubicBezTo>
                <a:cubicBezTo>
                  <a:pt x="524432" y="219907"/>
                  <a:pt x="504667" y="233086"/>
                  <a:pt x="493686" y="247363"/>
                </a:cubicBezTo>
                <a:cubicBezTo>
                  <a:pt x="466235" y="280310"/>
                  <a:pt x="445371" y="318749"/>
                  <a:pt x="433293" y="360482"/>
                </a:cubicBezTo>
                <a:cubicBezTo>
                  <a:pt x="442077" y="268230"/>
                  <a:pt x="450862" y="174879"/>
                  <a:pt x="431097" y="84823"/>
                </a:cubicBezTo>
                <a:cubicBezTo>
                  <a:pt x="426704" y="63956"/>
                  <a:pt x="420116" y="43090"/>
                  <a:pt x="406939" y="26616"/>
                </a:cubicBezTo>
                <a:cubicBezTo>
                  <a:pt x="393762" y="10143"/>
                  <a:pt x="373997" y="-1938"/>
                  <a:pt x="352036" y="258"/>
                </a:cubicBezTo>
                <a:cubicBezTo>
                  <a:pt x="332271" y="2455"/>
                  <a:pt x="315800" y="16732"/>
                  <a:pt x="302624" y="31009"/>
                </a:cubicBezTo>
                <a:cubicBezTo>
                  <a:pt x="259799" y="79332"/>
                  <a:pt x="234544" y="143030"/>
                  <a:pt x="233446" y="206728"/>
                </a:cubicBezTo>
                <a:cubicBezTo>
                  <a:pt x="232348" y="271524"/>
                  <a:pt x="254309" y="336320"/>
                  <a:pt x="294937" y="385741"/>
                </a:cubicBezTo>
                <a:cubicBezTo>
                  <a:pt x="274074" y="363777"/>
                  <a:pt x="249917" y="344008"/>
                  <a:pt x="223563" y="327535"/>
                </a:cubicBezTo>
                <a:cubicBezTo>
                  <a:pt x="218073" y="324240"/>
                  <a:pt x="209288" y="320945"/>
                  <a:pt x="204896" y="326436"/>
                </a:cubicBezTo>
                <a:cubicBezTo>
                  <a:pt x="202700" y="329731"/>
                  <a:pt x="202700" y="333026"/>
                  <a:pt x="202700" y="336320"/>
                </a:cubicBezTo>
                <a:cubicBezTo>
                  <a:pt x="207092" y="380250"/>
                  <a:pt x="235642" y="416492"/>
                  <a:pt x="264191" y="450538"/>
                </a:cubicBezTo>
                <a:cubicBezTo>
                  <a:pt x="207092" y="384643"/>
                  <a:pt x="118149" y="347303"/>
                  <a:pt x="30304" y="353892"/>
                </a:cubicBezTo>
                <a:cubicBezTo>
                  <a:pt x="19324" y="354991"/>
                  <a:pt x="8343" y="357187"/>
                  <a:pt x="2853" y="365973"/>
                </a:cubicBezTo>
                <a:cubicBezTo>
                  <a:pt x="-441" y="371464"/>
                  <a:pt x="-441" y="378054"/>
                  <a:pt x="657" y="383545"/>
                </a:cubicBezTo>
                <a:cubicBezTo>
                  <a:pt x="5049" y="427475"/>
                  <a:pt x="43481" y="459324"/>
                  <a:pt x="81913" y="481289"/>
                </a:cubicBezTo>
                <a:cubicBezTo>
                  <a:pt x="113757" y="499959"/>
                  <a:pt x="147797" y="515334"/>
                  <a:pt x="180739" y="531808"/>
                </a:cubicBezTo>
                <a:cubicBezTo>
                  <a:pt x="160974" y="528513"/>
                  <a:pt x="142307" y="528513"/>
                  <a:pt x="122542" y="529611"/>
                </a:cubicBezTo>
                <a:cubicBezTo>
                  <a:pt x="118149" y="529611"/>
                  <a:pt x="112659" y="530710"/>
                  <a:pt x="110463" y="534004"/>
                </a:cubicBezTo>
                <a:cubicBezTo>
                  <a:pt x="104973" y="540594"/>
                  <a:pt x="112659" y="549380"/>
                  <a:pt x="119247" y="554871"/>
                </a:cubicBezTo>
                <a:cubicBezTo>
                  <a:pt x="167562" y="590015"/>
                  <a:pt x="229053" y="607587"/>
                  <a:pt x="288349" y="602095"/>
                </a:cubicBezTo>
              </a:path>
            </a:pathLst>
          </a:custGeom>
          <a:solidFill>
            <a:srgbClr val="A8D29F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4" name="Freeform 173">
            <a:extLst>
              <a:ext uri="{FF2B5EF4-FFF2-40B4-BE49-F238E27FC236}">
                <a16:creationId xmlns="" xmlns:a16="http://schemas.microsoft.com/office/drawing/2014/main" id="{A6EA4B3A-4328-2448-BB62-2FAD7265D9F7}"/>
              </a:ext>
            </a:extLst>
          </p:cNvPr>
          <p:cNvSpPr/>
          <p:nvPr/>
        </p:nvSpPr>
        <p:spPr>
          <a:xfrm>
            <a:off x="3111982" y="4536067"/>
            <a:ext cx="573043" cy="482072"/>
          </a:xfrm>
          <a:custGeom>
            <a:avLst/>
            <a:gdLst>
              <a:gd name="connsiteX0" fmla="*/ 569938 w 573043"/>
              <a:gd name="connsiteY0" fmla="*/ 137006 h 482072"/>
              <a:gd name="connsiteX1" fmla="*/ 572134 w 573043"/>
              <a:gd name="connsiteY1" fmla="*/ 140300 h 482072"/>
              <a:gd name="connsiteX2" fmla="*/ 419504 w 573043"/>
              <a:gd name="connsiteY2" fmla="*/ 283072 h 482072"/>
              <a:gd name="connsiteX3" fmla="*/ 300913 w 573043"/>
              <a:gd name="connsiteY3" fmla="*/ 454398 h 482072"/>
              <a:gd name="connsiteX4" fmla="*/ 297619 w 573043"/>
              <a:gd name="connsiteY4" fmla="*/ 452201 h 482072"/>
              <a:gd name="connsiteX5" fmla="*/ 569938 w 573043"/>
              <a:gd name="connsiteY5" fmla="*/ 137006 h 482072"/>
              <a:gd name="connsiteX6" fmla="*/ 569938 w 573043"/>
              <a:gd name="connsiteY6" fmla="*/ 137006 h 482072"/>
              <a:gd name="connsiteX7" fmla="*/ 318482 w 573043"/>
              <a:gd name="connsiteY7" fmla="*/ 182034 h 482072"/>
              <a:gd name="connsiteX8" fmla="*/ 273462 w 573043"/>
              <a:gd name="connsiteY8" fmla="*/ 455496 h 482072"/>
              <a:gd name="connsiteX9" fmla="*/ 276756 w 573043"/>
              <a:gd name="connsiteY9" fmla="*/ 455496 h 482072"/>
              <a:gd name="connsiteX10" fmla="*/ 322874 w 573043"/>
              <a:gd name="connsiteY10" fmla="*/ 184230 h 482072"/>
              <a:gd name="connsiteX11" fmla="*/ 318482 w 573043"/>
              <a:gd name="connsiteY11" fmla="*/ 182034 h 482072"/>
              <a:gd name="connsiteX12" fmla="*/ 318482 w 573043"/>
              <a:gd name="connsiteY12" fmla="*/ 182034 h 482072"/>
              <a:gd name="connsiteX13" fmla="*/ 207578 w 573043"/>
              <a:gd name="connsiteY13" fmla="*/ 824 h 482072"/>
              <a:gd name="connsiteX14" fmla="*/ 244912 w 573043"/>
              <a:gd name="connsiteY14" fmla="*/ 457693 h 482072"/>
              <a:gd name="connsiteX15" fmla="*/ 248206 w 573043"/>
              <a:gd name="connsiteY15" fmla="*/ 456595 h 482072"/>
              <a:gd name="connsiteX16" fmla="*/ 213068 w 573043"/>
              <a:gd name="connsiteY16" fmla="*/ 225964 h 482072"/>
              <a:gd name="connsiteX17" fmla="*/ 209774 w 573043"/>
              <a:gd name="connsiteY17" fmla="*/ 824 h 482072"/>
              <a:gd name="connsiteX18" fmla="*/ 207578 w 573043"/>
              <a:gd name="connsiteY18" fmla="*/ 824 h 482072"/>
              <a:gd name="connsiteX19" fmla="*/ 207578 w 573043"/>
              <a:gd name="connsiteY19" fmla="*/ 824 h 482072"/>
              <a:gd name="connsiteX20" fmla="*/ 71418 w 573043"/>
              <a:gd name="connsiteY20" fmla="*/ 225964 h 482072"/>
              <a:gd name="connsiteX21" fmla="*/ 226245 w 573043"/>
              <a:gd name="connsiteY21" fmla="*/ 460987 h 482072"/>
              <a:gd name="connsiteX22" fmla="*/ 229539 w 573043"/>
              <a:gd name="connsiteY22" fmla="*/ 457693 h 482072"/>
              <a:gd name="connsiteX23" fmla="*/ 74713 w 573043"/>
              <a:gd name="connsiteY23" fmla="*/ 223767 h 482072"/>
              <a:gd name="connsiteX24" fmla="*/ 71418 w 573043"/>
              <a:gd name="connsiteY24" fmla="*/ 225964 h 482072"/>
              <a:gd name="connsiteX25" fmla="*/ 71418 w 573043"/>
              <a:gd name="connsiteY25" fmla="*/ 225964 h 482072"/>
              <a:gd name="connsiteX26" fmla="*/ 558958 w 573043"/>
              <a:gd name="connsiteY26" fmla="*/ 325903 h 482072"/>
              <a:gd name="connsiteX27" fmla="*/ 300913 w 573043"/>
              <a:gd name="connsiteY27" fmla="*/ 477461 h 482072"/>
              <a:gd name="connsiteX28" fmla="*/ 303109 w 573043"/>
              <a:gd name="connsiteY28" fmla="*/ 481854 h 482072"/>
              <a:gd name="connsiteX29" fmla="*/ 560056 w 573043"/>
              <a:gd name="connsiteY29" fmla="*/ 330297 h 482072"/>
              <a:gd name="connsiteX30" fmla="*/ 558958 w 573043"/>
              <a:gd name="connsiteY30" fmla="*/ 325903 h 482072"/>
              <a:gd name="connsiteX31" fmla="*/ 558958 w 573043"/>
              <a:gd name="connsiteY31" fmla="*/ 325903 h 482072"/>
              <a:gd name="connsiteX32" fmla="*/ 1143 w 573043"/>
              <a:gd name="connsiteY32" fmla="*/ 314921 h 482072"/>
              <a:gd name="connsiteX33" fmla="*/ 207578 w 573043"/>
              <a:gd name="connsiteY33" fmla="*/ 464282 h 482072"/>
              <a:gd name="connsiteX34" fmla="*/ 209774 w 573043"/>
              <a:gd name="connsiteY34" fmla="*/ 460987 h 482072"/>
              <a:gd name="connsiteX35" fmla="*/ 3339 w 573043"/>
              <a:gd name="connsiteY35" fmla="*/ 311626 h 482072"/>
              <a:gd name="connsiteX36" fmla="*/ 1143 w 573043"/>
              <a:gd name="connsiteY36" fmla="*/ 314921 h 482072"/>
              <a:gd name="connsiteX37" fmla="*/ 1143 w 573043"/>
              <a:gd name="connsiteY37" fmla="*/ 314921 h 482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573043" h="482072">
                <a:moveTo>
                  <a:pt x="569938" y="137006"/>
                </a:moveTo>
                <a:cubicBezTo>
                  <a:pt x="572134" y="135907"/>
                  <a:pt x="574330" y="139202"/>
                  <a:pt x="572134" y="140300"/>
                </a:cubicBezTo>
                <a:cubicBezTo>
                  <a:pt x="516133" y="182034"/>
                  <a:pt x="464524" y="229258"/>
                  <a:pt x="419504" y="283072"/>
                </a:cubicBezTo>
                <a:cubicBezTo>
                  <a:pt x="373385" y="336886"/>
                  <a:pt x="337149" y="395093"/>
                  <a:pt x="300913" y="454398"/>
                </a:cubicBezTo>
                <a:cubicBezTo>
                  <a:pt x="299815" y="456595"/>
                  <a:pt x="296521" y="454398"/>
                  <a:pt x="297619" y="452201"/>
                </a:cubicBezTo>
                <a:cubicBezTo>
                  <a:pt x="356914" y="328100"/>
                  <a:pt x="459034" y="217177"/>
                  <a:pt x="569938" y="137006"/>
                </a:cubicBezTo>
                <a:lnTo>
                  <a:pt x="569938" y="137006"/>
                </a:lnTo>
                <a:close/>
                <a:moveTo>
                  <a:pt x="318482" y="182034"/>
                </a:moveTo>
                <a:cubicBezTo>
                  <a:pt x="286638" y="264402"/>
                  <a:pt x="266873" y="367637"/>
                  <a:pt x="273462" y="455496"/>
                </a:cubicBezTo>
                <a:cubicBezTo>
                  <a:pt x="273462" y="457693"/>
                  <a:pt x="276756" y="457693"/>
                  <a:pt x="276756" y="455496"/>
                </a:cubicBezTo>
                <a:cubicBezTo>
                  <a:pt x="277854" y="366538"/>
                  <a:pt x="291031" y="267697"/>
                  <a:pt x="322874" y="184230"/>
                </a:cubicBezTo>
                <a:cubicBezTo>
                  <a:pt x="323973" y="180936"/>
                  <a:pt x="319580" y="179837"/>
                  <a:pt x="318482" y="182034"/>
                </a:cubicBezTo>
                <a:lnTo>
                  <a:pt x="318482" y="182034"/>
                </a:lnTo>
                <a:close/>
                <a:moveTo>
                  <a:pt x="207578" y="824"/>
                </a:moveTo>
                <a:cubicBezTo>
                  <a:pt x="192205" y="151283"/>
                  <a:pt x="204284" y="311626"/>
                  <a:pt x="244912" y="457693"/>
                </a:cubicBezTo>
                <a:cubicBezTo>
                  <a:pt x="246010" y="459889"/>
                  <a:pt x="249304" y="458791"/>
                  <a:pt x="248206" y="456595"/>
                </a:cubicBezTo>
                <a:cubicBezTo>
                  <a:pt x="232833" y="379718"/>
                  <a:pt x="218559" y="303939"/>
                  <a:pt x="213068" y="225964"/>
                </a:cubicBezTo>
                <a:cubicBezTo>
                  <a:pt x="206480" y="151283"/>
                  <a:pt x="207578" y="76602"/>
                  <a:pt x="209774" y="824"/>
                </a:cubicBezTo>
                <a:cubicBezTo>
                  <a:pt x="209774" y="-275"/>
                  <a:pt x="207578" y="-275"/>
                  <a:pt x="207578" y="824"/>
                </a:cubicBezTo>
                <a:lnTo>
                  <a:pt x="207578" y="824"/>
                </a:lnTo>
                <a:close/>
                <a:moveTo>
                  <a:pt x="71418" y="225964"/>
                </a:moveTo>
                <a:cubicBezTo>
                  <a:pt x="116439" y="290760"/>
                  <a:pt x="166950" y="409370"/>
                  <a:pt x="226245" y="460987"/>
                </a:cubicBezTo>
                <a:cubicBezTo>
                  <a:pt x="228441" y="463184"/>
                  <a:pt x="231735" y="459889"/>
                  <a:pt x="229539" y="457693"/>
                </a:cubicBezTo>
                <a:cubicBezTo>
                  <a:pt x="175734" y="398387"/>
                  <a:pt x="123027" y="288563"/>
                  <a:pt x="74713" y="223767"/>
                </a:cubicBezTo>
                <a:cubicBezTo>
                  <a:pt x="73614" y="221570"/>
                  <a:pt x="69222" y="223767"/>
                  <a:pt x="71418" y="225964"/>
                </a:cubicBezTo>
                <a:lnTo>
                  <a:pt x="71418" y="225964"/>
                </a:lnTo>
                <a:close/>
                <a:moveTo>
                  <a:pt x="558958" y="325903"/>
                </a:moveTo>
                <a:cubicBezTo>
                  <a:pt x="468916" y="366538"/>
                  <a:pt x="376679" y="413763"/>
                  <a:pt x="300913" y="477461"/>
                </a:cubicBezTo>
                <a:cubicBezTo>
                  <a:pt x="298717" y="479657"/>
                  <a:pt x="300913" y="482952"/>
                  <a:pt x="303109" y="481854"/>
                </a:cubicBezTo>
                <a:cubicBezTo>
                  <a:pt x="386562" y="425844"/>
                  <a:pt x="467818" y="372030"/>
                  <a:pt x="560056" y="330297"/>
                </a:cubicBezTo>
                <a:cubicBezTo>
                  <a:pt x="562252" y="328100"/>
                  <a:pt x="561153" y="324805"/>
                  <a:pt x="558958" y="325903"/>
                </a:cubicBezTo>
                <a:lnTo>
                  <a:pt x="558958" y="325903"/>
                </a:lnTo>
                <a:close/>
                <a:moveTo>
                  <a:pt x="1143" y="314921"/>
                </a:moveTo>
                <a:cubicBezTo>
                  <a:pt x="65928" y="354458"/>
                  <a:pt x="136204" y="436826"/>
                  <a:pt x="207578" y="464282"/>
                </a:cubicBezTo>
                <a:cubicBezTo>
                  <a:pt x="209774" y="465380"/>
                  <a:pt x="211970" y="462086"/>
                  <a:pt x="209774" y="460987"/>
                </a:cubicBezTo>
                <a:cubicBezTo>
                  <a:pt x="140596" y="426942"/>
                  <a:pt x="70320" y="350065"/>
                  <a:pt x="3339" y="311626"/>
                </a:cubicBezTo>
                <a:cubicBezTo>
                  <a:pt x="44" y="309430"/>
                  <a:pt x="-1054" y="312725"/>
                  <a:pt x="1143" y="314921"/>
                </a:cubicBezTo>
                <a:lnTo>
                  <a:pt x="1143" y="314921"/>
                </a:lnTo>
                <a:close/>
              </a:path>
            </a:pathLst>
          </a:custGeom>
          <a:solidFill>
            <a:srgbClr val="82B378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5" name="Freeform 174">
            <a:extLst>
              <a:ext uri="{FF2B5EF4-FFF2-40B4-BE49-F238E27FC236}">
                <a16:creationId xmlns="" xmlns:a16="http://schemas.microsoft.com/office/drawing/2014/main" id="{E17FC97A-6B20-1C47-8A49-6573EB0971E6}"/>
              </a:ext>
            </a:extLst>
          </p:cNvPr>
          <p:cNvSpPr/>
          <p:nvPr/>
        </p:nvSpPr>
        <p:spPr>
          <a:xfrm>
            <a:off x="3195479" y="4989367"/>
            <a:ext cx="382125" cy="417332"/>
          </a:xfrm>
          <a:custGeom>
            <a:avLst/>
            <a:gdLst>
              <a:gd name="connsiteX0" fmla="*/ 315144 w 382125"/>
              <a:gd name="connsiteY0" fmla="*/ 417332 h 417332"/>
              <a:gd name="connsiteX1" fmla="*/ 66982 w 382125"/>
              <a:gd name="connsiteY1" fmla="*/ 417332 h 417332"/>
              <a:gd name="connsiteX2" fmla="*/ 0 w 382125"/>
              <a:gd name="connsiteY2" fmla="*/ 0 h 417332"/>
              <a:gd name="connsiteX3" fmla="*/ 382125 w 382125"/>
              <a:gd name="connsiteY3" fmla="*/ 0 h 417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125" h="417332">
                <a:moveTo>
                  <a:pt x="315144" y="417332"/>
                </a:moveTo>
                <a:lnTo>
                  <a:pt x="66982" y="417332"/>
                </a:lnTo>
                <a:lnTo>
                  <a:pt x="0" y="0"/>
                </a:lnTo>
                <a:lnTo>
                  <a:pt x="382125" y="0"/>
                </a:lnTo>
                <a:close/>
              </a:path>
            </a:pathLst>
          </a:custGeom>
          <a:solidFill>
            <a:srgbClr val="7FD2EF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6" name="Freeform 175">
            <a:extLst>
              <a:ext uri="{FF2B5EF4-FFF2-40B4-BE49-F238E27FC236}">
                <a16:creationId xmlns="" xmlns:a16="http://schemas.microsoft.com/office/drawing/2014/main" id="{B385028A-4469-B641-9DBA-E603E35EB4D4}"/>
              </a:ext>
            </a:extLst>
          </p:cNvPr>
          <p:cNvSpPr/>
          <p:nvPr/>
        </p:nvSpPr>
        <p:spPr>
          <a:xfrm>
            <a:off x="3434856" y="4989367"/>
            <a:ext cx="142747" cy="417332"/>
          </a:xfrm>
          <a:custGeom>
            <a:avLst/>
            <a:gdLst>
              <a:gd name="connsiteX0" fmla="*/ 74668 w 142747"/>
              <a:gd name="connsiteY0" fmla="*/ 417332 h 417332"/>
              <a:gd name="connsiteX1" fmla="*/ 0 w 142747"/>
              <a:gd name="connsiteY1" fmla="*/ 417332 h 417332"/>
              <a:gd name="connsiteX2" fmla="*/ 66982 w 142747"/>
              <a:gd name="connsiteY2" fmla="*/ 0 h 417332"/>
              <a:gd name="connsiteX3" fmla="*/ 142748 w 142747"/>
              <a:gd name="connsiteY3" fmla="*/ 0 h 417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747" h="417332">
                <a:moveTo>
                  <a:pt x="74668" y="417332"/>
                </a:moveTo>
                <a:lnTo>
                  <a:pt x="0" y="417332"/>
                </a:lnTo>
                <a:lnTo>
                  <a:pt x="66982" y="0"/>
                </a:lnTo>
                <a:lnTo>
                  <a:pt x="142748" y="0"/>
                </a:lnTo>
                <a:close/>
              </a:path>
            </a:pathLst>
          </a:custGeom>
          <a:solidFill>
            <a:srgbClr val="46BFE0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7" name="Freeform 176">
            <a:extLst>
              <a:ext uri="{FF2B5EF4-FFF2-40B4-BE49-F238E27FC236}">
                <a16:creationId xmlns="" xmlns:a16="http://schemas.microsoft.com/office/drawing/2014/main" id="{F464615E-CE23-5E4C-BE33-750223B524F8}"/>
              </a:ext>
            </a:extLst>
          </p:cNvPr>
          <p:cNvSpPr/>
          <p:nvPr/>
        </p:nvSpPr>
        <p:spPr>
          <a:xfrm>
            <a:off x="3383247" y="1630940"/>
            <a:ext cx="533721" cy="154852"/>
          </a:xfrm>
          <a:custGeom>
            <a:avLst/>
            <a:gdLst>
              <a:gd name="connsiteX0" fmla="*/ 533658 w 533721"/>
              <a:gd name="connsiteY0" fmla="*/ 154852 h 154852"/>
              <a:gd name="connsiteX1" fmla="*/ 0 w 533721"/>
              <a:gd name="connsiteY1" fmla="*/ 154852 h 154852"/>
              <a:gd name="connsiteX2" fmla="*/ 5490 w 533721"/>
              <a:gd name="connsiteY2" fmla="*/ 136182 h 154852"/>
              <a:gd name="connsiteX3" fmla="*/ 80159 w 533721"/>
              <a:gd name="connsiteY3" fmla="*/ 40635 h 154852"/>
              <a:gd name="connsiteX4" fmla="*/ 247064 w 533721"/>
              <a:gd name="connsiteY4" fmla="*/ 6589 h 154852"/>
              <a:gd name="connsiteX5" fmla="*/ 341497 w 533721"/>
              <a:gd name="connsiteY5" fmla="*/ 0 h 154852"/>
              <a:gd name="connsiteX6" fmla="*/ 500716 w 533721"/>
              <a:gd name="connsiteY6" fmla="*/ 56010 h 154852"/>
              <a:gd name="connsiteX7" fmla="*/ 533658 w 533721"/>
              <a:gd name="connsiteY7" fmla="*/ 154852 h 154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3721" h="154852">
                <a:moveTo>
                  <a:pt x="533658" y="154852"/>
                </a:moveTo>
                <a:lnTo>
                  <a:pt x="0" y="154852"/>
                </a:lnTo>
                <a:cubicBezTo>
                  <a:pt x="0" y="154852"/>
                  <a:pt x="0" y="147165"/>
                  <a:pt x="5490" y="136182"/>
                </a:cubicBezTo>
                <a:cubicBezTo>
                  <a:pt x="36236" y="91154"/>
                  <a:pt x="51609" y="69189"/>
                  <a:pt x="80159" y="40635"/>
                </a:cubicBezTo>
                <a:cubicBezTo>
                  <a:pt x="135062" y="24161"/>
                  <a:pt x="163611" y="19768"/>
                  <a:pt x="247064" y="6589"/>
                </a:cubicBezTo>
                <a:lnTo>
                  <a:pt x="341497" y="0"/>
                </a:lnTo>
                <a:cubicBezTo>
                  <a:pt x="341497" y="0"/>
                  <a:pt x="461186" y="27456"/>
                  <a:pt x="500716" y="56010"/>
                </a:cubicBezTo>
                <a:cubicBezTo>
                  <a:pt x="521579" y="80172"/>
                  <a:pt x="534756" y="112021"/>
                  <a:pt x="533658" y="154852"/>
                </a:cubicBezTo>
                <a:close/>
              </a:path>
            </a:pathLst>
          </a:custGeom>
          <a:solidFill>
            <a:srgbClr val="233862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8" name="Freeform 177">
            <a:extLst>
              <a:ext uri="{FF2B5EF4-FFF2-40B4-BE49-F238E27FC236}">
                <a16:creationId xmlns="" xmlns:a16="http://schemas.microsoft.com/office/drawing/2014/main" id="{6732E6FC-DA97-9B48-ABEE-C2E86802318D}"/>
              </a:ext>
            </a:extLst>
          </p:cNvPr>
          <p:cNvSpPr/>
          <p:nvPr/>
        </p:nvSpPr>
        <p:spPr>
          <a:xfrm>
            <a:off x="3383247" y="1764225"/>
            <a:ext cx="356869" cy="21567"/>
          </a:xfrm>
          <a:custGeom>
            <a:avLst/>
            <a:gdLst>
              <a:gd name="connsiteX0" fmla="*/ 356870 w 356869"/>
              <a:gd name="connsiteY0" fmla="*/ 21568 h 21567"/>
              <a:gd name="connsiteX1" fmla="*/ 0 w 356869"/>
              <a:gd name="connsiteY1" fmla="*/ 21568 h 21567"/>
              <a:gd name="connsiteX2" fmla="*/ 5490 w 356869"/>
              <a:gd name="connsiteY2" fmla="*/ 2897 h 21567"/>
              <a:gd name="connsiteX3" fmla="*/ 48315 w 356869"/>
              <a:gd name="connsiteY3" fmla="*/ 2897 h 21567"/>
              <a:gd name="connsiteX4" fmla="*/ 70276 w 356869"/>
              <a:gd name="connsiteY4" fmla="*/ 8389 h 21567"/>
              <a:gd name="connsiteX5" fmla="*/ 301967 w 356869"/>
              <a:gd name="connsiteY5" fmla="*/ 8389 h 21567"/>
              <a:gd name="connsiteX6" fmla="*/ 356870 w 356869"/>
              <a:gd name="connsiteY6" fmla="*/ 21568 h 2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6869" h="21567">
                <a:moveTo>
                  <a:pt x="356870" y="21568"/>
                </a:moveTo>
                <a:lnTo>
                  <a:pt x="0" y="21568"/>
                </a:lnTo>
                <a:cubicBezTo>
                  <a:pt x="0" y="21568"/>
                  <a:pt x="0" y="13880"/>
                  <a:pt x="5490" y="2897"/>
                </a:cubicBezTo>
                <a:cubicBezTo>
                  <a:pt x="18667" y="-1496"/>
                  <a:pt x="35138" y="-397"/>
                  <a:pt x="48315" y="2897"/>
                </a:cubicBezTo>
                <a:cubicBezTo>
                  <a:pt x="61491" y="6192"/>
                  <a:pt x="70276" y="8389"/>
                  <a:pt x="70276" y="8389"/>
                </a:cubicBezTo>
                <a:cubicBezTo>
                  <a:pt x="70276" y="8389"/>
                  <a:pt x="256946" y="8389"/>
                  <a:pt x="301967" y="8389"/>
                </a:cubicBezTo>
                <a:cubicBezTo>
                  <a:pt x="346987" y="8389"/>
                  <a:pt x="356870" y="21568"/>
                  <a:pt x="356870" y="21568"/>
                </a:cubicBezTo>
                <a:close/>
              </a:path>
            </a:pathLst>
          </a:custGeom>
          <a:solidFill>
            <a:srgbClr val="F29127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9" name="Freeform 178">
            <a:extLst>
              <a:ext uri="{FF2B5EF4-FFF2-40B4-BE49-F238E27FC236}">
                <a16:creationId xmlns="" xmlns:a16="http://schemas.microsoft.com/office/drawing/2014/main" id="{BE4EEAC9-4F0D-B34F-8BE5-0EB156B377A5}"/>
              </a:ext>
            </a:extLst>
          </p:cNvPr>
          <p:cNvSpPr/>
          <p:nvPr/>
        </p:nvSpPr>
        <p:spPr>
          <a:xfrm>
            <a:off x="3663253" y="1467302"/>
            <a:ext cx="39657" cy="94448"/>
          </a:xfrm>
          <a:custGeom>
            <a:avLst/>
            <a:gdLst>
              <a:gd name="connsiteX0" fmla="*/ 37334 w 39657"/>
              <a:gd name="connsiteY0" fmla="*/ 76877 h 94448"/>
              <a:gd name="connsiteX1" fmla="*/ 38432 w 39657"/>
              <a:gd name="connsiteY1" fmla="*/ 36242 h 94448"/>
              <a:gd name="connsiteX2" fmla="*/ 19765 w 39657"/>
              <a:gd name="connsiteY2" fmla="*/ 0 h 94448"/>
              <a:gd name="connsiteX3" fmla="*/ 0 w 39657"/>
              <a:gd name="connsiteY3" fmla="*/ 4393 h 94448"/>
              <a:gd name="connsiteX4" fmla="*/ 0 w 39657"/>
              <a:gd name="connsiteY4" fmla="*/ 31849 h 94448"/>
              <a:gd name="connsiteX5" fmla="*/ 8785 w 39657"/>
              <a:gd name="connsiteY5" fmla="*/ 74681 h 94448"/>
              <a:gd name="connsiteX6" fmla="*/ 19765 w 39657"/>
              <a:gd name="connsiteY6" fmla="*/ 94449 h 94448"/>
              <a:gd name="connsiteX7" fmla="*/ 28550 w 39657"/>
              <a:gd name="connsiteY7" fmla="*/ 91154 h 94448"/>
              <a:gd name="connsiteX8" fmla="*/ 37334 w 39657"/>
              <a:gd name="connsiteY8" fmla="*/ 76877 h 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657" h="94448">
                <a:moveTo>
                  <a:pt x="37334" y="76877"/>
                </a:moveTo>
                <a:cubicBezTo>
                  <a:pt x="37334" y="76877"/>
                  <a:pt x="41727" y="51617"/>
                  <a:pt x="38432" y="36242"/>
                </a:cubicBezTo>
                <a:cubicBezTo>
                  <a:pt x="35138" y="20867"/>
                  <a:pt x="20863" y="0"/>
                  <a:pt x="19765" y="0"/>
                </a:cubicBezTo>
                <a:cubicBezTo>
                  <a:pt x="18667" y="0"/>
                  <a:pt x="0" y="4393"/>
                  <a:pt x="0" y="4393"/>
                </a:cubicBezTo>
                <a:cubicBezTo>
                  <a:pt x="0" y="5491"/>
                  <a:pt x="0" y="31849"/>
                  <a:pt x="0" y="31849"/>
                </a:cubicBezTo>
                <a:cubicBezTo>
                  <a:pt x="0" y="31849"/>
                  <a:pt x="6588" y="70288"/>
                  <a:pt x="8785" y="74681"/>
                </a:cubicBezTo>
                <a:cubicBezTo>
                  <a:pt x="10981" y="79074"/>
                  <a:pt x="18667" y="94449"/>
                  <a:pt x="19765" y="94449"/>
                </a:cubicBezTo>
                <a:cubicBezTo>
                  <a:pt x="20863" y="94449"/>
                  <a:pt x="28550" y="91154"/>
                  <a:pt x="28550" y="91154"/>
                </a:cubicBezTo>
                <a:lnTo>
                  <a:pt x="37334" y="76877"/>
                </a:lnTo>
                <a:close/>
              </a:path>
            </a:pathLst>
          </a:custGeom>
          <a:solidFill>
            <a:srgbClr val="FDAEB3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0" name="Freeform 179">
            <a:extLst>
              <a:ext uri="{FF2B5EF4-FFF2-40B4-BE49-F238E27FC236}">
                <a16:creationId xmlns="" xmlns:a16="http://schemas.microsoft.com/office/drawing/2014/main" id="{A72A4F85-C5FB-B849-B205-7BA35E5CCFDA}"/>
              </a:ext>
            </a:extLst>
          </p:cNvPr>
          <p:cNvSpPr/>
          <p:nvPr/>
        </p:nvSpPr>
        <p:spPr>
          <a:xfrm>
            <a:off x="3601761" y="1544179"/>
            <a:ext cx="123066" cy="140658"/>
          </a:xfrm>
          <a:custGeom>
            <a:avLst/>
            <a:gdLst>
              <a:gd name="connsiteX0" fmla="*/ 50511 w 123066"/>
              <a:gd name="connsiteY0" fmla="*/ 140575 h 140658"/>
              <a:gd name="connsiteX1" fmla="*/ 19765 w 123066"/>
              <a:gd name="connsiteY1" fmla="*/ 117512 h 140658"/>
              <a:gd name="connsiteX2" fmla="*/ 12079 w 123066"/>
              <a:gd name="connsiteY2" fmla="*/ 98842 h 140658"/>
              <a:gd name="connsiteX3" fmla="*/ 0 w 123066"/>
              <a:gd name="connsiteY3" fmla="*/ 72484 h 140658"/>
              <a:gd name="connsiteX4" fmla="*/ 31844 w 123066"/>
              <a:gd name="connsiteY4" fmla="*/ 49421 h 140658"/>
              <a:gd name="connsiteX5" fmla="*/ 98825 w 123066"/>
              <a:gd name="connsiteY5" fmla="*/ 0 h 140658"/>
              <a:gd name="connsiteX6" fmla="*/ 122983 w 123066"/>
              <a:gd name="connsiteY6" fmla="*/ 86761 h 140658"/>
              <a:gd name="connsiteX7" fmla="*/ 50511 w 123066"/>
              <a:gd name="connsiteY7" fmla="*/ 140575 h 140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3066" h="140658">
                <a:moveTo>
                  <a:pt x="50511" y="140575"/>
                </a:moveTo>
                <a:cubicBezTo>
                  <a:pt x="36236" y="141673"/>
                  <a:pt x="23059" y="131789"/>
                  <a:pt x="19765" y="117512"/>
                </a:cubicBezTo>
                <a:cubicBezTo>
                  <a:pt x="18667" y="113119"/>
                  <a:pt x="15373" y="106530"/>
                  <a:pt x="12079" y="98842"/>
                </a:cubicBezTo>
                <a:cubicBezTo>
                  <a:pt x="7687" y="90056"/>
                  <a:pt x="3294" y="80172"/>
                  <a:pt x="0" y="72484"/>
                </a:cubicBezTo>
                <a:lnTo>
                  <a:pt x="31844" y="49421"/>
                </a:lnTo>
                <a:lnTo>
                  <a:pt x="98825" y="0"/>
                </a:lnTo>
                <a:cubicBezTo>
                  <a:pt x="98825" y="0"/>
                  <a:pt x="107610" y="62600"/>
                  <a:pt x="122983" y="86761"/>
                </a:cubicBezTo>
                <a:cubicBezTo>
                  <a:pt x="122983" y="87859"/>
                  <a:pt x="128473" y="136182"/>
                  <a:pt x="50511" y="140575"/>
                </a:cubicBezTo>
                <a:close/>
              </a:path>
            </a:pathLst>
          </a:custGeom>
          <a:solidFill>
            <a:srgbClr val="FFB27D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1" name="Freeform 180">
            <a:extLst>
              <a:ext uri="{FF2B5EF4-FFF2-40B4-BE49-F238E27FC236}">
                <a16:creationId xmlns="" xmlns:a16="http://schemas.microsoft.com/office/drawing/2014/main" id="{5809EDD0-443B-C240-BC1A-46AC1B576EAF}"/>
              </a:ext>
            </a:extLst>
          </p:cNvPr>
          <p:cNvSpPr/>
          <p:nvPr/>
        </p:nvSpPr>
        <p:spPr>
          <a:xfrm>
            <a:off x="3601761" y="1582618"/>
            <a:ext cx="65883" cy="60403"/>
          </a:xfrm>
          <a:custGeom>
            <a:avLst/>
            <a:gdLst>
              <a:gd name="connsiteX0" fmla="*/ 65884 w 65883"/>
              <a:gd name="connsiteY0" fmla="*/ 0 h 60403"/>
              <a:gd name="connsiteX1" fmla="*/ 12079 w 65883"/>
              <a:gd name="connsiteY1" fmla="*/ 60403 h 60403"/>
              <a:gd name="connsiteX2" fmla="*/ 0 w 65883"/>
              <a:gd name="connsiteY2" fmla="*/ 34046 h 60403"/>
              <a:gd name="connsiteX3" fmla="*/ 31844 w 65883"/>
              <a:gd name="connsiteY3" fmla="*/ 10982 h 60403"/>
              <a:gd name="connsiteX4" fmla="*/ 65884 w 65883"/>
              <a:gd name="connsiteY4" fmla="*/ 0 h 60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883" h="60403">
                <a:moveTo>
                  <a:pt x="65884" y="0"/>
                </a:moveTo>
                <a:cubicBezTo>
                  <a:pt x="63688" y="3295"/>
                  <a:pt x="36236" y="45028"/>
                  <a:pt x="12079" y="60403"/>
                </a:cubicBezTo>
                <a:cubicBezTo>
                  <a:pt x="7687" y="51617"/>
                  <a:pt x="3294" y="41733"/>
                  <a:pt x="0" y="34046"/>
                </a:cubicBezTo>
                <a:lnTo>
                  <a:pt x="31844" y="10982"/>
                </a:lnTo>
                <a:lnTo>
                  <a:pt x="65884" y="0"/>
                </a:lnTo>
                <a:close/>
              </a:path>
            </a:pathLst>
          </a:custGeom>
          <a:solidFill>
            <a:srgbClr val="ED985F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2" name="Freeform 181">
            <a:extLst>
              <a:ext uri="{FF2B5EF4-FFF2-40B4-BE49-F238E27FC236}">
                <a16:creationId xmlns="" xmlns:a16="http://schemas.microsoft.com/office/drawing/2014/main" id="{3BEEC1E2-960F-4F48-8056-153803C9EC03}"/>
              </a:ext>
            </a:extLst>
          </p:cNvPr>
          <p:cNvSpPr/>
          <p:nvPr/>
        </p:nvSpPr>
        <p:spPr>
          <a:xfrm>
            <a:off x="3452200" y="1395916"/>
            <a:ext cx="237861" cy="253766"/>
          </a:xfrm>
          <a:custGeom>
            <a:avLst/>
            <a:gdLst>
              <a:gd name="connsiteX0" fmla="*/ 236309 w 237861"/>
              <a:gd name="connsiteY0" fmla="*/ 119708 h 253766"/>
              <a:gd name="connsiteX1" fmla="*/ 237406 w 237861"/>
              <a:gd name="connsiteY1" fmla="*/ 157049 h 253766"/>
              <a:gd name="connsiteX2" fmla="*/ 236309 w 237861"/>
              <a:gd name="connsiteY2" fmla="*/ 161442 h 253766"/>
              <a:gd name="connsiteX3" fmla="*/ 235210 w 237861"/>
              <a:gd name="connsiteY3" fmla="*/ 165835 h 253766"/>
              <a:gd name="connsiteX4" fmla="*/ 91364 w 237861"/>
              <a:gd name="connsiteY4" fmla="*/ 253694 h 253766"/>
              <a:gd name="connsiteX5" fmla="*/ 1323 w 237861"/>
              <a:gd name="connsiteY5" fmla="*/ 24161 h 253766"/>
              <a:gd name="connsiteX6" fmla="*/ 114424 w 237861"/>
              <a:gd name="connsiteY6" fmla="*/ 0 h 253766"/>
              <a:gd name="connsiteX7" fmla="*/ 215445 w 237861"/>
              <a:gd name="connsiteY7" fmla="*/ 6589 h 253766"/>
              <a:gd name="connsiteX8" fmla="*/ 236309 w 237861"/>
              <a:gd name="connsiteY8" fmla="*/ 119708 h 253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7861" h="253766">
                <a:moveTo>
                  <a:pt x="236309" y="119708"/>
                </a:moveTo>
                <a:cubicBezTo>
                  <a:pt x="237406" y="133986"/>
                  <a:pt x="238504" y="147165"/>
                  <a:pt x="237406" y="157049"/>
                </a:cubicBezTo>
                <a:cubicBezTo>
                  <a:pt x="237406" y="158147"/>
                  <a:pt x="237406" y="159245"/>
                  <a:pt x="236309" y="161442"/>
                </a:cubicBezTo>
                <a:cubicBezTo>
                  <a:pt x="236309" y="162540"/>
                  <a:pt x="236309" y="163638"/>
                  <a:pt x="235210" y="165835"/>
                </a:cubicBezTo>
                <a:cubicBezTo>
                  <a:pt x="224230" y="207568"/>
                  <a:pt x="95757" y="255891"/>
                  <a:pt x="91364" y="253694"/>
                </a:cubicBezTo>
                <a:cubicBezTo>
                  <a:pt x="18892" y="207568"/>
                  <a:pt x="-6363" y="35144"/>
                  <a:pt x="1323" y="24161"/>
                </a:cubicBezTo>
                <a:cubicBezTo>
                  <a:pt x="10108" y="12081"/>
                  <a:pt x="112227" y="0"/>
                  <a:pt x="114424" y="0"/>
                </a:cubicBezTo>
                <a:cubicBezTo>
                  <a:pt x="116620" y="0"/>
                  <a:pt x="215445" y="6589"/>
                  <a:pt x="215445" y="6589"/>
                </a:cubicBezTo>
                <a:cubicBezTo>
                  <a:pt x="215445" y="6589"/>
                  <a:pt x="230818" y="70288"/>
                  <a:pt x="236309" y="119708"/>
                </a:cubicBezTo>
                <a:close/>
              </a:path>
            </a:pathLst>
          </a:custGeom>
          <a:solidFill>
            <a:srgbClr val="FFB27D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3" name="Freeform 182">
            <a:extLst>
              <a:ext uri="{FF2B5EF4-FFF2-40B4-BE49-F238E27FC236}">
                <a16:creationId xmlns="" xmlns:a16="http://schemas.microsoft.com/office/drawing/2014/main" id="{BCF3C673-E31A-9F4E-974B-9D545ECD7F92}"/>
              </a:ext>
            </a:extLst>
          </p:cNvPr>
          <p:cNvSpPr/>
          <p:nvPr/>
        </p:nvSpPr>
        <p:spPr>
          <a:xfrm>
            <a:off x="3404869" y="1271020"/>
            <a:ext cx="299556" cy="274037"/>
          </a:xfrm>
          <a:custGeom>
            <a:avLst/>
            <a:gdLst>
              <a:gd name="connsiteX0" fmla="*/ 1438 w 299556"/>
              <a:gd name="connsiteY0" fmla="*/ 106226 h 274037"/>
              <a:gd name="connsiteX1" fmla="*/ 127715 w 299556"/>
              <a:gd name="connsiteY1" fmla="*/ 151254 h 274037"/>
              <a:gd name="connsiteX2" fmla="*/ 207873 w 299556"/>
              <a:gd name="connsiteY2" fmla="*/ 144665 h 274037"/>
              <a:gd name="connsiteX3" fmla="*/ 243011 w 299556"/>
              <a:gd name="connsiteY3" fmla="*/ 258882 h 274037"/>
              <a:gd name="connsiteX4" fmla="*/ 262776 w 299556"/>
              <a:gd name="connsiteY4" fmla="*/ 196282 h 274037"/>
              <a:gd name="connsiteX5" fmla="*/ 294620 w 299556"/>
              <a:gd name="connsiteY5" fmla="*/ 273159 h 274037"/>
              <a:gd name="connsiteX6" fmla="*/ 297914 w 299556"/>
              <a:gd name="connsiteY6" fmla="*/ 262177 h 274037"/>
              <a:gd name="connsiteX7" fmla="*/ 281444 w 299556"/>
              <a:gd name="connsiteY7" fmla="*/ 56805 h 274037"/>
              <a:gd name="connsiteX8" fmla="*/ 222148 w 299556"/>
              <a:gd name="connsiteY8" fmla="*/ 43627 h 274037"/>
              <a:gd name="connsiteX9" fmla="*/ 106852 w 299556"/>
              <a:gd name="connsiteY9" fmla="*/ 21662 h 274037"/>
              <a:gd name="connsiteX10" fmla="*/ 6928 w 299556"/>
              <a:gd name="connsiteY10" fmla="*/ 34841 h 274037"/>
              <a:gd name="connsiteX11" fmla="*/ 1438 w 299556"/>
              <a:gd name="connsiteY11" fmla="*/ 106226 h 274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9556" h="274037">
                <a:moveTo>
                  <a:pt x="1438" y="106226"/>
                </a:moveTo>
                <a:cubicBezTo>
                  <a:pt x="1438" y="106226"/>
                  <a:pt x="4732" y="180907"/>
                  <a:pt x="127715" y="151254"/>
                </a:cubicBezTo>
                <a:cubicBezTo>
                  <a:pt x="161755" y="142468"/>
                  <a:pt x="191402" y="134781"/>
                  <a:pt x="207873" y="144665"/>
                </a:cubicBezTo>
                <a:cubicBezTo>
                  <a:pt x="233129" y="223738"/>
                  <a:pt x="234227" y="262177"/>
                  <a:pt x="243011" y="258882"/>
                </a:cubicBezTo>
                <a:cubicBezTo>
                  <a:pt x="253992" y="254489"/>
                  <a:pt x="224344" y="188595"/>
                  <a:pt x="262776" y="196282"/>
                </a:cubicBezTo>
                <a:cubicBezTo>
                  <a:pt x="292424" y="201774"/>
                  <a:pt x="294620" y="273159"/>
                  <a:pt x="294620" y="273159"/>
                </a:cubicBezTo>
                <a:cubicBezTo>
                  <a:pt x="294620" y="273159"/>
                  <a:pt x="296816" y="278651"/>
                  <a:pt x="297914" y="262177"/>
                </a:cubicBezTo>
                <a:cubicBezTo>
                  <a:pt x="299013" y="252293"/>
                  <a:pt x="305601" y="90851"/>
                  <a:pt x="281444" y="56805"/>
                </a:cubicBezTo>
                <a:cubicBezTo>
                  <a:pt x="257286" y="22760"/>
                  <a:pt x="222148" y="43627"/>
                  <a:pt x="222148" y="43627"/>
                </a:cubicBezTo>
                <a:cubicBezTo>
                  <a:pt x="222148" y="43627"/>
                  <a:pt x="224344" y="-37643"/>
                  <a:pt x="106852" y="21662"/>
                </a:cubicBezTo>
                <a:cubicBezTo>
                  <a:pt x="39870" y="56805"/>
                  <a:pt x="6928" y="32644"/>
                  <a:pt x="6928" y="34841"/>
                </a:cubicBezTo>
                <a:cubicBezTo>
                  <a:pt x="8026" y="38135"/>
                  <a:pt x="-4052" y="59002"/>
                  <a:pt x="1438" y="106226"/>
                </a:cubicBezTo>
                <a:close/>
              </a:path>
            </a:pathLst>
          </a:custGeom>
          <a:solidFill>
            <a:srgbClr val="2C3A64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4" name="Freeform 183">
            <a:extLst>
              <a:ext uri="{FF2B5EF4-FFF2-40B4-BE49-F238E27FC236}">
                <a16:creationId xmlns="" xmlns:a16="http://schemas.microsoft.com/office/drawing/2014/main" id="{7D652879-A6EB-944C-82BE-1FA3A2347671}"/>
              </a:ext>
            </a:extLst>
          </p:cNvPr>
          <p:cNvSpPr/>
          <p:nvPr/>
        </p:nvSpPr>
        <p:spPr>
          <a:xfrm>
            <a:off x="3508044" y="2326128"/>
            <a:ext cx="100306" cy="82764"/>
          </a:xfrm>
          <a:custGeom>
            <a:avLst/>
            <a:gdLst>
              <a:gd name="connsiteX0" fmla="*/ 65168 w 100306"/>
              <a:gd name="connsiteY0" fmla="*/ 0 h 82764"/>
              <a:gd name="connsiteX1" fmla="*/ 49795 w 100306"/>
              <a:gd name="connsiteY1" fmla="*/ 15375 h 82764"/>
              <a:gd name="connsiteX2" fmla="*/ 30030 w 100306"/>
              <a:gd name="connsiteY2" fmla="*/ 23063 h 82764"/>
              <a:gd name="connsiteX3" fmla="*/ 9167 w 100306"/>
              <a:gd name="connsiteY3" fmla="*/ 39537 h 82764"/>
              <a:gd name="connsiteX4" fmla="*/ 15756 w 100306"/>
              <a:gd name="connsiteY4" fmla="*/ 43930 h 82764"/>
              <a:gd name="connsiteX5" fmla="*/ 32227 w 100306"/>
              <a:gd name="connsiteY5" fmla="*/ 37340 h 82764"/>
              <a:gd name="connsiteX6" fmla="*/ 32227 w 100306"/>
              <a:gd name="connsiteY6" fmla="*/ 46126 h 82764"/>
              <a:gd name="connsiteX7" fmla="*/ 17952 w 100306"/>
              <a:gd name="connsiteY7" fmla="*/ 64796 h 82764"/>
              <a:gd name="connsiteX8" fmla="*/ 383 w 100306"/>
              <a:gd name="connsiteY8" fmla="*/ 77975 h 82764"/>
              <a:gd name="connsiteX9" fmla="*/ 5873 w 100306"/>
              <a:gd name="connsiteY9" fmla="*/ 82368 h 82764"/>
              <a:gd name="connsiteX10" fmla="*/ 26736 w 100306"/>
              <a:gd name="connsiteY10" fmla="*/ 71386 h 82764"/>
              <a:gd name="connsiteX11" fmla="*/ 34422 w 100306"/>
              <a:gd name="connsiteY11" fmla="*/ 65894 h 82764"/>
              <a:gd name="connsiteX12" fmla="*/ 51992 w 100306"/>
              <a:gd name="connsiteY12" fmla="*/ 68091 h 82764"/>
              <a:gd name="connsiteX13" fmla="*/ 59678 w 100306"/>
              <a:gd name="connsiteY13" fmla="*/ 64796 h 82764"/>
              <a:gd name="connsiteX14" fmla="*/ 61874 w 100306"/>
              <a:gd name="connsiteY14" fmla="*/ 63698 h 82764"/>
              <a:gd name="connsiteX15" fmla="*/ 72855 w 100306"/>
              <a:gd name="connsiteY15" fmla="*/ 37340 h 82764"/>
              <a:gd name="connsiteX16" fmla="*/ 100306 w 100306"/>
              <a:gd name="connsiteY16" fmla="*/ 13179 h 82764"/>
              <a:gd name="connsiteX17" fmla="*/ 65168 w 100306"/>
              <a:gd name="connsiteY17" fmla="*/ 0 h 82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00306" h="82764">
                <a:moveTo>
                  <a:pt x="65168" y="0"/>
                </a:moveTo>
                <a:cubicBezTo>
                  <a:pt x="65168" y="0"/>
                  <a:pt x="57482" y="9884"/>
                  <a:pt x="49795" y="15375"/>
                </a:cubicBezTo>
                <a:cubicBezTo>
                  <a:pt x="43207" y="20867"/>
                  <a:pt x="39913" y="20867"/>
                  <a:pt x="30030" y="23063"/>
                </a:cubicBezTo>
                <a:cubicBezTo>
                  <a:pt x="20148" y="25260"/>
                  <a:pt x="11363" y="36242"/>
                  <a:pt x="9167" y="39537"/>
                </a:cubicBezTo>
                <a:cubicBezTo>
                  <a:pt x="5873" y="42831"/>
                  <a:pt x="9167" y="45028"/>
                  <a:pt x="15756" y="43930"/>
                </a:cubicBezTo>
                <a:cubicBezTo>
                  <a:pt x="22344" y="42831"/>
                  <a:pt x="30030" y="37340"/>
                  <a:pt x="32227" y="37340"/>
                </a:cubicBezTo>
                <a:cubicBezTo>
                  <a:pt x="34422" y="37340"/>
                  <a:pt x="34422" y="40635"/>
                  <a:pt x="32227" y="46126"/>
                </a:cubicBezTo>
                <a:cubicBezTo>
                  <a:pt x="30030" y="51617"/>
                  <a:pt x="22344" y="61502"/>
                  <a:pt x="17952" y="64796"/>
                </a:cubicBezTo>
                <a:cubicBezTo>
                  <a:pt x="13559" y="68091"/>
                  <a:pt x="2579" y="74680"/>
                  <a:pt x="383" y="77975"/>
                </a:cubicBezTo>
                <a:cubicBezTo>
                  <a:pt x="-715" y="82368"/>
                  <a:pt x="383" y="83466"/>
                  <a:pt x="5873" y="82368"/>
                </a:cubicBezTo>
                <a:cubicBezTo>
                  <a:pt x="12461" y="80172"/>
                  <a:pt x="19050" y="75779"/>
                  <a:pt x="26736" y="71386"/>
                </a:cubicBezTo>
                <a:cubicBezTo>
                  <a:pt x="31128" y="69189"/>
                  <a:pt x="32227" y="66993"/>
                  <a:pt x="34422" y="65894"/>
                </a:cubicBezTo>
                <a:cubicBezTo>
                  <a:pt x="36619" y="66993"/>
                  <a:pt x="45403" y="68091"/>
                  <a:pt x="51992" y="68091"/>
                </a:cubicBezTo>
                <a:cubicBezTo>
                  <a:pt x="55286" y="68091"/>
                  <a:pt x="57482" y="65894"/>
                  <a:pt x="59678" y="64796"/>
                </a:cubicBezTo>
                <a:cubicBezTo>
                  <a:pt x="60776" y="64796"/>
                  <a:pt x="61874" y="64796"/>
                  <a:pt x="61874" y="63698"/>
                </a:cubicBezTo>
                <a:cubicBezTo>
                  <a:pt x="67364" y="61502"/>
                  <a:pt x="70659" y="42831"/>
                  <a:pt x="72855" y="37340"/>
                </a:cubicBezTo>
                <a:cubicBezTo>
                  <a:pt x="76149" y="31849"/>
                  <a:pt x="100306" y="13179"/>
                  <a:pt x="100306" y="13179"/>
                </a:cubicBezTo>
                <a:lnTo>
                  <a:pt x="65168" y="0"/>
                </a:lnTo>
                <a:close/>
              </a:path>
            </a:pathLst>
          </a:custGeom>
          <a:solidFill>
            <a:srgbClr val="FFB27D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5" name="Freeform 184">
            <a:extLst>
              <a:ext uri="{FF2B5EF4-FFF2-40B4-BE49-F238E27FC236}">
                <a16:creationId xmlns="" xmlns:a16="http://schemas.microsoft.com/office/drawing/2014/main" id="{5D060BEA-234B-2640-A75A-B67450AEBC99}"/>
              </a:ext>
            </a:extLst>
          </p:cNvPr>
          <p:cNvSpPr/>
          <p:nvPr/>
        </p:nvSpPr>
        <p:spPr>
          <a:xfrm>
            <a:off x="3323952" y="1767873"/>
            <a:ext cx="154003" cy="59366"/>
          </a:xfrm>
          <a:custGeom>
            <a:avLst/>
            <a:gdLst>
              <a:gd name="connsiteX0" fmla="*/ 103218 w 154003"/>
              <a:gd name="connsiteY0" fmla="*/ 55260 h 59366"/>
              <a:gd name="connsiteX1" fmla="*/ 90041 w 154003"/>
              <a:gd name="connsiteY1" fmla="*/ 45376 h 59366"/>
              <a:gd name="connsiteX2" fmla="*/ 83453 w 154003"/>
              <a:gd name="connsiteY2" fmla="*/ 37688 h 59366"/>
              <a:gd name="connsiteX3" fmla="*/ 76864 w 154003"/>
              <a:gd name="connsiteY3" fmla="*/ 33295 h 59366"/>
              <a:gd name="connsiteX4" fmla="*/ 66982 w 154003"/>
              <a:gd name="connsiteY4" fmla="*/ 30001 h 59366"/>
              <a:gd name="connsiteX5" fmla="*/ 66982 w 154003"/>
              <a:gd name="connsiteY5" fmla="*/ 30001 h 59366"/>
              <a:gd name="connsiteX6" fmla="*/ 66982 w 154003"/>
              <a:gd name="connsiteY6" fmla="*/ 30001 h 59366"/>
              <a:gd name="connsiteX7" fmla="*/ 0 w 154003"/>
              <a:gd name="connsiteY7" fmla="*/ 19018 h 59366"/>
              <a:gd name="connsiteX8" fmla="*/ 116395 w 154003"/>
              <a:gd name="connsiteY8" fmla="*/ 9134 h 59366"/>
              <a:gd name="connsiteX9" fmla="*/ 135061 w 154003"/>
              <a:gd name="connsiteY9" fmla="*/ 11330 h 59366"/>
              <a:gd name="connsiteX10" fmla="*/ 140552 w 154003"/>
              <a:gd name="connsiteY10" fmla="*/ 20116 h 59366"/>
              <a:gd name="connsiteX11" fmla="*/ 131767 w 154003"/>
              <a:gd name="connsiteY11" fmla="*/ 21215 h 59366"/>
              <a:gd name="connsiteX12" fmla="*/ 132865 w 154003"/>
              <a:gd name="connsiteY12" fmla="*/ 22313 h 59366"/>
              <a:gd name="connsiteX13" fmla="*/ 138356 w 154003"/>
              <a:gd name="connsiteY13" fmla="*/ 28902 h 59366"/>
              <a:gd name="connsiteX14" fmla="*/ 152630 w 154003"/>
              <a:gd name="connsiteY14" fmla="*/ 46474 h 59366"/>
              <a:gd name="connsiteX15" fmla="*/ 153729 w 154003"/>
              <a:gd name="connsiteY15" fmla="*/ 49769 h 59366"/>
              <a:gd name="connsiteX16" fmla="*/ 103218 w 154003"/>
              <a:gd name="connsiteY16" fmla="*/ 55260 h 59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4003" h="59366">
                <a:moveTo>
                  <a:pt x="103218" y="55260"/>
                </a:moveTo>
                <a:cubicBezTo>
                  <a:pt x="99924" y="55260"/>
                  <a:pt x="95531" y="51966"/>
                  <a:pt x="90041" y="45376"/>
                </a:cubicBezTo>
                <a:cubicBezTo>
                  <a:pt x="87845" y="43180"/>
                  <a:pt x="85649" y="40983"/>
                  <a:pt x="83453" y="37688"/>
                </a:cubicBezTo>
                <a:cubicBezTo>
                  <a:pt x="81256" y="35492"/>
                  <a:pt x="79061" y="34394"/>
                  <a:pt x="76864" y="33295"/>
                </a:cubicBezTo>
                <a:cubicBezTo>
                  <a:pt x="72472" y="30001"/>
                  <a:pt x="68080" y="30001"/>
                  <a:pt x="66982" y="30001"/>
                </a:cubicBezTo>
                <a:cubicBezTo>
                  <a:pt x="66982" y="30001"/>
                  <a:pt x="66982" y="30001"/>
                  <a:pt x="66982" y="30001"/>
                </a:cubicBezTo>
                <a:lnTo>
                  <a:pt x="66982" y="30001"/>
                </a:lnTo>
                <a:cubicBezTo>
                  <a:pt x="41726" y="30001"/>
                  <a:pt x="30746" y="19018"/>
                  <a:pt x="0" y="19018"/>
                </a:cubicBezTo>
                <a:cubicBezTo>
                  <a:pt x="0" y="19018"/>
                  <a:pt x="72472" y="-16126"/>
                  <a:pt x="116395" y="9134"/>
                </a:cubicBezTo>
                <a:cubicBezTo>
                  <a:pt x="120787" y="10232"/>
                  <a:pt x="129571" y="11330"/>
                  <a:pt x="135061" y="11330"/>
                </a:cubicBezTo>
                <a:cubicBezTo>
                  <a:pt x="148238" y="11330"/>
                  <a:pt x="143846" y="17920"/>
                  <a:pt x="140552" y="20116"/>
                </a:cubicBezTo>
                <a:cubicBezTo>
                  <a:pt x="139454" y="20116"/>
                  <a:pt x="136159" y="21215"/>
                  <a:pt x="131767" y="21215"/>
                </a:cubicBezTo>
                <a:cubicBezTo>
                  <a:pt x="131767" y="21215"/>
                  <a:pt x="131767" y="21215"/>
                  <a:pt x="132865" y="22313"/>
                </a:cubicBezTo>
                <a:cubicBezTo>
                  <a:pt x="135061" y="24509"/>
                  <a:pt x="136159" y="26706"/>
                  <a:pt x="138356" y="28902"/>
                </a:cubicBezTo>
                <a:cubicBezTo>
                  <a:pt x="143846" y="35492"/>
                  <a:pt x="151532" y="44278"/>
                  <a:pt x="152630" y="46474"/>
                </a:cubicBezTo>
                <a:cubicBezTo>
                  <a:pt x="154827" y="48671"/>
                  <a:pt x="153729" y="49769"/>
                  <a:pt x="153729" y="49769"/>
                </a:cubicBezTo>
                <a:cubicBezTo>
                  <a:pt x="153729" y="51966"/>
                  <a:pt x="126277" y="66243"/>
                  <a:pt x="103218" y="55260"/>
                </a:cubicBezTo>
                <a:close/>
              </a:path>
            </a:pathLst>
          </a:custGeom>
          <a:solidFill>
            <a:srgbClr val="FFB27D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6" name="Freeform 185">
            <a:extLst>
              <a:ext uri="{FF2B5EF4-FFF2-40B4-BE49-F238E27FC236}">
                <a16:creationId xmlns="" xmlns:a16="http://schemas.microsoft.com/office/drawing/2014/main" id="{931DC70A-F071-C243-9B5A-80F8A0E720FC}"/>
              </a:ext>
            </a:extLst>
          </p:cNvPr>
          <p:cNvSpPr/>
          <p:nvPr/>
        </p:nvSpPr>
        <p:spPr>
          <a:xfrm>
            <a:off x="3438150" y="1775908"/>
            <a:ext cx="28026" cy="12080"/>
          </a:xfrm>
          <a:custGeom>
            <a:avLst/>
            <a:gdLst>
              <a:gd name="connsiteX0" fmla="*/ 24157 w 28026"/>
              <a:gd name="connsiteY0" fmla="*/ 10982 h 12080"/>
              <a:gd name="connsiteX1" fmla="*/ 15373 w 28026"/>
              <a:gd name="connsiteY1" fmla="*/ 12081 h 12080"/>
              <a:gd name="connsiteX2" fmla="*/ 0 w 28026"/>
              <a:gd name="connsiteY2" fmla="*/ 0 h 12080"/>
              <a:gd name="connsiteX3" fmla="*/ 18667 w 28026"/>
              <a:gd name="connsiteY3" fmla="*/ 2196 h 12080"/>
              <a:gd name="connsiteX4" fmla="*/ 24157 w 28026"/>
              <a:gd name="connsiteY4" fmla="*/ 10982 h 12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026" h="12080">
                <a:moveTo>
                  <a:pt x="24157" y="10982"/>
                </a:moveTo>
                <a:cubicBezTo>
                  <a:pt x="23059" y="10982"/>
                  <a:pt x="19765" y="12081"/>
                  <a:pt x="15373" y="12081"/>
                </a:cubicBezTo>
                <a:cubicBezTo>
                  <a:pt x="15373" y="12081"/>
                  <a:pt x="4392" y="2196"/>
                  <a:pt x="0" y="0"/>
                </a:cubicBezTo>
                <a:cubicBezTo>
                  <a:pt x="4392" y="1098"/>
                  <a:pt x="13177" y="2196"/>
                  <a:pt x="18667" y="2196"/>
                </a:cubicBezTo>
                <a:cubicBezTo>
                  <a:pt x="31844" y="2196"/>
                  <a:pt x="28550" y="8786"/>
                  <a:pt x="24157" y="10982"/>
                </a:cubicBezTo>
                <a:close/>
              </a:path>
            </a:pathLst>
          </a:custGeom>
          <a:solidFill>
            <a:srgbClr val="F7941E">
              <a:alpha val="47000"/>
            </a:srgbClr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7" name="Freeform 186">
            <a:extLst>
              <a:ext uri="{FF2B5EF4-FFF2-40B4-BE49-F238E27FC236}">
                <a16:creationId xmlns="" xmlns:a16="http://schemas.microsoft.com/office/drawing/2014/main" id="{C4C5C519-1A26-744C-9D65-FDF6264D2490}"/>
              </a:ext>
            </a:extLst>
          </p:cNvPr>
          <p:cNvSpPr/>
          <p:nvPr/>
        </p:nvSpPr>
        <p:spPr>
          <a:xfrm>
            <a:off x="3743411" y="1907698"/>
            <a:ext cx="151532" cy="236122"/>
          </a:xfrm>
          <a:custGeom>
            <a:avLst/>
            <a:gdLst>
              <a:gd name="connsiteX0" fmla="*/ 86747 w 151532"/>
              <a:gd name="connsiteY0" fmla="*/ 236122 h 236122"/>
              <a:gd name="connsiteX1" fmla="*/ 2196 w 151532"/>
              <a:gd name="connsiteY1" fmla="*/ 208666 h 236122"/>
              <a:gd name="connsiteX2" fmla="*/ 1098 w 151532"/>
              <a:gd name="connsiteY2" fmla="*/ 70287 h 236122"/>
              <a:gd name="connsiteX3" fmla="*/ 2196 w 151532"/>
              <a:gd name="connsiteY3" fmla="*/ 36242 h 236122"/>
              <a:gd name="connsiteX4" fmla="*/ 3294 w 151532"/>
              <a:gd name="connsiteY4" fmla="*/ 0 h 236122"/>
              <a:gd name="connsiteX5" fmla="*/ 151532 w 151532"/>
              <a:gd name="connsiteY5" fmla="*/ 14277 h 236122"/>
              <a:gd name="connsiteX6" fmla="*/ 86747 w 151532"/>
              <a:gd name="connsiteY6" fmla="*/ 236122 h 236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1532" h="236122">
                <a:moveTo>
                  <a:pt x="86747" y="236122"/>
                </a:moveTo>
                <a:cubicBezTo>
                  <a:pt x="86747" y="236122"/>
                  <a:pt x="7686" y="224041"/>
                  <a:pt x="2196" y="208666"/>
                </a:cubicBezTo>
                <a:cubicBezTo>
                  <a:pt x="-1098" y="199880"/>
                  <a:pt x="0" y="127396"/>
                  <a:pt x="1098" y="70287"/>
                </a:cubicBezTo>
                <a:cubicBezTo>
                  <a:pt x="1098" y="58207"/>
                  <a:pt x="2196" y="46126"/>
                  <a:pt x="2196" y="36242"/>
                </a:cubicBezTo>
                <a:cubicBezTo>
                  <a:pt x="2196" y="14277"/>
                  <a:pt x="3294" y="0"/>
                  <a:pt x="3294" y="0"/>
                </a:cubicBezTo>
                <a:lnTo>
                  <a:pt x="151532" y="14277"/>
                </a:lnTo>
                <a:cubicBezTo>
                  <a:pt x="137258" y="79073"/>
                  <a:pt x="86747" y="236122"/>
                  <a:pt x="86747" y="236122"/>
                </a:cubicBezTo>
                <a:close/>
              </a:path>
            </a:pathLst>
          </a:custGeom>
          <a:solidFill>
            <a:srgbClr val="FFB27D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8" name="Freeform 187">
            <a:extLst>
              <a:ext uri="{FF2B5EF4-FFF2-40B4-BE49-F238E27FC236}">
                <a16:creationId xmlns="" xmlns:a16="http://schemas.microsoft.com/office/drawing/2014/main" id="{5EFA6CB0-8F09-B148-865F-342CBF858B16}"/>
              </a:ext>
            </a:extLst>
          </p:cNvPr>
          <p:cNvSpPr/>
          <p:nvPr/>
        </p:nvSpPr>
        <p:spPr>
          <a:xfrm>
            <a:off x="3564427" y="2107287"/>
            <a:ext cx="267078" cy="248493"/>
          </a:xfrm>
          <a:custGeom>
            <a:avLst/>
            <a:gdLst>
              <a:gd name="connsiteX0" fmla="*/ 181180 w 267078"/>
              <a:gd name="connsiteY0" fmla="*/ 10175 h 248493"/>
              <a:gd name="connsiteX1" fmla="*/ 120787 w 267078"/>
              <a:gd name="connsiteY1" fmla="*/ 65087 h 248493"/>
              <a:gd name="connsiteX2" fmla="*/ 36236 w 267078"/>
              <a:gd name="connsiteY2" fmla="*/ 185894 h 248493"/>
              <a:gd name="connsiteX3" fmla="*/ 0 w 267078"/>
              <a:gd name="connsiteY3" fmla="*/ 228725 h 248493"/>
              <a:gd name="connsiteX4" fmla="*/ 19765 w 267078"/>
              <a:gd name="connsiteY4" fmla="*/ 248494 h 248493"/>
              <a:gd name="connsiteX5" fmla="*/ 166905 w 267078"/>
              <a:gd name="connsiteY5" fmla="*/ 145259 h 248493"/>
              <a:gd name="connsiteX6" fmla="*/ 265731 w 267078"/>
              <a:gd name="connsiteY6" fmla="*/ 38729 h 248493"/>
              <a:gd name="connsiteX7" fmla="*/ 181180 w 267078"/>
              <a:gd name="connsiteY7" fmla="*/ 10175 h 248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7078" h="248493">
                <a:moveTo>
                  <a:pt x="181180" y="10175"/>
                </a:moveTo>
                <a:cubicBezTo>
                  <a:pt x="181180" y="10175"/>
                  <a:pt x="141650" y="39828"/>
                  <a:pt x="120787" y="65087"/>
                </a:cubicBezTo>
                <a:cubicBezTo>
                  <a:pt x="107610" y="80463"/>
                  <a:pt x="66982" y="143062"/>
                  <a:pt x="36236" y="185894"/>
                </a:cubicBezTo>
                <a:cubicBezTo>
                  <a:pt x="17569" y="211153"/>
                  <a:pt x="0" y="228725"/>
                  <a:pt x="0" y="228725"/>
                </a:cubicBezTo>
                <a:lnTo>
                  <a:pt x="19765" y="248494"/>
                </a:lnTo>
                <a:cubicBezTo>
                  <a:pt x="19765" y="248494"/>
                  <a:pt x="101022" y="194680"/>
                  <a:pt x="166905" y="145259"/>
                </a:cubicBezTo>
                <a:cubicBezTo>
                  <a:pt x="233887" y="94740"/>
                  <a:pt x="253652" y="76070"/>
                  <a:pt x="265731" y="38729"/>
                </a:cubicBezTo>
                <a:cubicBezTo>
                  <a:pt x="277810" y="-807"/>
                  <a:pt x="205338" y="-9593"/>
                  <a:pt x="181180" y="10175"/>
                </a:cubicBezTo>
                <a:close/>
              </a:path>
            </a:pathLst>
          </a:custGeom>
          <a:solidFill>
            <a:srgbClr val="FFB27D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9" name="Freeform 188">
            <a:extLst>
              <a:ext uri="{FF2B5EF4-FFF2-40B4-BE49-F238E27FC236}">
                <a16:creationId xmlns="" xmlns:a16="http://schemas.microsoft.com/office/drawing/2014/main" id="{87550E26-8E31-F04C-B4B2-84D15F06F17A}"/>
              </a:ext>
            </a:extLst>
          </p:cNvPr>
          <p:cNvSpPr/>
          <p:nvPr/>
        </p:nvSpPr>
        <p:spPr>
          <a:xfrm>
            <a:off x="3740117" y="1722095"/>
            <a:ext cx="180315" cy="215028"/>
          </a:xfrm>
          <a:custGeom>
            <a:avLst/>
            <a:gdLst>
              <a:gd name="connsiteX0" fmla="*/ 0 w 180315"/>
              <a:gd name="connsiteY0" fmla="*/ 63698 h 215028"/>
              <a:gd name="connsiteX1" fmla="*/ 5490 w 180315"/>
              <a:gd name="connsiteY1" fmla="*/ 198782 h 215028"/>
              <a:gd name="connsiteX2" fmla="*/ 157023 w 180315"/>
              <a:gd name="connsiteY2" fmla="*/ 209764 h 215028"/>
              <a:gd name="connsiteX3" fmla="*/ 166905 w 180315"/>
              <a:gd name="connsiteY3" fmla="*/ 0 h 215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315" h="215028">
                <a:moveTo>
                  <a:pt x="0" y="63698"/>
                </a:moveTo>
                <a:lnTo>
                  <a:pt x="5490" y="198782"/>
                </a:lnTo>
                <a:cubicBezTo>
                  <a:pt x="5490" y="198782"/>
                  <a:pt x="85649" y="226238"/>
                  <a:pt x="157023" y="209764"/>
                </a:cubicBezTo>
                <a:cubicBezTo>
                  <a:pt x="157023" y="209764"/>
                  <a:pt x="202043" y="102137"/>
                  <a:pt x="166905" y="0"/>
                </a:cubicBezTo>
              </a:path>
            </a:pathLst>
          </a:custGeom>
          <a:solidFill>
            <a:srgbClr val="233862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0" name="Freeform 189">
            <a:extLst>
              <a:ext uri="{FF2B5EF4-FFF2-40B4-BE49-F238E27FC236}">
                <a16:creationId xmlns="" xmlns:a16="http://schemas.microsoft.com/office/drawing/2014/main" id="{46A4035D-5B13-9D40-8582-E1F9FFAF251D}"/>
              </a:ext>
            </a:extLst>
          </p:cNvPr>
          <p:cNvSpPr/>
          <p:nvPr/>
        </p:nvSpPr>
        <p:spPr>
          <a:xfrm>
            <a:off x="3574310" y="1730880"/>
            <a:ext cx="59295" cy="343750"/>
          </a:xfrm>
          <a:custGeom>
            <a:avLst/>
            <a:gdLst>
              <a:gd name="connsiteX0" fmla="*/ 29648 w 59295"/>
              <a:gd name="connsiteY0" fmla="*/ 343750 h 343750"/>
              <a:gd name="connsiteX1" fmla="*/ 0 w 59295"/>
              <a:gd name="connsiteY1" fmla="*/ 314098 h 343750"/>
              <a:gd name="connsiteX2" fmla="*/ 0 w 59295"/>
              <a:gd name="connsiteY2" fmla="*/ 29653 h 343750"/>
              <a:gd name="connsiteX3" fmla="*/ 29648 w 59295"/>
              <a:gd name="connsiteY3" fmla="*/ 0 h 343750"/>
              <a:gd name="connsiteX4" fmla="*/ 59296 w 59295"/>
              <a:gd name="connsiteY4" fmla="*/ 29653 h 343750"/>
              <a:gd name="connsiteX5" fmla="*/ 59296 w 59295"/>
              <a:gd name="connsiteY5" fmla="*/ 314098 h 343750"/>
              <a:gd name="connsiteX6" fmla="*/ 29648 w 59295"/>
              <a:gd name="connsiteY6" fmla="*/ 343750 h 343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295" h="343750">
                <a:moveTo>
                  <a:pt x="29648" y="343750"/>
                </a:moveTo>
                <a:cubicBezTo>
                  <a:pt x="13177" y="343750"/>
                  <a:pt x="0" y="330571"/>
                  <a:pt x="0" y="314098"/>
                </a:cubicBezTo>
                <a:lnTo>
                  <a:pt x="0" y="29653"/>
                </a:lnTo>
                <a:cubicBezTo>
                  <a:pt x="0" y="13179"/>
                  <a:pt x="13177" y="0"/>
                  <a:pt x="29648" y="0"/>
                </a:cubicBezTo>
                <a:cubicBezTo>
                  <a:pt x="46119" y="0"/>
                  <a:pt x="59296" y="13179"/>
                  <a:pt x="59296" y="29653"/>
                </a:cubicBezTo>
                <a:lnTo>
                  <a:pt x="59296" y="314098"/>
                </a:lnTo>
                <a:cubicBezTo>
                  <a:pt x="59296" y="330571"/>
                  <a:pt x="46119" y="343750"/>
                  <a:pt x="29648" y="343750"/>
                </a:cubicBezTo>
                <a:close/>
              </a:path>
            </a:pathLst>
          </a:custGeom>
          <a:solidFill>
            <a:srgbClr val="78ACEA"/>
          </a:solidFill>
          <a:ln w="10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192" name="Straight Connector 191">
            <a:extLst>
              <a:ext uri="{FF2B5EF4-FFF2-40B4-BE49-F238E27FC236}">
                <a16:creationId xmlns="" xmlns:a16="http://schemas.microsoft.com/office/drawing/2014/main" id="{022E451C-1087-9D44-AB5C-23766F95393E}"/>
              </a:ext>
            </a:extLst>
          </p:cNvPr>
          <p:cNvCxnSpPr>
            <a:cxnSpLocks/>
          </p:cNvCxnSpPr>
          <p:nvPr/>
        </p:nvCxnSpPr>
        <p:spPr>
          <a:xfrm>
            <a:off x="601177" y="5405600"/>
            <a:ext cx="7209323" cy="0"/>
          </a:xfrm>
          <a:prstGeom prst="line">
            <a:avLst/>
          </a:prstGeom>
          <a:ln w="19050" cap="rnd">
            <a:solidFill>
              <a:srgbClr val="00FEE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Freeform 87">
            <a:extLst>
              <a:ext uri="{FF2B5EF4-FFF2-40B4-BE49-F238E27FC236}">
                <a16:creationId xmlns="" xmlns:a16="http://schemas.microsoft.com/office/drawing/2014/main" id="{B65FA3D5-E10C-3A4E-985D-74BDBC7379D5}"/>
              </a:ext>
            </a:extLst>
          </p:cNvPr>
          <p:cNvSpPr>
            <a:spLocks/>
          </p:cNvSpPr>
          <p:nvPr/>
        </p:nvSpPr>
        <p:spPr bwMode="auto">
          <a:xfrm>
            <a:off x="9554464" y="-17015"/>
            <a:ext cx="2637536" cy="2472506"/>
          </a:xfrm>
          <a:custGeom>
            <a:avLst/>
            <a:gdLst>
              <a:gd name="T0" fmla="*/ 526 w 2498"/>
              <a:gd name="T1" fmla="*/ 605 h 1835"/>
              <a:gd name="T2" fmla="*/ 1734 w 2498"/>
              <a:gd name="T3" fmla="*/ 1189 h 1835"/>
              <a:gd name="T4" fmla="*/ 2498 w 2498"/>
              <a:gd name="T5" fmla="*/ 1835 h 1835"/>
              <a:gd name="T6" fmla="*/ 2498 w 2498"/>
              <a:gd name="T7" fmla="*/ 0 h 1835"/>
              <a:gd name="T8" fmla="*/ 0 w 2498"/>
              <a:gd name="T9" fmla="*/ 0 h 1835"/>
              <a:gd name="T10" fmla="*/ 526 w 2498"/>
              <a:gd name="T11" fmla="*/ 605 h 1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98" h="1835">
                <a:moveTo>
                  <a:pt x="526" y="605"/>
                </a:moveTo>
                <a:cubicBezTo>
                  <a:pt x="916" y="676"/>
                  <a:pt x="1399" y="692"/>
                  <a:pt x="1734" y="1189"/>
                </a:cubicBezTo>
                <a:cubicBezTo>
                  <a:pt x="2037" y="1641"/>
                  <a:pt x="2315" y="1781"/>
                  <a:pt x="2498" y="1835"/>
                </a:cubicBezTo>
                <a:cubicBezTo>
                  <a:pt x="2498" y="0"/>
                  <a:pt x="2498" y="0"/>
                  <a:pt x="249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23" y="514"/>
                  <a:pt x="526" y="605"/>
                </a:cubicBezTo>
                <a:close/>
              </a:path>
            </a:pathLst>
          </a:custGeom>
          <a:solidFill>
            <a:srgbClr val="02FEE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0273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1A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="" xmlns:a16="http://schemas.microsoft.com/office/drawing/2014/main" id="{D476B3C3-9019-4ADF-A2CB-89545B4FE78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3327586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0" name="think-cell Slide" r:id="rId6" imgW="383" imgH="384" progId="TCLayout.ActiveDocument.1">
                  <p:embed/>
                </p:oleObj>
              </mc:Choice>
              <mc:Fallback>
                <p:oleObj name="think-cell Slide" r:id="rId6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="" xmlns:a16="http://schemas.microsoft.com/office/drawing/2014/main" id="{3A9F343C-EA35-41BF-BCAC-5366CC9D3AC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dirty="0"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7757F76B-6881-4D52-8149-7756C30C4493}"/>
              </a:ext>
            </a:extLst>
          </p:cNvPr>
          <p:cNvSpPr/>
          <p:nvPr/>
        </p:nvSpPr>
        <p:spPr>
          <a:xfrm>
            <a:off x="0" y="-1"/>
            <a:ext cx="12192000" cy="3102655"/>
          </a:xfrm>
          <a:prstGeom prst="rect">
            <a:avLst/>
          </a:prstGeom>
          <a:solidFill>
            <a:srgbClr val="915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="" xmlns:a16="http://schemas.microsoft.com/office/drawing/2014/main" id="{209DB147-5A4A-4EE3-B73A-6067E3A4ECE0}"/>
              </a:ext>
            </a:extLst>
          </p:cNvPr>
          <p:cNvSpPr/>
          <p:nvPr/>
        </p:nvSpPr>
        <p:spPr>
          <a:xfrm>
            <a:off x="8075242" y="193410"/>
            <a:ext cx="3593345" cy="2173658"/>
          </a:xfrm>
          <a:custGeom>
            <a:avLst/>
            <a:gdLst>
              <a:gd name="connsiteX0" fmla="*/ 2044322 w 3593345"/>
              <a:gd name="connsiteY0" fmla="*/ 0 h 2173658"/>
              <a:gd name="connsiteX1" fmla="*/ 3593345 w 3593345"/>
              <a:gd name="connsiteY1" fmla="*/ 1086829 h 2173658"/>
              <a:gd name="connsiteX2" fmla="*/ 2044322 w 3593345"/>
              <a:gd name="connsiteY2" fmla="*/ 2173658 h 2173658"/>
              <a:gd name="connsiteX3" fmla="*/ 759848 w 3593345"/>
              <a:gd name="connsiteY3" fmla="*/ 1694485 h 2173658"/>
              <a:gd name="connsiteX4" fmla="*/ 691134 w 3593345"/>
              <a:gd name="connsiteY4" fmla="*/ 1615128 h 2173658"/>
              <a:gd name="connsiteX5" fmla="*/ 680676 w 3593345"/>
              <a:gd name="connsiteY5" fmla="*/ 1620805 h 2173658"/>
              <a:gd name="connsiteX6" fmla="*/ 489961 w 3593345"/>
              <a:gd name="connsiteY6" fmla="*/ 1659308 h 2173658"/>
              <a:gd name="connsiteX7" fmla="*/ 0 w 3593345"/>
              <a:gd name="connsiteY7" fmla="*/ 1169347 h 2173658"/>
              <a:gd name="connsiteX8" fmla="*/ 489961 w 3593345"/>
              <a:gd name="connsiteY8" fmla="*/ 679386 h 2173658"/>
              <a:gd name="connsiteX9" fmla="*/ 588705 w 3593345"/>
              <a:gd name="connsiteY9" fmla="*/ 689340 h 2173658"/>
              <a:gd name="connsiteX10" fmla="*/ 601609 w 3593345"/>
              <a:gd name="connsiteY10" fmla="*/ 693346 h 2173658"/>
              <a:gd name="connsiteX11" fmla="*/ 617029 w 3593345"/>
              <a:gd name="connsiteY11" fmla="*/ 663786 h 2173658"/>
              <a:gd name="connsiteX12" fmla="*/ 2044322 w 3593345"/>
              <a:gd name="connsiteY12" fmla="*/ 0 h 217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93345" h="2173658">
                <a:moveTo>
                  <a:pt x="2044322" y="0"/>
                </a:moveTo>
                <a:cubicBezTo>
                  <a:pt x="2899824" y="0"/>
                  <a:pt x="3593345" y="486590"/>
                  <a:pt x="3593345" y="1086829"/>
                </a:cubicBezTo>
                <a:cubicBezTo>
                  <a:pt x="3593345" y="1687068"/>
                  <a:pt x="2899824" y="2173658"/>
                  <a:pt x="2044322" y="2173658"/>
                </a:cubicBezTo>
                <a:cubicBezTo>
                  <a:pt x="1509633" y="2173658"/>
                  <a:pt x="1038218" y="1983584"/>
                  <a:pt x="759848" y="1694485"/>
                </a:cubicBezTo>
                <a:lnTo>
                  <a:pt x="691134" y="1615128"/>
                </a:lnTo>
                <a:lnTo>
                  <a:pt x="680676" y="1620805"/>
                </a:lnTo>
                <a:cubicBezTo>
                  <a:pt x="622058" y="1645598"/>
                  <a:pt x="557611" y="1659308"/>
                  <a:pt x="489961" y="1659308"/>
                </a:cubicBezTo>
                <a:cubicBezTo>
                  <a:pt x="219363" y="1659308"/>
                  <a:pt x="0" y="1439945"/>
                  <a:pt x="0" y="1169347"/>
                </a:cubicBezTo>
                <a:cubicBezTo>
                  <a:pt x="0" y="898749"/>
                  <a:pt x="219363" y="679386"/>
                  <a:pt x="489961" y="679386"/>
                </a:cubicBezTo>
                <a:cubicBezTo>
                  <a:pt x="523786" y="679386"/>
                  <a:pt x="556810" y="682814"/>
                  <a:pt x="588705" y="689340"/>
                </a:cubicBezTo>
                <a:lnTo>
                  <a:pt x="601609" y="693346"/>
                </a:lnTo>
                <a:lnTo>
                  <a:pt x="617029" y="663786"/>
                </a:lnTo>
                <a:cubicBezTo>
                  <a:pt x="852183" y="273707"/>
                  <a:pt x="1402696" y="0"/>
                  <a:pt x="2044322" y="0"/>
                </a:cubicBezTo>
                <a:close/>
              </a:path>
            </a:pathLst>
          </a:custGeom>
          <a:solidFill>
            <a:srgbClr val="BA94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34" name="Group 9">
            <a:extLst>
              <a:ext uri="{FF2B5EF4-FFF2-40B4-BE49-F238E27FC236}">
                <a16:creationId xmlns="" xmlns:a16="http://schemas.microsoft.com/office/drawing/2014/main" id="{264DB218-5E73-446B-96D1-AB45F76C613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200124" y="199653"/>
            <a:ext cx="3551671" cy="2425990"/>
            <a:chOff x="4854" y="131"/>
            <a:chExt cx="2461" cy="1681"/>
          </a:xfrm>
        </p:grpSpPr>
        <p:sp>
          <p:nvSpPr>
            <p:cNvPr id="36" name="Freeform 10">
              <a:extLst>
                <a:ext uri="{FF2B5EF4-FFF2-40B4-BE49-F238E27FC236}">
                  <a16:creationId xmlns="" xmlns:a16="http://schemas.microsoft.com/office/drawing/2014/main" id="{BAAD267C-5D4E-4680-AC43-7AB091CB9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7" y="177"/>
              <a:ext cx="1832" cy="547"/>
            </a:xfrm>
            <a:custGeom>
              <a:avLst/>
              <a:gdLst>
                <a:gd name="T0" fmla="*/ 845 w 848"/>
                <a:gd name="T1" fmla="*/ 39 h 253"/>
                <a:gd name="T2" fmla="*/ 845 w 848"/>
                <a:gd name="T3" fmla="*/ 39 h 253"/>
                <a:gd name="T4" fmla="*/ 818 w 848"/>
                <a:gd name="T5" fmla="*/ 6 h 253"/>
                <a:gd name="T6" fmla="*/ 818 w 848"/>
                <a:gd name="T7" fmla="*/ 6 h 253"/>
                <a:gd name="T8" fmla="*/ 806 w 848"/>
                <a:gd name="T9" fmla="*/ 1 h 253"/>
                <a:gd name="T10" fmla="*/ 29 w 848"/>
                <a:gd name="T11" fmla="*/ 121 h 253"/>
                <a:gd name="T12" fmla="*/ 19 w 848"/>
                <a:gd name="T13" fmla="*/ 130 h 253"/>
                <a:gd name="T14" fmla="*/ 1 w 848"/>
                <a:gd name="T15" fmla="*/ 204 h 253"/>
                <a:gd name="T16" fmla="*/ 9 w 848"/>
                <a:gd name="T17" fmla="*/ 219 h 253"/>
                <a:gd name="T18" fmla="*/ 30 w 848"/>
                <a:gd name="T19" fmla="*/ 248 h 253"/>
                <a:gd name="T20" fmla="*/ 30 w 848"/>
                <a:gd name="T21" fmla="*/ 249 h 253"/>
                <a:gd name="T22" fmla="*/ 30 w 848"/>
                <a:gd name="T23" fmla="*/ 249 h 253"/>
                <a:gd name="T24" fmla="*/ 30 w 848"/>
                <a:gd name="T25" fmla="*/ 249 h 253"/>
                <a:gd name="T26" fmla="*/ 41 w 848"/>
                <a:gd name="T27" fmla="*/ 253 h 253"/>
                <a:gd name="T28" fmla="*/ 82 w 848"/>
                <a:gd name="T29" fmla="*/ 249 h 253"/>
                <a:gd name="T30" fmla="*/ 143 w 848"/>
                <a:gd name="T31" fmla="*/ 243 h 253"/>
                <a:gd name="T32" fmla="*/ 180 w 848"/>
                <a:gd name="T33" fmla="*/ 240 h 253"/>
                <a:gd name="T34" fmla="*/ 806 w 848"/>
                <a:gd name="T35" fmla="*/ 179 h 253"/>
                <a:gd name="T36" fmla="*/ 817 w 848"/>
                <a:gd name="T37" fmla="*/ 170 h 253"/>
                <a:gd name="T38" fmla="*/ 847 w 848"/>
                <a:gd name="T39" fmla="*/ 49 h 253"/>
                <a:gd name="T40" fmla="*/ 845 w 848"/>
                <a:gd name="T41" fmla="*/ 39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48" h="253">
                  <a:moveTo>
                    <a:pt x="845" y="39"/>
                  </a:moveTo>
                  <a:cubicBezTo>
                    <a:pt x="845" y="39"/>
                    <a:pt x="845" y="39"/>
                    <a:pt x="845" y="39"/>
                  </a:cubicBezTo>
                  <a:cubicBezTo>
                    <a:pt x="818" y="6"/>
                    <a:pt x="818" y="6"/>
                    <a:pt x="818" y="6"/>
                  </a:cubicBezTo>
                  <a:cubicBezTo>
                    <a:pt x="818" y="6"/>
                    <a:pt x="818" y="6"/>
                    <a:pt x="818" y="6"/>
                  </a:cubicBezTo>
                  <a:cubicBezTo>
                    <a:pt x="816" y="2"/>
                    <a:pt x="811" y="0"/>
                    <a:pt x="806" y="1"/>
                  </a:cubicBezTo>
                  <a:cubicBezTo>
                    <a:pt x="29" y="121"/>
                    <a:pt x="29" y="121"/>
                    <a:pt x="29" y="121"/>
                  </a:cubicBezTo>
                  <a:cubicBezTo>
                    <a:pt x="24" y="121"/>
                    <a:pt x="20" y="125"/>
                    <a:pt x="19" y="130"/>
                  </a:cubicBezTo>
                  <a:cubicBezTo>
                    <a:pt x="1" y="204"/>
                    <a:pt x="1" y="204"/>
                    <a:pt x="1" y="204"/>
                  </a:cubicBezTo>
                  <a:cubicBezTo>
                    <a:pt x="0" y="211"/>
                    <a:pt x="3" y="217"/>
                    <a:pt x="9" y="219"/>
                  </a:cubicBezTo>
                  <a:cubicBezTo>
                    <a:pt x="30" y="248"/>
                    <a:pt x="30" y="248"/>
                    <a:pt x="30" y="248"/>
                  </a:cubicBezTo>
                  <a:cubicBezTo>
                    <a:pt x="30" y="248"/>
                    <a:pt x="30" y="248"/>
                    <a:pt x="30" y="249"/>
                  </a:cubicBezTo>
                  <a:cubicBezTo>
                    <a:pt x="30" y="249"/>
                    <a:pt x="30" y="249"/>
                    <a:pt x="30" y="249"/>
                  </a:cubicBezTo>
                  <a:cubicBezTo>
                    <a:pt x="30" y="249"/>
                    <a:pt x="30" y="249"/>
                    <a:pt x="30" y="249"/>
                  </a:cubicBezTo>
                  <a:cubicBezTo>
                    <a:pt x="33" y="252"/>
                    <a:pt x="37" y="253"/>
                    <a:pt x="41" y="253"/>
                  </a:cubicBezTo>
                  <a:cubicBezTo>
                    <a:pt x="82" y="249"/>
                    <a:pt x="82" y="249"/>
                    <a:pt x="82" y="249"/>
                  </a:cubicBezTo>
                  <a:cubicBezTo>
                    <a:pt x="143" y="243"/>
                    <a:pt x="143" y="243"/>
                    <a:pt x="143" y="243"/>
                  </a:cubicBezTo>
                  <a:cubicBezTo>
                    <a:pt x="180" y="240"/>
                    <a:pt x="180" y="240"/>
                    <a:pt x="180" y="240"/>
                  </a:cubicBezTo>
                  <a:cubicBezTo>
                    <a:pt x="806" y="179"/>
                    <a:pt x="806" y="179"/>
                    <a:pt x="806" y="179"/>
                  </a:cubicBezTo>
                  <a:cubicBezTo>
                    <a:pt x="812" y="179"/>
                    <a:pt x="816" y="175"/>
                    <a:pt x="817" y="170"/>
                  </a:cubicBezTo>
                  <a:cubicBezTo>
                    <a:pt x="847" y="49"/>
                    <a:pt x="847" y="49"/>
                    <a:pt x="847" y="49"/>
                  </a:cubicBezTo>
                  <a:cubicBezTo>
                    <a:pt x="848" y="45"/>
                    <a:pt x="847" y="41"/>
                    <a:pt x="845" y="39"/>
                  </a:cubicBezTo>
                  <a:close/>
                </a:path>
              </a:pathLst>
            </a:custGeom>
            <a:solidFill>
              <a:srgbClr val="FB7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1">
              <a:extLst>
                <a:ext uri="{FF2B5EF4-FFF2-40B4-BE49-F238E27FC236}">
                  <a16:creationId xmlns="" xmlns:a16="http://schemas.microsoft.com/office/drawing/2014/main" id="{C08E680D-204E-4E9F-8CCE-886549DA7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1" y="177"/>
              <a:ext cx="268" cy="380"/>
            </a:xfrm>
            <a:custGeom>
              <a:avLst/>
              <a:gdLst>
                <a:gd name="T0" fmla="*/ 121 w 124"/>
                <a:gd name="T1" fmla="*/ 39 h 176"/>
                <a:gd name="T2" fmla="*/ 121 w 124"/>
                <a:gd name="T3" fmla="*/ 39 h 176"/>
                <a:gd name="T4" fmla="*/ 94 w 124"/>
                <a:gd name="T5" fmla="*/ 6 h 176"/>
                <a:gd name="T6" fmla="*/ 94 w 124"/>
                <a:gd name="T7" fmla="*/ 6 h 176"/>
                <a:gd name="T8" fmla="*/ 82 w 124"/>
                <a:gd name="T9" fmla="*/ 1 h 176"/>
                <a:gd name="T10" fmla="*/ 11 w 124"/>
                <a:gd name="T11" fmla="*/ 12 h 176"/>
                <a:gd name="T12" fmla="*/ 0 w 124"/>
                <a:gd name="T13" fmla="*/ 21 h 176"/>
                <a:gd name="T14" fmla="*/ 37 w 124"/>
                <a:gd name="T15" fmla="*/ 122 h 176"/>
                <a:gd name="T16" fmla="*/ 90 w 124"/>
                <a:gd name="T17" fmla="*/ 176 h 176"/>
                <a:gd name="T18" fmla="*/ 93 w 124"/>
                <a:gd name="T19" fmla="*/ 170 h 176"/>
                <a:gd name="T20" fmla="*/ 123 w 124"/>
                <a:gd name="T21" fmla="*/ 49 h 176"/>
                <a:gd name="T22" fmla="*/ 121 w 124"/>
                <a:gd name="T23" fmla="*/ 3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4" h="176">
                  <a:moveTo>
                    <a:pt x="121" y="39"/>
                  </a:moveTo>
                  <a:cubicBezTo>
                    <a:pt x="121" y="39"/>
                    <a:pt x="121" y="39"/>
                    <a:pt x="121" y="39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2" y="2"/>
                    <a:pt x="87" y="0"/>
                    <a:pt x="82" y="1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90" y="176"/>
                    <a:pt x="90" y="176"/>
                    <a:pt x="90" y="176"/>
                  </a:cubicBezTo>
                  <a:cubicBezTo>
                    <a:pt x="91" y="175"/>
                    <a:pt x="93" y="172"/>
                    <a:pt x="93" y="170"/>
                  </a:cubicBezTo>
                  <a:cubicBezTo>
                    <a:pt x="123" y="49"/>
                    <a:pt x="123" y="49"/>
                    <a:pt x="123" y="49"/>
                  </a:cubicBezTo>
                  <a:cubicBezTo>
                    <a:pt x="124" y="45"/>
                    <a:pt x="123" y="41"/>
                    <a:pt x="121" y="39"/>
                  </a:cubicBezTo>
                  <a:close/>
                </a:path>
              </a:pathLst>
            </a:custGeom>
            <a:solidFill>
              <a:srgbClr val="FA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2">
              <a:extLst>
                <a:ext uri="{FF2B5EF4-FFF2-40B4-BE49-F238E27FC236}">
                  <a16:creationId xmlns="" xmlns:a16="http://schemas.microsoft.com/office/drawing/2014/main" id="{11889E0B-78C5-4EB6-B6AE-0E9506E5D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5" y="175"/>
              <a:ext cx="1780" cy="480"/>
            </a:xfrm>
            <a:custGeom>
              <a:avLst/>
              <a:gdLst>
                <a:gd name="T0" fmla="*/ 2 w 824"/>
                <a:gd name="T1" fmla="*/ 205 h 222"/>
                <a:gd name="T2" fmla="*/ 20 w 824"/>
                <a:gd name="T3" fmla="*/ 131 h 222"/>
                <a:gd name="T4" fmla="*/ 30 w 824"/>
                <a:gd name="T5" fmla="*/ 122 h 222"/>
                <a:gd name="T6" fmla="*/ 807 w 824"/>
                <a:gd name="T7" fmla="*/ 2 h 222"/>
                <a:gd name="T8" fmla="*/ 821 w 824"/>
                <a:gd name="T9" fmla="*/ 17 h 222"/>
                <a:gd name="T10" fmla="*/ 792 w 824"/>
                <a:gd name="T11" fmla="*/ 138 h 222"/>
                <a:gd name="T12" fmla="*/ 781 w 824"/>
                <a:gd name="T13" fmla="*/ 148 h 222"/>
                <a:gd name="T14" fmla="*/ 16 w 824"/>
                <a:gd name="T15" fmla="*/ 221 h 222"/>
                <a:gd name="T16" fmla="*/ 2 w 824"/>
                <a:gd name="T17" fmla="*/ 20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4" h="222">
                  <a:moveTo>
                    <a:pt x="2" y="205"/>
                  </a:moveTo>
                  <a:cubicBezTo>
                    <a:pt x="20" y="131"/>
                    <a:pt x="20" y="131"/>
                    <a:pt x="20" y="131"/>
                  </a:cubicBezTo>
                  <a:cubicBezTo>
                    <a:pt x="21" y="126"/>
                    <a:pt x="25" y="122"/>
                    <a:pt x="30" y="122"/>
                  </a:cubicBezTo>
                  <a:cubicBezTo>
                    <a:pt x="807" y="2"/>
                    <a:pt x="807" y="2"/>
                    <a:pt x="807" y="2"/>
                  </a:cubicBezTo>
                  <a:cubicBezTo>
                    <a:pt x="816" y="0"/>
                    <a:pt x="824" y="9"/>
                    <a:pt x="821" y="17"/>
                  </a:cubicBezTo>
                  <a:cubicBezTo>
                    <a:pt x="792" y="138"/>
                    <a:pt x="792" y="138"/>
                    <a:pt x="792" y="138"/>
                  </a:cubicBezTo>
                  <a:cubicBezTo>
                    <a:pt x="791" y="143"/>
                    <a:pt x="786" y="147"/>
                    <a:pt x="781" y="148"/>
                  </a:cubicBezTo>
                  <a:cubicBezTo>
                    <a:pt x="16" y="221"/>
                    <a:pt x="16" y="221"/>
                    <a:pt x="16" y="221"/>
                  </a:cubicBezTo>
                  <a:cubicBezTo>
                    <a:pt x="7" y="222"/>
                    <a:pt x="0" y="214"/>
                    <a:pt x="2" y="205"/>
                  </a:cubicBezTo>
                  <a:close/>
                </a:path>
              </a:pathLst>
            </a:custGeom>
            <a:solidFill>
              <a:srgbClr val="FB7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3">
              <a:extLst>
                <a:ext uri="{FF2B5EF4-FFF2-40B4-BE49-F238E27FC236}">
                  <a16:creationId xmlns="" xmlns:a16="http://schemas.microsoft.com/office/drawing/2014/main" id="{D0BBE1A6-8732-42B4-A318-E760123AAC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2" y="451"/>
              <a:ext cx="1597" cy="171"/>
            </a:xfrm>
            <a:custGeom>
              <a:avLst/>
              <a:gdLst>
                <a:gd name="T0" fmla="*/ 1 w 739"/>
                <a:gd name="T1" fmla="*/ 79 h 79"/>
                <a:gd name="T2" fmla="*/ 0 w 739"/>
                <a:gd name="T3" fmla="*/ 78 h 79"/>
                <a:gd name="T4" fmla="*/ 1 w 739"/>
                <a:gd name="T5" fmla="*/ 77 h 79"/>
                <a:gd name="T6" fmla="*/ 738 w 739"/>
                <a:gd name="T7" fmla="*/ 0 h 79"/>
                <a:gd name="T8" fmla="*/ 739 w 739"/>
                <a:gd name="T9" fmla="*/ 1 h 79"/>
                <a:gd name="T10" fmla="*/ 738 w 739"/>
                <a:gd name="T11" fmla="*/ 2 h 79"/>
                <a:gd name="T12" fmla="*/ 1 w 739"/>
                <a:gd name="T13" fmla="*/ 79 h 79"/>
                <a:gd name="T14" fmla="*/ 1 w 739"/>
                <a:gd name="T15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9" h="79">
                  <a:moveTo>
                    <a:pt x="1" y="79"/>
                  </a:moveTo>
                  <a:cubicBezTo>
                    <a:pt x="1" y="79"/>
                    <a:pt x="0" y="78"/>
                    <a:pt x="0" y="78"/>
                  </a:cubicBezTo>
                  <a:cubicBezTo>
                    <a:pt x="0" y="77"/>
                    <a:pt x="1" y="77"/>
                    <a:pt x="1" y="77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38" y="0"/>
                    <a:pt x="739" y="0"/>
                    <a:pt x="739" y="1"/>
                  </a:cubicBezTo>
                  <a:cubicBezTo>
                    <a:pt x="739" y="2"/>
                    <a:pt x="738" y="2"/>
                    <a:pt x="738" y="2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1" y="79"/>
                    <a:pt x="1" y="79"/>
                    <a:pt x="1" y="79"/>
                  </a:cubicBezTo>
                  <a:close/>
                </a:path>
              </a:pathLst>
            </a:custGeom>
            <a:solidFill>
              <a:srgbClr val="FFC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4">
              <a:extLst>
                <a:ext uri="{FF2B5EF4-FFF2-40B4-BE49-F238E27FC236}">
                  <a16:creationId xmlns="" xmlns:a16="http://schemas.microsoft.com/office/drawing/2014/main" id="{424368F3-DF0F-4CA6-8996-EB6854891F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6" y="209"/>
              <a:ext cx="605" cy="154"/>
            </a:xfrm>
            <a:custGeom>
              <a:avLst/>
              <a:gdLst>
                <a:gd name="T0" fmla="*/ 0 w 605"/>
                <a:gd name="T1" fmla="*/ 89 h 154"/>
                <a:gd name="T2" fmla="*/ 605 w 605"/>
                <a:gd name="T3" fmla="*/ 0 h 154"/>
                <a:gd name="T4" fmla="*/ 562 w 605"/>
                <a:gd name="T5" fmla="*/ 154 h 154"/>
                <a:gd name="T6" fmla="*/ 0 w 605"/>
                <a:gd name="T7" fmla="*/ 89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5" h="154">
                  <a:moveTo>
                    <a:pt x="0" y="89"/>
                  </a:moveTo>
                  <a:lnTo>
                    <a:pt x="605" y="0"/>
                  </a:lnTo>
                  <a:lnTo>
                    <a:pt x="562" y="154"/>
                  </a:lnTo>
                  <a:lnTo>
                    <a:pt x="0" y="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5">
              <a:extLst>
                <a:ext uri="{FF2B5EF4-FFF2-40B4-BE49-F238E27FC236}">
                  <a16:creationId xmlns="" xmlns:a16="http://schemas.microsoft.com/office/drawing/2014/main" id="{B948FCA0-69A0-4F54-8916-6EC74EC90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6" y="391"/>
              <a:ext cx="43" cy="50"/>
            </a:xfrm>
            <a:custGeom>
              <a:avLst/>
              <a:gdLst>
                <a:gd name="T0" fmla="*/ 18 w 20"/>
                <a:gd name="T1" fmla="*/ 14 h 23"/>
                <a:gd name="T2" fmla="*/ 7 w 20"/>
                <a:gd name="T3" fmla="*/ 22 h 23"/>
                <a:gd name="T4" fmla="*/ 1 w 20"/>
                <a:gd name="T5" fmla="*/ 10 h 23"/>
                <a:gd name="T6" fmla="*/ 12 w 20"/>
                <a:gd name="T7" fmla="*/ 1 h 23"/>
                <a:gd name="T8" fmla="*/ 18 w 20"/>
                <a:gd name="T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3">
                  <a:moveTo>
                    <a:pt x="18" y="14"/>
                  </a:moveTo>
                  <a:cubicBezTo>
                    <a:pt x="17" y="19"/>
                    <a:pt x="12" y="23"/>
                    <a:pt x="7" y="22"/>
                  </a:cubicBezTo>
                  <a:cubicBezTo>
                    <a:pt x="3" y="21"/>
                    <a:pt x="0" y="16"/>
                    <a:pt x="1" y="10"/>
                  </a:cubicBezTo>
                  <a:cubicBezTo>
                    <a:pt x="3" y="4"/>
                    <a:pt x="8" y="0"/>
                    <a:pt x="12" y="1"/>
                  </a:cubicBezTo>
                  <a:cubicBezTo>
                    <a:pt x="17" y="2"/>
                    <a:pt x="20" y="8"/>
                    <a:pt x="18" y="14"/>
                  </a:cubicBezTo>
                  <a:close/>
                </a:path>
              </a:pathLst>
            </a:custGeom>
            <a:solidFill>
              <a:srgbClr val="FA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6">
              <a:extLst>
                <a:ext uri="{FF2B5EF4-FFF2-40B4-BE49-F238E27FC236}">
                  <a16:creationId xmlns="" xmlns:a16="http://schemas.microsoft.com/office/drawing/2014/main" id="{8D8139C2-B0F2-4F2A-A6E2-209F79A7B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4" y="261"/>
              <a:ext cx="143" cy="151"/>
            </a:xfrm>
            <a:custGeom>
              <a:avLst/>
              <a:gdLst>
                <a:gd name="T0" fmla="*/ 66 w 66"/>
                <a:gd name="T1" fmla="*/ 33 h 70"/>
                <a:gd name="T2" fmla="*/ 55 w 66"/>
                <a:gd name="T3" fmla="*/ 34 h 70"/>
                <a:gd name="T4" fmla="*/ 33 w 66"/>
                <a:gd name="T5" fmla="*/ 12 h 70"/>
                <a:gd name="T6" fmla="*/ 12 w 66"/>
                <a:gd name="T7" fmla="*/ 39 h 70"/>
                <a:gd name="T8" fmla="*/ 12 w 66"/>
                <a:gd name="T9" fmla="*/ 41 h 70"/>
                <a:gd name="T10" fmla="*/ 20 w 66"/>
                <a:gd name="T11" fmla="*/ 60 h 70"/>
                <a:gd name="T12" fmla="*/ 21 w 66"/>
                <a:gd name="T13" fmla="*/ 68 h 70"/>
                <a:gd name="T14" fmla="*/ 16 w 66"/>
                <a:gd name="T15" fmla="*/ 70 h 70"/>
                <a:gd name="T16" fmla="*/ 12 w 66"/>
                <a:gd name="T17" fmla="*/ 69 h 70"/>
                <a:gd name="T18" fmla="*/ 0 w 66"/>
                <a:gd name="T19" fmla="*/ 43 h 70"/>
                <a:gd name="T20" fmla="*/ 0 w 66"/>
                <a:gd name="T21" fmla="*/ 39 h 70"/>
                <a:gd name="T22" fmla="*/ 33 w 66"/>
                <a:gd name="T23" fmla="*/ 0 h 70"/>
                <a:gd name="T24" fmla="*/ 66 w 66"/>
                <a:gd name="T25" fmla="*/ 3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" h="70">
                  <a:moveTo>
                    <a:pt x="66" y="33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3" y="22"/>
                    <a:pt x="44" y="12"/>
                    <a:pt x="33" y="12"/>
                  </a:cubicBezTo>
                  <a:cubicBezTo>
                    <a:pt x="22" y="12"/>
                    <a:pt x="12" y="24"/>
                    <a:pt x="12" y="39"/>
                  </a:cubicBezTo>
                  <a:cubicBezTo>
                    <a:pt x="12" y="40"/>
                    <a:pt x="12" y="40"/>
                    <a:pt x="12" y="41"/>
                  </a:cubicBezTo>
                  <a:cubicBezTo>
                    <a:pt x="12" y="48"/>
                    <a:pt x="15" y="55"/>
                    <a:pt x="20" y="60"/>
                  </a:cubicBezTo>
                  <a:cubicBezTo>
                    <a:pt x="23" y="62"/>
                    <a:pt x="23" y="66"/>
                    <a:pt x="21" y="68"/>
                  </a:cubicBezTo>
                  <a:cubicBezTo>
                    <a:pt x="19" y="70"/>
                    <a:pt x="18" y="70"/>
                    <a:pt x="16" y="70"/>
                  </a:cubicBezTo>
                  <a:cubicBezTo>
                    <a:pt x="15" y="70"/>
                    <a:pt x="13" y="70"/>
                    <a:pt x="12" y="69"/>
                  </a:cubicBezTo>
                  <a:cubicBezTo>
                    <a:pt x="5" y="62"/>
                    <a:pt x="1" y="53"/>
                    <a:pt x="0" y="43"/>
                  </a:cubicBezTo>
                  <a:cubicBezTo>
                    <a:pt x="0" y="42"/>
                    <a:pt x="0" y="40"/>
                    <a:pt x="0" y="39"/>
                  </a:cubicBezTo>
                  <a:cubicBezTo>
                    <a:pt x="0" y="18"/>
                    <a:pt x="15" y="0"/>
                    <a:pt x="33" y="0"/>
                  </a:cubicBezTo>
                  <a:cubicBezTo>
                    <a:pt x="50" y="0"/>
                    <a:pt x="64" y="14"/>
                    <a:pt x="66" y="33"/>
                  </a:cubicBezTo>
                  <a:close/>
                </a:path>
              </a:pathLst>
            </a:custGeom>
            <a:solidFill>
              <a:srgbClr val="EDE9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7">
              <a:extLst>
                <a:ext uri="{FF2B5EF4-FFF2-40B4-BE49-F238E27FC236}">
                  <a16:creationId xmlns="" xmlns:a16="http://schemas.microsoft.com/office/drawing/2014/main" id="{FA15859C-618B-4FB9-9783-D9777D45C9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4" y="270"/>
              <a:ext cx="28" cy="21"/>
            </a:xfrm>
            <a:custGeom>
              <a:avLst/>
              <a:gdLst>
                <a:gd name="T0" fmla="*/ 12 w 13"/>
                <a:gd name="T1" fmla="*/ 1 h 10"/>
                <a:gd name="T2" fmla="*/ 9 w 13"/>
                <a:gd name="T3" fmla="*/ 8 h 10"/>
                <a:gd name="T4" fmla="*/ 2 w 13"/>
                <a:gd name="T5" fmla="*/ 8 h 10"/>
                <a:gd name="T6" fmla="*/ 5 w 13"/>
                <a:gd name="T7" fmla="*/ 2 h 10"/>
                <a:gd name="T8" fmla="*/ 12 w 13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12" y="1"/>
                  </a:moveTo>
                  <a:cubicBezTo>
                    <a:pt x="13" y="3"/>
                    <a:pt x="12" y="6"/>
                    <a:pt x="9" y="8"/>
                  </a:cubicBezTo>
                  <a:cubicBezTo>
                    <a:pt x="6" y="10"/>
                    <a:pt x="3" y="10"/>
                    <a:pt x="2" y="8"/>
                  </a:cubicBezTo>
                  <a:cubicBezTo>
                    <a:pt x="0" y="6"/>
                    <a:pt x="2" y="4"/>
                    <a:pt x="5" y="2"/>
                  </a:cubicBezTo>
                  <a:cubicBezTo>
                    <a:pt x="8" y="0"/>
                    <a:pt x="11" y="0"/>
                    <a:pt x="1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8">
              <a:extLst>
                <a:ext uri="{FF2B5EF4-FFF2-40B4-BE49-F238E27FC236}">
                  <a16:creationId xmlns="" xmlns:a16="http://schemas.microsoft.com/office/drawing/2014/main" id="{55F5B2E6-B737-4E3E-92DF-18BCA17933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1" y="296"/>
              <a:ext cx="13" cy="10"/>
            </a:xfrm>
            <a:custGeom>
              <a:avLst/>
              <a:gdLst>
                <a:gd name="T0" fmla="*/ 5 w 6"/>
                <a:gd name="T1" fmla="*/ 1 h 5"/>
                <a:gd name="T2" fmla="*/ 4 w 6"/>
                <a:gd name="T3" fmla="*/ 4 h 5"/>
                <a:gd name="T4" fmla="*/ 1 w 6"/>
                <a:gd name="T5" fmla="*/ 4 h 5"/>
                <a:gd name="T6" fmla="*/ 2 w 6"/>
                <a:gd name="T7" fmla="*/ 0 h 5"/>
                <a:gd name="T8" fmla="*/ 5 w 6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5" y="1"/>
                  </a:moveTo>
                  <a:cubicBezTo>
                    <a:pt x="6" y="2"/>
                    <a:pt x="5" y="3"/>
                    <a:pt x="4" y="4"/>
                  </a:cubicBezTo>
                  <a:cubicBezTo>
                    <a:pt x="3" y="5"/>
                    <a:pt x="1" y="5"/>
                    <a:pt x="1" y="4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3" y="0"/>
                    <a:pt x="4" y="0"/>
                    <a:pt x="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9">
              <a:extLst>
                <a:ext uri="{FF2B5EF4-FFF2-40B4-BE49-F238E27FC236}">
                  <a16:creationId xmlns="" xmlns:a16="http://schemas.microsoft.com/office/drawing/2014/main" id="{8D75B7C9-36D5-4B5C-8986-CF9706950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9" y="363"/>
              <a:ext cx="41" cy="52"/>
            </a:xfrm>
            <a:custGeom>
              <a:avLst/>
              <a:gdLst>
                <a:gd name="T0" fmla="*/ 18 w 19"/>
                <a:gd name="T1" fmla="*/ 14 h 24"/>
                <a:gd name="T2" fmla="*/ 7 w 19"/>
                <a:gd name="T3" fmla="*/ 23 h 24"/>
                <a:gd name="T4" fmla="*/ 1 w 19"/>
                <a:gd name="T5" fmla="*/ 10 h 24"/>
                <a:gd name="T6" fmla="*/ 12 w 19"/>
                <a:gd name="T7" fmla="*/ 1 h 24"/>
                <a:gd name="T8" fmla="*/ 18 w 19"/>
                <a:gd name="T9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4">
                  <a:moveTo>
                    <a:pt x="18" y="14"/>
                  </a:moveTo>
                  <a:cubicBezTo>
                    <a:pt x="17" y="20"/>
                    <a:pt x="12" y="24"/>
                    <a:pt x="7" y="23"/>
                  </a:cubicBezTo>
                  <a:cubicBezTo>
                    <a:pt x="2" y="22"/>
                    <a:pt x="0" y="16"/>
                    <a:pt x="1" y="10"/>
                  </a:cubicBezTo>
                  <a:cubicBezTo>
                    <a:pt x="2" y="4"/>
                    <a:pt x="7" y="0"/>
                    <a:pt x="12" y="1"/>
                  </a:cubicBezTo>
                  <a:cubicBezTo>
                    <a:pt x="17" y="2"/>
                    <a:pt x="19" y="8"/>
                    <a:pt x="18" y="14"/>
                  </a:cubicBezTo>
                  <a:close/>
                </a:path>
              </a:pathLst>
            </a:custGeom>
            <a:solidFill>
              <a:srgbClr val="FA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0">
              <a:extLst>
                <a:ext uri="{FF2B5EF4-FFF2-40B4-BE49-F238E27FC236}">
                  <a16:creationId xmlns="" xmlns:a16="http://schemas.microsoft.com/office/drawing/2014/main" id="{E1A37164-EFC2-4449-941E-386B802C5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8" y="235"/>
              <a:ext cx="142" cy="151"/>
            </a:xfrm>
            <a:custGeom>
              <a:avLst/>
              <a:gdLst>
                <a:gd name="T0" fmla="*/ 66 w 66"/>
                <a:gd name="T1" fmla="*/ 31 h 70"/>
                <a:gd name="T2" fmla="*/ 54 w 66"/>
                <a:gd name="T3" fmla="*/ 33 h 70"/>
                <a:gd name="T4" fmla="*/ 33 w 66"/>
                <a:gd name="T5" fmla="*/ 12 h 70"/>
                <a:gd name="T6" fmla="*/ 12 w 66"/>
                <a:gd name="T7" fmla="*/ 39 h 70"/>
                <a:gd name="T8" fmla="*/ 12 w 66"/>
                <a:gd name="T9" fmla="*/ 40 h 70"/>
                <a:gd name="T10" fmla="*/ 20 w 66"/>
                <a:gd name="T11" fmla="*/ 60 h 70"/>
                <a:gd name="T12" fmla="*/ 20 w 66"/>
                <a:gd name="T13" fmla="*/ 68 h 70"/>
                <a:gd name="T14" fmla="*/ 16 w 66"/>
                <a:gd name="T15" fmla="*/ 70 h 70"/>
                <a:gd name="T16" fmla="*/ 12 w 66"/>
                <a:gd name="T17" fmla="*/ 68 h 70"/>
                <a:gd name="T18" fmla="*/ 0 w 66"/>
                <a:gd name="T19" fmla="*/ 42 h 70"/>
                <a:gd name="T20" fmla="*/ 0 w 66"/>
                <a:gd name="T21" fmla="*/ 39 h 70"/>
                <a:gd name="T22" fmla="*/ 33 w 66"/>
                <a:gd name="T23" fmla="*/ 0 h 70"/>
                <a:gd name="T24" fmla="*/ 66 w 66"/>
                <a:gd name="T25" fmla="*/ 3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" h="70">
                  <a:moveTo>
                    <a:pt x="66" y="31"/>
                  </a:moveTo>
                  <a:cubicBezTo>
                    <a:pt x="54" y="33"/>
                    <a:pt x="54" y="33"/>
                    <a:pt x="54" y="33"/>
                  </a:cubicBezTo>
                  <a:cubicBezTo>
                    <a:pt x="52" y="21"/>
                    <a:pt x="43" y="12"/>
                    <a:pt x="33" y="12"/>
                  </a:cubicBezTo>
                  <a:cubicBezTo>
                    <a:pt x="21" y="12"/>
                    <a:pt x="12" y="24"/>
                    <a:pt x="12" y="39"/>
                  </a:cubicBezTo>
                  <a:cubicBezTo>
                    <a:pt x="12" y="39"/>
                    <a:pt x="12" y="39"/>
                    <a:pt x="12" y="40"/>
                  </a:cubicBezTo>
                  <a:cubicBezTo>
                    <a:pt x="12" y="48"/>
                    <a:pt x="15" y="55"/>
                    <a:pt x="20" y="60"/>
                  </a:cubicBezTo>
                  <a:cubicBezTo>
                    <a:pt x="22" y="62"/>
                    <a:pt x="23" y="66"/>
                    <a:pt x="20" y="68"/>
                  </a:cubicBezTo>
                  <a:cubicBezTo>
                    <a:pt x="19" y="69"/>
                    <a:pt x="18" y="70"/>
                    <a:pt x="16" y="70"/>
                  </a:cubicBezTo>
                  <a:cubicBezTo>
                    <a:pt x="14" y="70"/>
                    <a:pt x="13" y="69"/>
                    <a:pt x="12" y="68"/>
                  </a:cubicBezTo>
                  <a:cubicBezTo>
                    <a:pt x="5" y="62"/>
                    <a:pt x="0" y="52"/>
                    <a:pt x="0" y="42"/>
                  </a:cubicBezTo>
                  <a:cubicBezTo>
                    <a:pt x="0" y="41"/>
                    <a:pt x="0" y="40"/>
                    <a:pt x="0" y="39"/>
                  </a:cubicBezTo>
                  <a:cubicBezTo>
                    <a:pt x="0" y="17"/>
                    <a:pt x="15" y="0"/>
                    <a:pt x="33" y="0"/>
                  </a:cubicBezTo>
                  <a:cubicBezTo>
                    <a:pt x="49" y="0"/>
                    <a:pt x="63" y="14"/>
                    <a:pt x="66" y="31"/>
                  </a:cubicBezTo>
                  <a:close/>
                </a:path>
              </a:pathLst>
            </a:custGeom>
            <a:solidFill>
              <a:srgbClr val="EDE9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1">
              <a:extLst>
                <a:ext uri="{FF2B5EF4-FFF2-40B4-BE49-F238E27FC236}">
                  <a16:creationId xmlns="" xmlns:a16="http://schemas.microsoft.com/office/drawing/2014/main" id="{73369F4E-3FE0-48A6-86ED-F772E3EB0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6" y="246"/>
              <a:ext cx="17" cy="17"/>
            </a:xfrm>
            <a:custGeom>
              <a:avLst/>
              <a:gdLst>
                <a:gd name="T0" fmla="*/ 7 w 8"/>
                <a:gd name="T1" fmla="*/ 2 h 8"/>
                <a:gd name="T2" fmla="*/ 6 w 8"/>
                <a:gd name="T3" fmla="*/ 7 h 8"/>
                <a:gd name="T4" fmla="*/ 1 w 8"/>
                <a:gd name="T5" fmla="*/ 6 h 8"/>
                <a:gd name="T6" fmla="*/ 2 w 8"/>
                <a:gd name="T7" fmla="*/ 2 h 8"/>
                <a:gd name="T8" fmla="*/ 7 w 8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2"/>
                  </a:moveTo>
                  <a:cubicBezTo>
                    <a:pt x="8" y="3"/>
                    <a:pt x="7" y="6"/>
                    <a:pt x="6" y="7"/>
                  </a:cubicBezTo>
                  <a:cubicBezTo>
                    <a:pt x="4" y="8"/>
                    <a:pt x="2" y="7"/>
                    <a:pt x="1" y="6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1"/>
                    <a:pt x="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2">
              <a:extLst>
                <a:ext uri="{FF2B5EF4-FFF2-40B4-BE49-F238E27FC236}">
                  <a16:creationId xmlns="" xmlns:a16="http://schemas.microsoft.com/office/drawing/2014/main" id="{2D998AFD-8EAD-495F-BB5C-5D1750526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1" y="337"/>
              <a:ext cx="43" cy="52"/>
            </a:xfrm>
            <a:custGeom>
              <a:avLst/>
              <a:gdLst>
                <a:gd name="T0" fmla="*/ 19 w 20"/>
                <a:gd name="T1" fmla="*/ 14 h 24"/>
                <a:gd name="T2" fmla="*/ 8 w 20"/>
                <a:gd name="T3" fmla="*/ 23 h 24"/>
                <a:gd name="T4" fmla="*/ 2 w 20"/>
                <a:gd name="T5" fmla="*/ 10 h 24"/>
                <a:gd name="T6" fmla="*/ 13 w 20"/>
                <a:gd name="T7" fmla="*/ 1 h 24"/>
                <a:gd name="T8" fmla="*/ 19 w 20"/>
                <a:gd name="T9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4">
                  <a:moveTo>
                    <a:pt x="19" y="14"/>
                  </a:moveTo>
                  <a:cubicBezTo>
                    <a:pt x="17" y="20"/>
                    <a:pt x="12" y="24"/>
                    <a:pt x="8" y="23"/>
                  </a:cubicBezTo>
                  <a:cubicBezTo>
                    <a:pt x="3" y="22"/>
                    <a:pt x="0" y="16"/>
                    <a:pt x="2" y="10"/>
                  </a:cubicBezTo>
                  <a:cubicBezTo>
                    <a:pt x="3" y="4"/>
                    <a:pt x="8" y="0"/>
                    <a:pt x="13" y="1"/>
                  </a:cubicBezTo>
                  <a:cubicBezTo>
                    <a:pt x="17" y="2"/>
                    <a:pt x="20" y="8"/>
                    <a:pt x="19" y="14"/>
                  </a:cubicBezTo>
                  <a:close/>
                </a:path>
              </a:pathLst>
            </a:custGeom>
            <a:solidFill>
              <a:srgbClr val="FA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3">
              <a:extLst>
                <a:ext uri="{FF2B5EF4-FFF2-40B4-BE49-F238E27FC236}">
                  <a16:creationId xmlns="" xmlns:a16="http://schemas.microsoft.com/office/drawing/2014/main" id="{6DCCDAE5-E866-466B-8B7F-9E250A13D4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9" y="209"/>
              <a:ext cx="145" cy="152"/>
            </a:xfrm>
            <a:custGeom>
              <a:avLst/>
              <a:gdLst>
                <a:gd name="T0" fmla="*/ 67 w 67"/>
                <a:gd name="T1" fmla="*/ 30 h 70"/>
                <a:gd name="T2" fmla="*/ 67 w 67"/>
                <a:gd name="T3" fmla="*/ 30 h 70"/>
                <a:gd name="T4" fmla="*/ 55 w 67"/>
                <a:gd name="T5" fmla="*/ 32 h 70"/>
                <a:gd name="T6" fmla="*/ 34 w 67"/>
                <a:gd name="T7" fmla="*/ 12 h 70"/>
                <a:gd name="T8" fmla="*/ 12 w 67"/>
                <a:gd name="T9" fmla="*/ 38 h 70"/>
                <a:gd name="T10" fmla="*/ 12 w 67"/>
                <a:gd name="T11" fmla="*/ 39 h 70"/>
                <a:gd name="T12" fmla="*/ 21 w 67"/>
                <a:gd name="T13" fmla="*/ 59 h 70"/>
                <a:gd name="T14" fmla="*/ 21 w 67"/>
                <a:gd name="T15" fmla="*/ 68 h 70"/>
                <a:gd name="T16" fmla="*/ 17 w 67"/>
                <a:gd name="T17" fmla="*/ 70 h 70"/>
                <a:gd name="T18" fmla="*/ 12 w 67"/>
                <a:gd name="T19" fmla="*/ 68 h 70"/>
                <a:gd name="T20" fmla="*/ 0 w 67"/>
                <a:gd name="T21" fmla="*/ 41 h 70"/>
                <a:gd name="T22" fmla="*/ 0 w 67"/>
                <a:gd name="T23" fmla="*/ 38 h 70"/>
                <a:gd name="T24" fmla="*/ 34 w 67"/>
                <a:gd name="T25" fmla="*/ 0 h 70"/>
                <a:gd name="T26" fmla="*/ 67 w 67"/>
                <a:gd name="T27" fmla="*/ 3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" h="70">
                  <a:moveTo>
                    <a:pt x="67" y="30"/>
                  </a:moveTo>
                  <a:cubicBezTo>
                    <a:pt x="67" y="30"/>
                    <a:pt x="67" y="30"/>
                    <a:pt x="67" y="30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3" y="20"/>
                    <a:pt x="44" y="12"/>
                    <a:pt x="34" y="12"/>
                  </a:cubicBezTo>
                  <a:cubicBezTo>
                    <a:pt x="22" y="12"/>
                    <a:pt x="12" y="24"/>
                    <a:pt x="12" y="38"/>
                  </a:cubicBezTo>
                  <a:cubicBezTo>
                    <a:pt x="12" y="38"/>
                    <a:pt x="12" y="39"/>
                    <a:pt x="12" y="39"/>
                  </a:cubicBezTo>
                  <a:cubicBezTo>
                    <a:pt x="12" y="47"/>
                    <a:pt x="15" y="54"/>
                    <a:pt x="21" y="59"/>
                  </a:cubicBezTo>
                  <a:cubicBezTo>
                    <a:pt x="23" y="62"/>
                    <a:pt x="23" y="65"/>
                    <a:pt x="21" y="68"/>
                  </a:cubicBezTo>
                  <a:cubicBezTo>
                    <a:pt x="20" y="69"/>
                    <a:pt x="18" y="70"/>
                    <a:pt x="17" y="70"/>
                  </a:cubicBezTo>
                  <a:cubicBezTo>
                    <a:pt x="15" y="70"/>
                    <a:pt x="14" y="69"/>
                    <a:pt x="12" y="68"/>
                  </a:cubicBezTo>
                  <a:cubicBezTo>
                    <a:pt x="5" y="61"/>
                    <a:pt x="1" y="51"/>
                    <a:pt x="0" y="41"/>
                  </a:cubicBezTo>
                  <a:cubicBezTo>
                    <a:pt x="0" y="40"/>
                    <a:pt x="0" y="39"/>
                    <a:pt x="0" y="38"/>
                  </a:cubicBezTo>
                  <a:cubicBezTo>
                    <a:pt x="0" y="17"/>
                    <a:pt x="15" y="0"/>
                    <a:pt x="34" y="0"/>
                  </a:cubicBezTo>
                  <a:cubicBezTo>
                    <a:pt x="50" y="0"/>
                    <a:pt x="63" y="13"/>
                    <a:pt x="67" y="30"/>
                  </a:cubicBezTo>
                  <a:close/>
                </a:path>
              </a:pathLst>
            </a:custGeom>
            <a:solidFill>
              <a:srgbClr val="EDE9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4">
              <a:extLst>
                <a:ext uri="{FF2B5EF4-FFF2-40B4-BE49-F238E27FC236}">
                  <a16:creationId xmlns="" xmlns:a16="http://schemas.microsoft.com/office/drawing/2014/main" id="{669A5D1E-071A-40DB-94AF-E1EEE595CD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222"/>
              <a:ext cx="17" cy="13"/>
            </a:xfrm>
            <a:custGeom>
              <a:avLst/>
              <a:gdLst>
                <a:gd name="T0" fmla="*/ 7 w 8"/>
                <a:gd name="T1" fmla="*/ 1 h 6"/>
                <a:gd name="T2" fmla="*/ 6 w 8"/>
                <a:gd name="T3" fmla="*/ 5 h 6"/>
                <a:gd name="T4" fmla="*/ 1 w 8"/>
                <a:gd name="T5" fmla="*/ 5 h 6"/>
                <a:gd name="T6" fmla="*/ 3 w 8"/>
                <a:gd name="T7" fmla="*/ 1 h 6"/>
                <a:gd name="T8" fmla="*/ 7 w 8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7" y="1"/>
                  </a:moveTo>
                  <a:cubicBezTo>
                    <a:pt x="8" y="2"/>
                    <a:pt x="7" y="4"/>
                    <a:pt x="6" y="5"/>
                  </a:cubicBezTo>
                  <a:cubicBezTo>
                    <a:pt x="4" y="6"/>
                    <a:pt x="2" y="6"/>
                    <a:pt x="1" y="5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6" y="0"/>
                    <a:pt x="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5">
              <a:extLst>
                <a:ext uri="{FF2B5EF4-FFF2-40B4-BE49-F238E27FC236}">
                  <a16:creationId xmlns="" xmlns:a16="http://schemas.microsoft.com/office/drawing/2014/main" id="{AD82E59E-2ABC-446C-A895-585AAF148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3" y="224"/>
              <a:ext cx="8" cy="7"/>
            </a:xfrm>
            <a:custGeom>
              <a:avLst/>
              <a:gdLst>
                <a:gd name="T0" fmla="*/ 4 w 4"/>
                <a:gd name="T1" fmla="*/ 1 h 3"/>
                <a:gd name="T2" fmla="*/ 3 w 4"/>
                <a:gd name="T3" fmla="*/ 3 h 3"/>
                <a:gd name="T4" fmla="*/ 0 w 4"/>
                <a:gd name="T5" fmla="*/ 3 h 3"/>
                <a:gd name="T6" fmla="*/ 1 w 4"/>
                <a:gd name="T7" fmla="*/ 1 h 3"/>
                <a:gd name="T8" fmla="*/ 4 w 4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4" y="1"/>
                  </a:moveTo>
                  <a:cubicBezTo>
                    <a:pt x="4" y="1"/>
                    <a:pt x="4" y="2"/>
                    <a:pt x="3" y="3"/>
                  </a:cubicBezTo>
                  <a:cubicBezTo>
                    <a:pt x="2" y="3"/>
                    <a:pt x="1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6">
              <a:extLst>
                <a:ext uri="{FF2B5EF4-FFF2-40B4-BE49-F238E27FC236}">
                  <a16:creationId xmlns="" xmlns:a16="http://schemas.microsoft.com/office/drawing/2014/main" id="{4A2E3E58-1555-42F9-8485-D4946AE149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6" y="525"/>
              <a:ext cx="1889" cy="1014"/>
            </a:xfrm>
            <a:custGeom>
              <a:avLst/>
              <a:gdLst>
                <a:gd name="T0" fmla="*/ 707 w 874"/>
                <a:gd name="T1" fmla="*/ 0 h 469"/>
                <a:gd name="T2" fmla="*/ 722 w 874"/>
                <a:gd name="T3" fmla="*/ 243 h 469"/>
                <a:gd name="T4" fmla="*/ 874 w 874"/>
                <a:gd name="T5" fmla="*/ 469 h 469"/>
                <a:gd name="T6" fmla="*/ 215 w 874"/>
                <a:gd name="T7" fmla="*/ 385 h 469"/>
                <a:gd name="T8" fmla="*/ 63 w 874"/>
                <a:gd name="T9" fmla="*/ 242 h 469"/>
                <a:gd name="T10" fmla="*/ 0 w 874"/>
                <a:gd name="T11" fmla="*/ 68 h 469"/>
                <a:gd name="T12" fmla="*/ 707 w 874"/>
                <a:gd name="T13" fmla="*/ 0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4" h="469">
                  <a:moveTo>
                    <a:pt x="707" y="0"/>
                  </a:moveTo>
                  <a:cubicBezTo>
                    <a:pt x="707" y="0"/>
                    <a:pt x="691" y="131"/>
                    <a:pt x="722" y="243"/>
                  </a:cubicBezTo>
                  <a:cubicBezTo>
                    <a:pt x="769" y="414"/>
                    <a:pt x="874" y="469"/>
                    <a:pt x="874" y="469"/>
                  </a:cubicBezTo>
                  <a:cubicBezTo>
                    <a:pt x="215" y="385"/>
                    <a:pt x="215" y="385"/>
                    <a:pt x="215" y="385"/>
                  </a:cubicBezTo>
                  <a:cubicBezTo>
                    <a:pt x="215" y="385"/>
                    <a:pt x="114" y="332"/>
                    <a:pt x="63" y="242"/>
                  </a:cubicBezTo>
                  <a:cubicBezTo>
                    <a:pt x="25" y="174"/>
                    <a:pt x="0" y="68"/>
                    <a:pt x="0" y="68"/>
                  </a:cubicBezTo>
                  <a:lnTo>
                    <a:pt x="707" y="0"/>
                  </a:lnTo>
                  <a:close/>
                </a:path>
              </a:pathLst>
            </a:custGeom>
            <a:solidFill>
              <a:srgbClr val="C5B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7">
              <a:extLst>
                <a:ext uri="{FF2B5EF4-FFF2-40B4-BE49-F238E27FC236}">
                  <a16:creationId xmlns="" xmlns:a16="http://schemas.microsoft.com/office/drawing/2014/main" id="{376DCCF8-7E39-4917-A858-76F566BB40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8" y="505"/>
              <a:ext cx="1789" cy="1203"/>
            </a:xfrm>
            <a:custGeom>
              <a:avLst/>
              <a:gdLst>
                <a:gd name="T0" fmla="*/ 738 w 828"/>
                <a:gd name="T1" fmla="*/ 0 h 556"/>
                <a:gd name="T2" fmla="*/ 725 w 828"/>
                <a:gd name="T3" fmla="*/ 289 h 556"/>
                <a:gd name="T4" fmla="*/ 828 w 828"/>
                <a:gd name="T5" fmla="*/ 556 h 556"/>
                <a:gd name="T6" fmla="*/ 143 w 828"/>
                <a:gd name="T7" fmla="*/ 480 h 556"/>
                <a:gd name="T8" fmla="*/ 31 w 828"/>
                <a:gd name="T9" fmla="*/ 305 h 556"/>
                <a:gd name="T10" fmla="*/ 31 w 828"/>
                <a:gd name="T11" fmla="*/ 68 h 556"/>
                <a:gd name="T12" fmla="*/ 738 w 828"/>
                <a:gd name="T13" fmla="*/ 0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8" h="556">
                  <a:moveTo>
                    <a:pt x="738" y="0"/>
                  </a:moveTo>
                  <a:cubicBezTo>
                    <a:pt x="738" y="0"/>
                    <a:pt x="705" y="141"/>
                    <a:pt x="725" y="289"/>
                  </a:cubicBezTo>
                  <a:cubicBezTo>
                    <a:pt x="744" y="437"/>
                    <a:pt x="828" y="556"/>
                    <a:pt x="828" y="556"/>
                  </a:cubicBezTo>
                  <a:cubicBezTo>
                    <a:pt x="143" y="480"/>
                    <a:pt x="143" y="480"/>
                    <a:pt x="143" y="480"/>
                  </a:cubicBezTo>
                  <a:cubicBezTo>
                    <a:pt x="143" y="480"/>
                    <a:pt x="62" y="415"/>
                    <a:pt x="31" y="305"/>
                  </a:cubicBezTo>
                  <a:cubicBezTo>
                    <a:pt x="0" y="195"/>
                    <a:pt x="31" y="68"/>
                    <a:pt x="31" y="68"/>
                  </a:cubicBezTo>
                  <a:lnTo>
                    <a:pt x="738" y="0"/>
                  </a:lnTo>
                  <a:close/>
                </a:path>
              </a:pathLst>
            </a:custGeom>
            <a:solidFill>
              <a:srgbClr val="E1DA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8">
              <a:extLst>
                <a:ext uri="{FF2B5EF4-FFF2-40B4-BE49-F238E27FC236}">
                  <a16:creationId xmlns="" xmlns:a16="http://schemas.microsoft.com/office/drawing/2014/main" id="{41F55FC1-8B3B-43FD-BCCB-05E097B09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4" y="499"/>
              <a:ext cx="1757" cy="1313"/>
            </a:xfrm>
            <a:custGeom>
              <a:avLst/>
              <a:gdLst>
                <a:gd name="T0" fmla="*/ 1757 w 1757"/>
                <a:gd name="T1" fmla="*/ 0 h 1313"/>
                <a:gd name="T2" fmla="*/ 1746 w 1757"/>
                <a:gd name="T3" fmla="*/ 48 h 1313"/>
                <a:gd name="T4" fmla="*/ 1480 w 1757"/>
                <a:gd name="T5" fmla="*/ 1313 h 1313"/>
                <a:gd name="T6" fmla="*/ 0 w 1757"/>
                <a:gd name="T7" fmla="*/ 1151 h 1313"/>
                <a:gd name="T8" fmla="*/ 56 w 1757"/>
                <a:gd name="T9" fmla="*/ 911 h 1313"/>
                <a:gd name="T10" fmla="*/ 116 w 1757"/>
                <a:gd name="T11" fmla="*/ 638 h 1313"/>
                <a:gd name="T12" fmla="*/ 190 w 1757"/>
                <a:gd name="T13" fmla="*/ 320 h 1313"/>
                <a:gd name="T14" fmla="*/ 231 w 1757"/>
                <a:gd name="T15" fmla="*/ 147 h 1313"/>
                <a:gd name="T16" fmla="*/ 1757 w 1757"/>
                <a:gd name="T17" fmla="*/ 0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7" h="1313">
                  <a:moveTo>
                    <a:pt x="1757" y="0"/>
                  </a:moveTo>
                  <a:lnTo>
                    <a:pt x="1746" y="48"/>
                  </a:lnTo>
                  <a:lnTo>
                    <a:pt x="1480" y="1313"/>
                  </a:lnTo>
                  <a:lnTo>
                    <a:pt x="0" y="1151"/>
                  </a:lnTo>
                  <a:lnTo>
                    <a:pt x="56" y="911"/>
                  </a:lnTo>
                  <a:lnTo>
                    <a:pt x="116" y="638"/>
                  </a:lnTo>
                  <a:lnTo>
                    <a:pt x="190" y="320"/>
                  </a:lnTo>
                  <a:lnTo>
                    <a:pt x="231" y="147"/>
                  </a:lnTo>
                  <a:lnTo>
                    <a:pt x="1757" y="0"/>
                  </a:lnTo>
                  <a:close/>
                </a:path>
              </a:pathLst>
            </a:custGeom>
            <a:solidFill>
              <a:srgbClr val="F8F7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9">
              <a:extLst>
                <a:ext uri="{FF2B5EF4-FFF2-40B4-BE49-F238E27FC236}">
                  <a16:creationId xmlns="" xmlns:a16="http://schemas.microsoft.com/office/drawing/2014/main" id="{839FFACB-988A-4B4E-A647-88F95C217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0" y="1137"/>
              <a:ext cx="698" cy="273"/>
            </a:xfrm>
            <a:custGeom>
              <a:avLst/>
              <a:gdLst>
                <a:gd name="T0" fmla="*/ 698 w 698"/>
                <a:gd name="T1" fmla="*/ 130 h 273"/>
                <a:gd name="T2" fmla="*/ 0 w 698"/>
                <a:gd name="T3" fmla="*/ 273 h 273"/>
                <a:gd name="T4" fmla="*/ 60 w 698"/>
                <a:gd name="T5" fmla="*/ 0 h 273"/>
                <a:gd name="T6" fmla="*/ 650 w 698"/>
                <a:gd name="T7" fmla="*/ 48 h 273"/>
                <a:gd name="T8" fmla="*/ 698 w 698"/>
                <a:gd name="T9" fmla="*/ 13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273">
                  <a:moveTo>
                    <a:pt x="698" y="130"/>
                  </a:moveTo>
                  <a:lnTo>
                    <a:pt x="0" y="273"/>
                  </a:lnTo>
                  <a:lnTo>
                    <a:pt x="60" y="0"/>
                  </a:lnTo>
                  <a:lnTo>
                    <a:pt x="650" y="48"/>
                  </a:lnTo>
                  <a:lnTo>
                    <a:pt x="698" y="130"/>
                  </a:lnTo>
                  <a:close/>
                </a:path>
              </a:pathLst>
            </a:custGeom>
            <a:solidFill>
              <a:srgbClr val="E1DA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0">
              <a:extLst>
                <a:ext uri="{FF2B5EF4-FFF2-40B4-BE49-F238E27FC236}">
                  <a16:creationId xmlns="" xmlns:a16="http://schemas.microsoft.com/office/drawing/2014/main" id="{67383E7A-5D75-4FF3-9572-1F0EF221D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4" y="499"/>
              <a:ext cx="1567" cy="320"/>
            </a:xfrm>
            <a:custGeom>
              <a:avLst/>
              <a:gdLst>
                <a:gd name="T0" fmla="*/ 1567 w 1567"/>
                <a:gd name="T1" fmla="*/ 0 h 320"/>
                <a:gd name="T2" fmla="*/ 1556 w 1567"/>
                <a:gd name="T3" fmla="*/ 48 h 320"/>
                <a:gd name="T4" fmla="*/ 0 w 1567"/>
                <a:gd name="T5" fmla="*/ 320 h 320"/>
                <a:gd name="T6" fmla="*/ 41 w 1567"/>
                <a:gd name="T7" fmla="*/ 147 h 320"/>
                <a:gd name="T8" fmla="*/ 1567 w 1567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7" h="320">
                  <a:moveTo>
                    <a:pt x="1567" y="0"/>
                  </a:moveTo>
                  <a:lnTo>
                    <a:pt x="1556" y="48"/>
                  </a:lnTo>
                  <a:lnTo>
                    <a:pt x="0" y="320"/>
                  </a:lnTo>
                  <a:lnTo>
                    <a:pt x="41" y="147"/>
                  </a:lnTo>
                  <a:lnTo>
                    <a:pt x="1567" y="0"/>
                  </a:lnTo>
                  <a:close/>
                </a:path>
              </a:pathLst>
            </a:custGeom>
            <a:solidFill>
              <a:srgbClr val="E1DA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1">
              <a:extLst>
                <a:ext uri="{FF2B5EF4-FFF2-40B4-BE49-F238E27FC236}">
                  <a16:creationId xmlns="" xmlns:a16="http://schemas.microsoft.com/office/drawing/2014/main" id="{34B9F2E9-47D0-4AD9-BDB5-6C040505C8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8" y="635"/>
              <a:ext cx="1318" cy="997"/>
            </a:xfrm>
            <a:custGeom>
              <a:avLst/>
              <a:gdLst>
                <a:gd name="T0" fmla="*/ 1259 w 1318"/>
                <a:gd name="T1" fmla="*/ 489 h 997"/>
                <a:gd name="T2" fmla="*/ 1188 w 1318"/>
                <a:gd name="T3" fmla="*/ 234 h 997"/>
                <a:gd name="T4" fmla="*/ 1318 w 1318"/>
                <a:gd name="T5" fmla="*/ 221 h 997"/>
                <a:gd name="T6" fmla="*/ 1238 w 1318"/>
                <a:gd name="T7" fmla="*/ 2 h 997"/>
                <a:gd name="T8" fmla="*/ 1182 w 1318"/>
                <a:gd name="T9" fmla="*/ 225 h 997"/>
                <a:gd name="T10" fmla="*/ 987 w 1318"/>
                <a:gd name="T11" fmla="*/ 22 h 997"/>
                <a:gd name="T12" fmla="*/ 933 w 1318"/>
                <a:gd name="T13" fmla="*/ 234 h 997"/>
                <a:gd name="T14" fmla="*/ 747 w 1318"/>
                <a:gd name="T15" fmla="*/ 39 h 997"/>
                <a:gd name="T16" fmla="*/ 696 w 1318"/>
                <a:gd name="T17" fmla="*/ 242 h 997"/>
                <a:gd name="T18" fmla="*/ 492 w 1318"/>
                <a:gd name="T19" fmla="*/ 59 h 997"/>
                <a:gd name="T20" fmla="*/ 441 w 1318"/>
                <a:gd name="T21" fmla="*/ 251 h 997"/>
                <a:gd name="T22" fmla="*/ 246 w 1318"/>
                <a:gd name="T23" fmla="*/ 78 h 997"/>
                <a:gd name="T24" fmla="*/ 198 w 1318"/>
                <a:gd name="T25" fmla="*/ 258 h 997"/>
                <a:gd name="T26" fmla="*/ 93 w 1318"/>
                <a:gd name="T27" fmla="*/ 271 h 997"/>
                <a:gd name="T28" fmla="*/ 149 w 1318"/>
                <a:gd name="T29" fmla="*/ 487 h 997"/>
                <a:gd name="T30" fmla="*/ 45 w 1318"/>
                <a:gd name="T31" fmla="*/ 496 h 997"/>
                <a:gd name="T32" fmla="*/ 103 w 1318"/>
                <a:gd name="T33" fmla="*/ 699 h 997"/>
                <a:gd name="T34" fmla="*/ 0 w 1318"/>
                <a:gd name="T35" fmla="*/ 701 h 997"/>
                <a:gd name="T36" fmla="*/ 56 w 1318"/>
                <a:gd name="T37" fmla="*/ 919 h 997"/>
                <a:gd name="T38" fmla="*/ 110 w 1318"/>
                <a:gd name="T39" fmla="*/ 705 h 997"/>
                <a:gd name="T40" fmla="*/ 287 w 1318"/>
                <a:gd name="T41" fmla="*/ 937 h 997"/>
                <a:gd name="T42" fmla="*/ 345 w 1318"/>
                <a:gd name="T43" fmla="*/ 716 h 997"/>
                <a:gd name="T44" fmla="*/ 540 w 1318"/>
                <a:gd name="T45" fmla="*/ 958 h 997"/>
                <a:gd name="T46" fmla="*/ 598 w 1318"/>
                <a:gd name="T47" fmla="*/ 727 h 997"/>
                <a:gd name="T48" fmla="*/ 771 w 1318"/>
                <a:gd name="T49" fmla="*/ 976 h 997"/>
                <a:gd name="T50" fmla="*/ 832 w 1318"/>
                <a:gd name="T51" fmla="*/ 738 h 997"/>
                <a:gd name="T52" fmla="*/ 1015 w 1318"/>
                <a:gd name="T53" fmla="*/ 995 h 997"/>
                <a:gd name="T54" fmla="*/ 1076 w 1318"/>
                <a:gd name="T55" fmla="*/ 749 h 997"/>
                <a:gd name="T56" fmla="*/ 1214 w 1318"/>
                <a:gd name="T57" fmla="*/ 746 h 997"/>
                <a:gd name="T58" fmla="*/ 1132 w 1318"/>
                <a:gd name="T59" fmla="*/ 496 h 997"/>
                <a:gd name="T60" fmla="*/ 1180 w 1318"/>
                <a:gd name="T61" fmla="*/ 234 h 997"/>
                <a:gd name="T62" fmla="*/ 886 w 1318"/>
                <a:gd name="T63" fmla="*/ 487 h 997"/>
                <a:gd name="T64" fmla="*/ 1180 w 1318"/>
                <a:gd name="T65" fmla="*/ 234 h 997"/>
                <a:gd name="T66" fmla="*/ 877 w 1318"/>
                <a:gd name="T67" fmla="*/ 487 h 997"/>
                <a:gd name="T68" fmla="*/ 702 w 1318"/>
                <a:gd name="T69" fmla="*/ 249 h 997"/>
                <a:gd name="T70" fmla="*/ 693 w 1318"/>
                <a:gd name="T71" fmla="*/ 249 h 997"/>
                <a:gd name="T72" fmla="*/ 397 w 1318"/>
                <a:gd name="T73" fmla="*/ 487 h 997"/>
                <a:gd name="T74" fmla="*/ 693 w 1318"/>
                <a:gd name="T75" fmla="*/ 249 h 997"/>
                <a:gd name="T76" fmla="*/ 438 w 1318"/>
                <a:gd name="T77" fmla="*/ 258 h 997"/>
                <a:gd name="T78" fmla="*/ 157 w 1318"/>
                <a:gd name="T79" fmla="*/ 487 h 997"/>
                <a:gd name="T80" fmla="*/ 112 w 1318"/>
                <a:gd name="T81" fmla="*/ 699 h 997"/>
                <a:gd name="T82" fmla="*/ 386 w 1318"/>
                <a:gd name="T83" fmla="*/ 496 h 997"/>
                <a:gd name="T84" fmla="*/ 112 w 1318"/>
                <a:gd name="T85" fmla="*/ 699 h 997"/>
                <a:gd name="T86" fmla="*/ 395 w 1318"/>
                <a:gd name="T87" fmla="*/ 496 h 997"/>
                <a:gd name="T88" fmla="*/ 592 w 1318"/>
                <a:gd name="T89" fmla="*/ 720 h 997"/>
                <a:gd name="T90" fmla="*/ 600 w 1318"/>
                <a:gd name="T91" fmla="*/ 720 h 997"/>
                <a:gd name="T92" fmla="*/ 875 w 1318"/>
                <a:gd name="T93" fmla="*/ 496 h 997"/>
                <a:gd name="T94" fmla="*/ 600 w 1318"/>
                <a:gd name="T95" fmla="*/ 720 h 997"/>
                <a:gd name="T96" fmla="*/ 834 w 1318"/>
                <a:gd name="T97" fmla="*/ 729 h 997"/>
                <a:gd name="T98" fmla="*/ 1123 w 1318"/>
                <a:gd name="T99" fmla="*/ 496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18" h="997">
                  <a:moveTo>
                    <a:pt x="1259" y="496"/>
                  </a:moveTo>
                  <a:lnTo>
                    <a:pt x="1259" y="489"/>
                  </a:lnTo>
                  <a:lnTo>
                    <a:pt x="1132" y="489"/>
                  </a:lnTo>
                  <a:lnTo>
                    <a:pt x="1188" y="234"/>
                  </a:lnTo>
                  <a:lnTo>
                    <a:pt x="1318" y="230"/>
                  </a:lnTo>
                  <a:lnTo>
                    <a:pt x="1318" y="221"/>
                  </a:lnTo>
                  <a:lnTo>
                    <a:pt x="1190" y="225"/>
                  </a:lnTo>
                  <a:lnTo>
                    <a:pt x="1238" y="2"/>
                  </a:lnTo>
                  <a:lnTo>
                    <a:pt x="1231" y="0"/>
                  </a:lnTo>
                  <a:lnTo>
                    <a:pt x="1182" y="225"/>
                  </a:lnTo>
                  <a:lnTo>
                    <a:pt x="940" y="234"/>
                  </a:lnTo>
                  <a:lnTo>
                    <a:pt x="987" y="22"/>
                  </a:lnTo>
                  <a:lnTo>
                    <a:pt x="979" y="20"/>
                  </a:lnTo>
                  <a:lnTo>
                    <a:pt x="933" y="234"/>
                  </a:lnTo>
                  <a:lnTo>
                    <a:pt x="704" y="242"/>
                  </a:lnTo>
                  <a:lnTo>
                    <a:pt x="747" y="39"/>
                  </a:lnTo>
                  <a:lnTo>
                    <a:pt x="741" y="37"/>
                  </a:lnTo>
                  <a:lnTo>
                    <a:pt x="696" y="242"/>
                  </a:lnTo>
                  <a:lnTo>
                    <a:pt x="449" y="251"/>
                  </a:lnTo>
                  <a:lnTo>
                    <a:pt x="492" y="59"/>
                  </a:lnTo>
                  <a:lnTo>
                    <a:pt x="484" y="56"/>
                  </a:lnTo>
                  <a:lnTo>
                    <a:pt x="441" y="251"/>
                  </a:lnTo>
                  <a:lnTo>
                    <a:pt x="207" y="258"/>
                  </a:lnTo>
                  <a:lnTo>
                    <a:pt x="246" y="78"/>
                  </a:lnTo>
                  <a:lnTo>
                    <a:pt x="237" y="76"/>
                  </a:lnTo>
                  <a:lnTo>
                    <a:pt x="198" y="258"/>
                  </a:lnTo>
                  <a:lnTo>
                    <a:pt x="93" y="262"/>
                  </a:lnTo>
                  <a:lnTo>
                    <a:pt x="93" y="271"/>
                  </a:lnTo>
                  <a:lnTo>
                    <a:pt x="196" y="266"/>
                  </a:lnTo>
                  <a:lnTo>
                    <a:pt x="149" y="487"/>
                  </a:lnTo>
                  <a:lnTo>
                    <a:pt x="45" y="487"/>
                  </a:lnTo>
                  <a:lnTo>
                    <a:pt x="45" y="496"/>
                  </a:lnTo>
                  <a:lnTo>
                    <a:pt x="147" y="496"/>
                  </a:lnTo>
                  <a:lnTo>
                    <a:pt x="103" y="699"/>
                  </a:lnTo>
                  <a:lnTo>
                    <a:pt x="0" y="695"/>
                  </a:lnTo>
                  <a:lnTo>
                    <a:pt x="0" y="701"/>
                  </a:lnTo>
                  <a:lnTo>
                    <a:pt x="101" y="705"/>
                  </a:lnTo>
                  <a:lnTo>
                    <a:pt x="56" y="919"/>
                  </a:lnTo>
                  <a:lnTo>
                    <a:pt x="65" y="919"/>
                  </a:lnTo>
                  <a:lnTo>
                    <a:pt x="110" y="705"/>
                  </a:lnTo>
                  <a:lnTo>
                    <a:pt x="337" y="716"/>
                  </a:lnTo>
                  <a:lnTo>
                    <a:pt x="287" y="937"/>
                  </a:lnTo>
                  <a:lnTo>
                    <a:pt x="296" y="939"/>
                  </a:lnTo>
                  <a:lnTo>
                    <a:pt x="345" y="716"/>
                  </a:lnTo>
                  <a:lnTo>
                    <a:pt x="590" y="727"/>
                  </a:lnTo>
                  <a:lnTo>
                    <a:pt x="540" y="958"/>
                  </a:lnTo>
                  <a:lnTo>
                    <a:pt x="549" y="961"/>
                  </a:lnTo>
                  <a:lnTo>
                    <a:pt x="598" y="727"/>
                  </a:lnTo>
                  <a:lnTo>
                    <a:pt x="823" y="738"/>
                  </a:lnTo>
                  <a:lnTo>
                    <a:pt x="771" y="976"/>
                  </a:lnTo>
                  <a:lnTo>
                    <a:pt x="780" y="978"/>
                  </a:lnTo>
                  <a:lnTo>
                    <a:pt x="832" y="738"/>
                  </a:lnTo>
                  <a:lnTo>
                    <a:pt x="1067" y="749"/>
                  </a:lnTo>
                  <a:lnTo>
                    <a:pt x="1015" y="995"/>
                  </a:lnTo>
                  <a:lnTo>
                    <a:pt x="1022" y="997"/>
                  </a:lnTo>
                  <a:lnTo>
                    <a:pt x="1076" y="749"/>
                  </a:lnTo>
                  <a:lnTo>
                    <a:pt x="1214" y="755"/>
                  </a:lnTo>
                  <a:lnTo>
                    <a:pt x="1214" y="746"/>
                  </a:lnTo>
                  <a:lnTo>
                    <a:pt x="1078" y="740"/>
                  </a:lnTo>
                  <a:lnTo>
                    <a:pt x="1132" y="496"/>
                  </a:lnTo>
                  <a:lnTo>
                    <a:pt x="1259" y="496"/>
                  </a:lnTo>
                  <a:close/>
                  <a:moveTo>
                    <a:pt x="1180" y="234"/>
                  </a:moveTo>
                  <a:lnTo>
                    <a:pt x="1126" y="489"/>
                  </a:lnTo>
                  <a:lnTo>
                    <a:pt x="886" y="487"/>
                  </a:lnTo>
                  <a:lnTo>
                    <a:pt x="940" y="242"/>
                  </a:lnTo>
                  <a:lnTo>
                    <a:pt x="1180" y="234"/>
                  </a:lnTo>
                  <a:close/>
                  <a:moveTo>
                    <a:pt x="931" y="242"/>
                  </a:moveTo>
                  <a:lnTo>
                    <a:pt x="877" y="487"/>
                  </a:lnTo>
                  <a:lnTo>
                    <a:pt x="650" y="487"/>
                  </a:lnTo>
                  <a:lnTo>
                    <a:pt x="702" y="249"/>
                  </a:lnTo>
                  <a:lnTo>
                    <a:pt x="931" y="242"/>
                  </a:lnTo>
                  <a:close/>
                  <a:moveTo>
                    <a:pt x="693" y="249"/>
                  </a:moveTo>
                  <a:lnTo>
                    <a:pt x="644" y="487"/>
                  </a:lnTo>
                  <a:lnTo>
                    <a:pt x="397" y="487"/>
                  </a:lnTo>
                  <a:lnTo>
                    <a:pt x="447" y="258"/>
                  </a:lnTo>
                  <a:lnTo>
                    <a:pt x="693" y="249"/>
                  </a:lnTo>
                  <a:close/>
                  <a:moveTo>
                    <a:pt x="205" y="266"/>
                  </a:moveTo>
                  <a:lnTo>
                    <a:pt x="438" y="258"/>
                  </a:lnTo>
                  <a:lnTo>
                    <a:pt x="389" y="487"/>
                  </a:lnTo>
                  <a:lnTo>
                    <a:pt x="157" y="487"/>
                  </a:lnTo>
                  <a:lnTo>
                    <a:pt x="205" y="266"/>
                  </a:lnTo>
                  <a:close/>
                  <a:moveTo>
                    <a:pt x="112" y="699"/>
                  </a:moveTo>
                  <a:lnTo>
                    <a:pt x="155" y="496"/>
                  </a:lnTo>
                  <a:lnTo>
                    <a:pt x="386" y="496"/>
                  </a:lnTo>
                  <a:lnTo>
                    <a:pt x="339" y="708"/>
                  </a:lnTo>
                  <a:lnTo>
                    <a:pt x="112" y="699"/>
                  </a:lnTo>
                  <a:close/>
                  <a:moveTo>
                    <a:pt x="348" y="710"/>
                  </a:moveTo>
                  <a:lnTo>
                    <a:pt x="395" y="496"/>
                  </a:lnTo>
                  <a:lnTo>
                    <a:pt x="641" y="496"/>
                  </a:lnTo>
                  <a:lnTo>
                    <a:pt x="592" y="720"/>
                  </a:lnTo>
                  <a:lnTo>
                    <a:pt x="348" y="710"/>
                  </a:lnTo>
                  <a:close/>
                  <a:moveTo>
                    <a:pt x="600" y="720"/>
                  </a:moveTo>
                  <a:lnTo>
                    <a:pt x="648" y="496"/>
                  </a:lnTo>
                  <a:lnTo>
                    <a:pt x="875" y="496"/>
                  </a:lnTo>
                  <a:lnTo>
                    <a:pt x="825" y="729"/>
                  </a:lnTo>
                  <a:lnTo>
                    <a:pt x="600" y="720"/>
                  </a:lnTo>
                  <a:close/>
                  <a:moveTo>
                    <a:pt x="1069" y="740"/>
                  </a:moveTo>
                  <a:lnTo>
                    <a:pt x="834" y="729"/>
                  </a:lnTo>
                  <a:lnTo>
                    <a:pt x="884" y="496"/>
                  </a:lnTo>
                  <a:lnTo>
                    <a:pt x="1123" y="496"/>
                  </a:lnTo>
                  <a:lnTo>
                    <a:pt x="1069" y="740"/>
                  </a:lnTo>
                  <a:close/>
                </a:path>
              </a:pathLst>
            </a:custGeom>
            <a:solidFill>
              <a:srgbClr val="553A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2">
              <a:extLst>
                <a:ext uri="{FF2B5EF4-FFF2-40B4-BE49-F238E27FC236}">
                  <a16:creationId xmlns="" xmlns:a16="http://schemas.microsoft.com/office/drawing/2014/main" id="{910695F1-1626-4A9A-A327-7877E65C7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2" y="947"/>
              <a:ext cx="59" cy="58"/>
            </a:xfrm>
            <a:custGeom>
              <a:avLst/>
              <a:gdLst>
                <a:gd name="T0" fmla="*/ 27 w 27"/>
                <a:gd name="T1" fmla="*/ 13 h 27"/>
                <a:gd name="T2" fmla="*/ 13 w 27"/>
                <a:gd name="T3" fmla="*/ 27 h 27"/>
                <a:gd name="T4" fmla="*/ 0 w 27"/>
                <a:gd name="T5" fmla="*/ 13 h 27"/>
                <a:gd name="T6" fmla="*/ 13 w 27"/>
                <a:gd name="T7" fmla="*/ 0 h 27"/>
                <a:gd name="T8" fmla="*/ 27 w 27"/>
                <a:gd name="T9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7" y="13"/>
                  </a:moveTo>
                  <a:cubicBezTo>
                    <a:pt x="27" y="21"/>
                    <a:pt x="20" y="27"/>
                    <a:pt x="13" y="27"/>
                  </a:cubicBezTo>
                  <a:cubicBezTo>
                    <a:pt x="6" y="27"/>
                    <a:pt x="0" y="21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1" y="0"/>
                    <a:pt x="27" y="6"/>
                    <a:pt x="27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Oval 33">
              <a:extLst>
                <a:ext uri="{FF2B5EF4-FFF2-40B4-BE49-F238E27FC236}">
                  <a16:creationId xmlns="" xmlns:a16="http://schemas.microsoft.com/office/drawing/2014/main" id="{38C7C9E6-BC4A-43BB-829F-749AFE8B07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4" y="1040"/>
              <a:ext cx="28" cy="2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Oval 34">
              <a:extLst>
                <a:ext uri="{FF2B5EF4-FFF2-40B4-BE49-F238E27FC236}">
                  <a16:creationId xmlns="" xmlns:a16="http://schemas.microsoft.com/office/drawing/2014/main" id="{82585B7D-EE23-4929-8CE5-2D936160EB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86" y="1477"/>
              <a:ext cx="45" cy="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5">
              <a:extLst>
                <a:ext uri="{FF2B5EF4-FFF2-40B4-BE49-F238E27FC236}">
                  <a16:creationId xmlns="" xmlns:a16="http://schemas.microsoft.com/office/drawing/2014/main" id="{DEE9844F-253B-4A6F-9A01-DE8D75A52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2" y="903"/>
              <a:ext cx="28" cy="29"/>
            </a:xfrm>
            <a:custGeom>
              <a:avLst/>
              <a:gdLst>
                <a:gd name="T0" fmla="*/ 13 w 13"/>
                <a:gd name="T1" fmla="*/ 7 h 13"/>
                <a:gd name="T2" fmla="*/ 6 w 13"/>
                <a:gd name="T3" fmla="*/ 13 h 13"/>
                <a:gd name="T4" fmla="*/ 0 w 13"/>
                <a:gd name="T5" fmla="*/ 7 h 13"/>
                <a:gd name="T6" fmla="*/ 7 w 13"/>
                <a:gd name="T7" fmla="*/ 0 h 13"/>
                <a:gd name="T8" fmla="*/ 13 w 13"/>
                <a:gd name="T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13" y="7"/>
                  </a:moveTo>
                  <a:cubicBezTo>
                    <a:pt x="13" y="10"/>
                    <a:pt x="10" y="13"/>
                    <a:pt x="6" y="13"/>
                  </a:cubicBez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6">
              <a:extLst>
                <a:ext uri="{FF2B5EF4-FFF2-40B4-BE49-F238E27FC236}">
                  <a16:creationId xmlns="" xmlns:a16="http://schemas.microsoft.com/office/drawing/2014/main" id="{45DE518F-9721-4593-8B26-190BB80162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4" y="1165"/>
              <a:ext cx="281" cy="242"/>
            </a:xfrm>
            <a:custGeom>
              <a:avLst/>
              <a:gdLst>
                <a:gd name="T0" fmla="*/ 120 w 130"/>
                <a:gd name="T1" fmla="*/ 20 h 112"/>
                <a:gd name="T2" fmla="*/ 91 w 130"/>
                <a:gd name="T3" fmla="*/ 1 h 112"/>
                <a:gd name="T4" fmla="*/ 51 w 130"/>
                <a:gd name="T5" fmla="*/ 11 h 112"/>
                <a:gd name="T6" fmla="*/ 56 w 130"/>
                <a:gd name="T7" fmla="*/ 19 h 112"/>
                <a:gd name="T8" fmla="*/ 70 w 130"/>
                <a:gd name="T9" fmla="*/ 15 h 112"/>
                <a:gd name="T10" fmla="*/ 85 w 130"/>
                <a:gd name="T11" fmla="*/ 13 h 112"/>
                <a:gd name="T12" fmla="*/ 108 w 130"/>
                <a:gd name="T13" fmla="*/ 23 h 112"/>
                <a:gd name="T14" fmla="*/ 102 w 130"/>
                <a:gd name="T15" fmla="*/ 70 h 112"/>
                <a:gd name="T16" fmla="*/ 60 w 130"/>
                <a:gd name="T17" fmla="*/ 97 h 112"/>
                <a:gd name="T18" fmla="*/ 10 w 130"/>
                <a:gd name="T19" fmla="*/ 80 h 112"/>
                <a:gd name="T20" fmla="*/ 39 w 130"/>
                <a:gd name="T21" fmla="*/ 23 h 112"/>
                <a:gd name="T22" fmla="*/ 38 w 130"/>
                <a:gd name="T23" fmla="*/ 22 h 112"/>
                <a:gd name="T24" fmla="*/ 2 w 130"/>
                <a:gd name="T25" fmla="*/ 77 h 112"/>
                <a:gd name="T26" fmla="*/ 52 w 130"/>
                <a:gd name="T27" fmla="*/ 110 h 112"/>
                <a:gd name="T28" fmla="*/ 108 w 130"/>
                <a:gd name="T29" fmla="*/ 80 h 112"/>
                <a:gd name="T30" fmla="*/ 120 w 130"/>
                <a:gd name="T31" fmla="*/ 2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0" h="112">
                  <a:moveTo>
                    <a:pt x="120" y="20"/>
                  </a:moveTo>
                  <a:cubicBezTo>
                    <a:pt x="115" y="9"/>
                    <a:pt x="103" y="3"/>
                    <a:pt x="91" y="1"/>
                  </a:cubicBezTo>
                  <a:cubicBezTo>
                    <a:pt x="78" y="0"/>
                    <a:pt x="60" y="1"/>
                    <a:pt x="51" y="11"/>
                  </a:cubicBezTo>
                  <a:cubicBezTo>
                    <a:pt x="47" y="14"/>
                    <a:pt x="51" y="20"/>
                    <a:pt x="56" y="19"/>
                  </a:cubicBezTo>
                  <a:cubicBezTo>
                    <a:pt x="60" y="18"/>
                    <a:pt x="65" y="16"/>
                    <a:pt x="70" y="15"/>
                  </a:cubicBezTo>
                  <a:cubicBezTo>
                    <a:pt x="75" y="13"/>
                    <a:pt x="80" y="13"/>
                    <a:pt x="85" y="13"/>
                  </a:cubicBezTo>
                  <a:cubicBezTo>
                    <a:pt x="93" y="13"/>
                    <a:pt x="103" y="16"/>
                    <a:pt x="108" y="23"/>
                  </a:cubicBezTo>
                  <a:cubicBezTo>
                    <a:pt x="119" y="37"/>
                    <a:pt x="111" y="58"/>
                    <a:pt x="102" y="70"/>
                  </a:cubicBezTo>
                  <a:cubicBezTo>
                    <a:pt x="92" y="84"/>
                    <a:pt x="76" y="93"/>
                    <a:pt x="60" y="97"/>
                  </a:cubicBezTo>
                  <a:cubicBezTo>
                    <a:pt x="43" y="102"/>
                    <a:pt x="18" y="101"/>
                    <a:pt x="10" y="80"/>
                  </a:cubicBezTo>
                  <a:cubicBezTo>
                    <a:pt x="2" y="57"/>
                    <a:pt x="24" y="38"/>
                    <a:pt x="39" y="23"/>
                  </a:cubicBezTo>
                  <a:cubicBezTo>
                    <a:pt x="39" y="22"/>
                    <a:pt x="38" y="22"/>
                    <a:pt x="38" y="22"/>
                  </a:cubicBezTo>
                  <a:cubicBezTo>
                    <a:pt x="19" y="34"/>
                    <a:pt x="0" y="53"/>
                    <a:pt x="2" y="77"/>
                  </a:cubicBezTo>
                  <a:cubicBezTo>
                    <a:pt x="4" y="102"/>
                    <a:pt x="30" y="112"/>
                    <a:pt x="52" y="110"/>
                  </a:cubicBezTo>
                  <a:cubicBezTo>
                    <a:pt x="73" y="107"/>
                    <a:pt x="94" y="97"/>
                    <a:pt x="108" y="80"/>
                  </a:cubicBezTo>
                  <a:cubicBezTo>
                    <a:pt x="121" y="65"/>
                    <a:pt x="130" y="40"/>
                    <a:pt x="120" y="20"/>
                  </a:cubicBezTo>
                  <a:close/>
                </a:path>
              </a:pathLst>
            </a:custGeom>
            <a:solidFill>
              <a:srgbClr val="FB7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7">
              <a:extLst>
                <a:ext uri="{FF2B5EF4-FFF2-40B4-BE49-F238E27FC236}">
                  <a16:creationId xmlns="" xmlns:a16="http://schemas.microsoft.com/office/drawing/2014/main" id="{F48FCBB1-CD7D-4864-BCD7-18BF05F11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4" y="1247"/>
              <a:ext cx="60" cy="59"/>
            </a:xfrm>
            <a:custGeom>
              <a:avLst/>
              <a:gdLst>
                <a:gd name="T0" fmla="*/ 26 w 28"/>
                <a:gd name="T1" fmla="*/ 0 h 27"/>
                <a:gd name="T2" fmla="*/ 27 w 28"/>
                <a:gd name="T3" fmla="*/ 16 h 27"/>
                <a:gd name="T4" fmla="*/ 15 w 28"/>
                <a:gd name="T5" fmla="*/ 25 h 27"/>
                <a:gd name="T6" fmla="*/ 0 w 28"/>
                <a:gd name="T7" fmla="*/ 21 h 27"/>
                <a:gd name="T8" fmla="*/ 13 w 28"/>
                <a:gd name="T9" fmla="*/ 11 h 27"/>
                <a:gd name="T10" fmla="*/ 26 w 28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7">
                  <a:moveTo>
                    <a:pt x="26" y="0"/>
                  </a:moveTo>
                  <a:cubicBezTo>
                    <a:pt x="27" y="16"/>
                    <a:pt x="27" y="16"/>
                    <a:pt x="27" y="16"/>
                  </a:cubicBezTo>
                  <a:cubicBezTo>
                    <a:pt x="28" y="22"/>
                    <a:pt x="22" y="27"/>
                    <a:pt x="15" y="25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4" y="18"/>
                    <a:pt x="9" y="14"/>
                    <a:pt x="13" y="11"/>
                  </a:cubicBezTo>
                  <a:cubicBezTo>
                    <a:pt x="18" y="7"/>
                    <a:pt x="22" y="3"/>
                    <a:pt x="26" y="0"/>
                  </a:cubicBezTo>
                  <a:close/>
                </a:path>
              </a:pathLst>
            </a:custGeom>
            <a:solidFill>
              <a:srgbClr val="001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8">
              <a:extLst>
                <a:ext uri="{FF2B5EF4-FFF2-40B4-BE49-F238E27FC236}">
                  <a16:creationId xmlns="" xmlns:a16="http://schemas.microsoft.com/office/drawing/2014/main" id="{BD05E271-5F15-4A12-A26C-CC8925A51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7" y="1122"/>
              <a:ext cx="173" cy="171"/>
            </a:xfrm>
            <a:custGeom>
              <a:avLst/>
              <a:gdLst>
                <a:gd name="T0" fmla="*/ 74 w 80"/>
                <a:gd name="T1" fmla="*/ 0 h 79"/>
                <a:gd name="T2" fmla="*/ 77 w 80"/>
                <a:gd name="T3" fmla="*/ 32 h 79"/>
                <a:gd name="T4" fmla="*/ 80 w 80"/>
                <a:gd name="T5" fmla="*/ 58 h 79"/>
                <a:gd name="T6" fmla="*/ 67 w 80"/>
                <a:gd name="T7" fmla="*/ 69 h 79"/>
                <a:gd name="T8" fmla="*/ 54 w 80"/>
                <a:gd name="T9" fmla="*/ 79 h 79"/>
                <a:gd name="T10" fmla="*/ 29 w 80"/>
                <a:gd name="T11" fmla="*/ 71 h 79"/>
                <a:gd name="T12" fmla="*/ 0 w 80"/>
                <a:gd name="T13" fmla="*/ 63 h 79"/>
                <a:gd name="T14" fmla="*/ 34 w 80"/>
                <a:gd name="T15" fmla="*/ 29 h 79"/>
                <a:gd name="T16" fmla="*/ 74 w 80"/>
                <a:gd name="T1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79">
                  <a:moveTo>
                    <a:pt x="74" y="0"/>
                  </a:moveTo>
                  <a:cubicBezTo>
                    <a:pt x="77" y="32"/>
                    <a:pt x="77" y="32"/>
                    <a:pt x="77" y="32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76" y="61"/>
                    <a:pt x="72" y="65"/>
                    <a:pt x="67" y="69"/>
                  </a:cubicBezTo>
                  <a:cubicBezTo>
                    <a:pt x="63" y="72"/>
                    <a:pt x="58" y="76"/>
                    <a:pt x="54" y="79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4" y="29"/>
                    <a:pt x="34" y="29"/>
                    <a:pt x="34" y="29"/>
                  </a:cubicBezTo>
                  <a:lnTo>
                    <a:pt x="74" y="0"/>
                  </a:lnTo>
                  <a:close/>
                </a:path>
              </a:pathLst>
            </a:custGeom>
            <a:solidFill>
              <a:srgbClr val="FEAF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9">
              <a:extLst>
                <a:ext uri="{FF2B5EF4-FFF2-40B4-BE49-F238E27FC236}">
                  <a16:creationId xmlns="" xmlns:a16="http://schemas.microsoft.com/office/drawing/2014/main" id="{B92A8CA7-8EDE-45C0-92F6-A681D352D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1" y="248"/>
              <a:ext cx="892" cy="1017"/>
            </a:xfrm>
            <a:custGeom>
              <a:avLst/>
              <a:gdLst>
                <a:gd name="T0" fmla="*/ 76 w 413"/>
                <a:gd name="T1" fmla="*/ 0 h 470"/>
                <a:gd name="T2" fmla="*/ 408 w 413"/>
                <a:gd name="T3" fmla="*/ 401 h 470"/>
                <a:gd name="T4" fmla="*/ 393 w 413"/>
                <a:gd name="T5" fmla="*/ 435 h 470"/>
                <a:gd name="T6" fmla="*/ 381 w 413"/>
                <a:gd name="T7" fmla="*/ 446 h 470"/>
                <a:gd name="T8" fmla="*/ 368 w 413"/>
                <a:gd name="T9" fmla="*/ 456 h 470"/>
                <a:gd name="T10" fmla="*/ 332 w 413"/>
                <a:gd name="T11" fmla="*/ 464 h 470"/>
                <a:gd name="T12" fmla="*/ 0 w 413"/>
                <a:gd name="T13" fmla="*/ 64 h 470"/>
                <a:gd name="T14" fmla="*/ 76 w 413"/>
                <a:gd name="T15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3" h="470">
                  <a:moveTo>
                    <a:pt x="76" y="0"/>
                  </a:moveTo>
                  <a:cubicBezTo>
                    <a:pt x="408" y="401"/>
                    <a:pt x="408" y="401"/>
                    <a:pt x="408" y="401"/>
                  </a:cubicBezTo>
                  <a:cubicBezTo>
                    <a:pt x="413" y="407"/>
                    <a:pt x="407" y="421"/>
                    <a:pt x="393" y="435"/>
                  </a:cubicBezTo>
                  <a:cubicBezTo>
                    <a:pt x="390" y="439"/>
                    <a:pt x="386" y="442"/>
                    <a:pt x="381" y="446"/>
                  </a:cubicBezTo>
                  <a:cubicBezTo>
                    <a:pt x="377" y="450"/>
                    <a:pt x="372" y="453"/>
                    <a:pt x="368" y="456"/>
                  </a:cubicBezTo>
                  <a:cubicBezTo>
                    <a:pt x="352" y="466"/>
                    <a:pt x="337" y="470"/>
                    <a:pt x="332" y="464"/>
                  </a:cubicBezTo>
                  <a:cubicBezTo>
                    <a:pt x="0" y="64"/>
                    <a:pt x="0" y="64"/>
                    <a:pt x="0" y="64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0">
              <a:extLst>
                <a:ext uri="{FF2B5EF4-FFF2-40B4-BE49-F238E27FC236}">
                  <a16:creationId xmlns="" xmlns:a16="http://schemas.microsoft.com/office/drawing/2014/main" id="{5F112860-E340-4C73-A898-04CB9B78EC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1" y="339"/>
              <a:ext cx="795" cy="926"/>
            </a:xfrm>
            <a:custGeom>
              <a:avLst/>
              <a:gdLst>
                <a:gd name="T0" fmla="*/ 25 w 368"/>
                <a:gd name="T1" fmla="*/ 0 h 428"/>
                <a:gd name="T2" fmla="*/ 368 w 368"/>
                <a:gd name="T3" fmla="*/ 414 h 428"/>
                <a:gd name="T4" fmla="*/ 332 w 368"/>
                <a:gd name="T5" fmla="*/ 422 h 428"/>
                <a:gd name="T6" fmla="*/ 0 w 368"/>
                <a:gd name="T7" fmla="*/ 22 h 428"/>
                <a:gd name="T8" fmla="*/ 25 w 368"/>
                <a:gd name="T9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8" h="428">
                  <a:moveTo>
                    <a:pt x="25" y="0"/>
                  </a:moveTo>
                  <a:cubicBezTo>
                    <a:pt x="368" y="414"/>
                    <a:pt x="368" y="414"/>
                    <a:pt x="368" y="414"/>
                  </a:cubicBezTo>
                  <a:cubicBezTo>
                    <a:pt x="352" y="424"/>
                    <a:pt x="337" y="428"/>
                    <a:pt x="332" y="422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3717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41">
              <a:extLst>
                <a:ext uri="{FF2B5EF4-FFF2-40B4-BE49-F238E27FC236}">
                  <a16:creationId xmlns="" xmlns:a16="http://schemas.microsoft.com/office/drawing/2014/main" id="{5019C664-CD8F-4788-A101-04C112F19A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5" y="293"/>
              <a:ext cx="795" cy="941"/>
            </a:xfrm>
            <a:custGeom>
              <a:avLst/>
              <a:gdLst>
                <a:gd name="T0" fmla="*/ 25 w 368"/>
                <a:gd name="T1" fmla="*/ 0 h 435"/>
                <a:gd name="T2" fmla="*/ 368 w 368"/>
                <a:gd name="T3" fmla="*/ 414 h 435"/>
                <a:gd name="T4" fmla="*/ 356 w 368"/>
                <a:gd name="T5" fmla="*/ 425 h 435"/>
                <a:gd name="T6" fmla="*/ 343 w 368"/>
                <a:gd name="T7" fmla="*/ 435 h 435"/>
                <a:gd name="T8" fmla="*/ 0 w 368"/>
                <a:gd name="T9" fmla="*/ 21 h 435"/>
                <a:gd name="T10" fmla="*/ 25 w 368"/>
                <a:gd name="T1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8" h="435">
                  <a:moveTo>
                    <a:pt x="25" y="0"/>
                  </a:moveTo>
                  <a:cubicBezTo>
                    <a:pt x="368" y="414"/>
                    <a:pt x="368" y="414"/>
                    <a:pt x="368" y="414"/>
                  </a:cubicBezTo>
                  <a:cubicBezTo>
                    <a:pt x="365" y="418"/>
                    <a:pt x="361" y="421"/>
                    <a:pt x="356" y="425"/>
                  </a:cubicBezTo>
                  <a:cubicBezTo>
                    <a:pt x="352" y="429"/>
                    <a:pt x="347" y="432"/>
                    <a:pt x="343" y="435"/>
                  </a:cubicBezTo>
                  <a:cubicBezTo>
                    <a:pt x="0" y="21"/>
                    <a:pt x="0" y="21"/>
                    <a:pt x="0" y="21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553A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2">
              <a:extLst>
                <a:ext uri="{FF2B5EF4-FFF2-40B4-BE49-F238E27FC236}">
                  <a16:creationId xmlns="" xmlns:a16="http://schemas.microsoft.com/office/drawing/2014/main" id="{F3A65C84-E1D0-4D14-B259-C3878ABEE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9" y="248"/>
              <a:ext cx="784" cy="941"/>
            </a:xfrm>
            <a:custGeom>
              <a:avLst/>
              <a:gdLst>
                <a:gd name="T0" fmla="*/ 26 w 363"/>
                <a:gd name="T1" fmla="*/ 0 h 435"/>
                <a:gd name="T2" fmla="*/ 358 w 363"/>
                <a:gd name="T3" fmla="*/ 401 h 435"/>
                <a:gd name="T4" fmla="*/ 343 w 363"/>
                <a:gd name="T5" fmla="*/ 435 h 435"/>
                <a:gd name="T6" fmla="*/ 0 w 363"/>
                <a:gd name="T7" fmla="*/ 21 h 435"/>
                <a:gd name="T8" fmla="*/ 26 w 363"/>
                <a:gd name="T9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435">
                  <a:moveTo>
                    <a:pt x="26" y="0"/>
                  </a:moveTo>
                  <a:cubicBezTo>
                    <a:pt x="358" y="401"/>
                    <a:pt x="358" y="401"/>
                    <a:pt x="358" y="401"/>
                  </a:cubicBezTo>
                  <a:cubicBezTo>
                    <a:pt x="363" y="407"/>
                    <a:pt x="357" y="421"/>
                    <a:pt x="343" y="435"/>
                  </a:cubicBezTo>
                  <a:cubicBezTo>
                    <a:pt x="0" y="21"/>
                    <a:pt x="0" y="21"/>
                    <a:pt x="0" y="21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816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3">
              <a:extLst>
                <a:ext uri="{FF2B5EF4-FFF2-40B4-BE49-F238E27FC236}">
                  <a16:creationId xmlns="" xmlns:a16="http://schemas.microsoft.com/office/drawing/2014/main" id="{9BE0E27F-EB3A-43B1-AAF3-2EF3D2F03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0" y="237"/>
              <a:ext cx="199" cy="180"/>
            </a:xfrm>
            <a:custGeom>
              <a:avLst/>
              <a:gdLst>
                <a:gd name="T0" fmla="*/ 34 w 92"/>
                <a:gd name="T1" fmla="*/ 27 h 83"/>
                <a:gd name="T2" fmla="*/ 5 w 92"/>
                <a:gd name="T3" fmla="*/ 69 h 83"/>
                <a:gd name="T4" fmla="*/ 6 w 92"/>
                <a:gd name="T5" fmla="*/ 71 h 83"/>
                <a:gd name="T6" fmla="*/ 10 w 92"/>
                <a:gd name="T7" fmla="*/ 75 h 83"/>
                <a:gd name="T8" fmla="*/ 11 w 92"/>
                <a:gd name="T9" fmla="*/ 77 h 83"/>
                <a:gd name="T10" fmla="*/ 58 w 92"/>
                <a:gd name="T11" fmla="*/ 56 h 83"/>
                <a:gd name="T12" fmla="*/ 88 w 92"/>
                <a:gd name="T13" fmla="*/ 14 h 83"/>
                <a:gd name="T14" fmla="*/ 86 w 92"/>
                <a:gd name="T15" fmla="*/ 11 h 83"/>
                <a:gd name="T16" fmla="*/ 83 w 92"/>
                <a:gd name="T17" fmla="*/ 7 h 83"/>
                <a:gd name="T18" fmla="*/ 81 w 92"/>
                <a:gd name="T19" fmla="*/ 5 h 83"/>
                <a:gd name="T20" fmla="*/ 34 w 92"/>
                <a:gd name="T21" fmla="*/ 2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83">
                  <a:moveTo>
                    <a:pt x="34" y="27"/>
                  </a:moveTo>
                  <a:cubicBezTo>
                    <a:pt x="13" y="44"/>
                    <a:pt x="0" y="63"/>
                    <a:pt x="5" y="69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7"/>
                    <a:pt x="11" y="77"/>
                    <a:pt x="11" y="77"/>
                  </a:cubicBezTo>
                  <a:cubicBezTo>
                    <a:pt x="16" y="83"/>
                    <a:pt x="37" y="73"/>
                    <a:pt x="58" y="56"/>
                  </a:cubicBezTo>
                  <a:cubicBezTo>
                    <a:pt x="79" y="38"/>
                    <a:pt x="92" y="19"/>
                    <a:pt x="88" y="14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81" y="5"/>
                    <a:pt x="81" y="5"/>
                    <a:pt x="81" y="5"/>
                  </a:cubicBezTo>
                  <a:cubicBezTo>
                    <a:pt x="76" y="0"/>
                    <a:pt x="55" y="9"/>
                    <a:pt x="34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44">
              <a:extLst>
                <a:ext uri="{FF2B5EF4-FFF2-40B4-BE49-F238E27FC236}">
                  <a16:creationId xmlns="" xmlns:a16="http://schemas.microsoft.com/office/drawing/2014/main" id="{5E69E3C9-A867-4FE7-BD88-294D32395E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2" y="200"/>
              <a:ext cx="207" cy="186"/>
            </a:xfrm>
            <a:custGeom>
              <a:avLst/>
              <a:gdLst>
                <a:gd name="T0" fmla="*/ 82 w 96"/>
                <a:gd name="T1" fmla="*/ 49 h 86"/>
                <a:gd name="T2" fmla="*/ 82 w 96"/>
                <a:gd name="T3" fmla="*/ 49 h 86"/>
                <a:gd name="T4" fmla="*/ 80 w 96"/>
                <a:gd name="T5" fmla="*/ 52 h 86"/>
                <a:gd name="T6" fmla="*/ 77 w 96"/>
                <a:gd name="T7" fmla="*/ 55 h 86"/>
                <a:gd name="T8" fmla="*/ 73 w 96"/>
                <a:gd name="T9" fmla="*/ 58 h 86"/>
                <a:gd name="T10" fmla="*/ 65 w 96"/>
                <a:gd name="T11" fmla="*/ 66 h 86"/>
                <a:gd name="T12" fmla="*/ 23 w 96"/>
                <a:gd name="T13" fmla="*/ 86 h 86"/>
                <a:gd name="T14" fmla="*/ 17 w 96"/>
                <a:gd name="T15" fmla="*/ 85 h 86"/>
                <a:gd name="T16" fmla="*/ 0 w 96"/>
                <a:gd name="T17" fmla="*/ 59 h 86"/>
                <a:gd name="T18" fmla="*/ 36 w 96"/>
                <a:gd name="T19" fmla="*/ 30 h 86"/>
                <a:gd name="T20" fmla="*/ 71 w 96"/>
                <a:gd name="T21" fmla="*/ 0 h 86"/>
                <a:gd name="T22" fmla="*/ 80 w 96"/>
                <a:gd name="T23" fmla="*/ 5 h 86"/>
                <a:gd name="T24" fmla="*/ 93 w 96"/>
                <a:gd name="T25" fmla="*/ 21 h 86"/>
                <a:gd name="T26" fmla="*/ 93 w 96"/>
                <a:gd name="T27" fmla="*/ 21 h 86"/>
                <a:gd name="T28" fmla="*/ 82 w 96"/>
                <a:gd name="T29" fmla="*/ 4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86">
                  <a:moveTo>
                    <a:pt x="82" y="49"/>
                  </a:moveTo>
                  <a:cubicBezTo>
                    <a:pt x="82" y="49"/>
                    <a:pt x="82" y="49"/>
                    <a:pt x="82" y="49"/>
                  </a:cubicBezTo>
                  <a:cubicBezTo>
                    <a:pt x="81" y="50"/>
                    <a:pt x="80" y="51"/>
                    <a:pt x="80" y="52"/>
                  </a:cubicBezTo>
                  <a:cubicBezTo>
                    <a:pt x="79" y="53"/>
                    <a:pt x="78" y="54"/>
                    <a:pt x="77" y="55"/>
                  </a:cubicBezTo>
                  <a:cubicBezTo>
                    <a:pt x="76" y="56"/>
                    <a:pt x="75" y="57"/>
                    <a:pt x="73" y="58"/>
                  </a:cubicBezTo>
                  <a:cubicBezTo>
                    <a:pt x="71" y="61"/>
                    <a:pt x="68" y="63"/>
                    <a:pt x="65" y="66"/>
                  </a:cubicBezTo>
                  <a:cubicBezTo>
                    <a:pt x="50" y="79"/>
                    <a:pt x="33" y="86"/>
                    <a:pt x="23" y="86"/>
                  </a:cubicBezTo>
                  <a:cubicBezTo>
                    <a:pt x="21" y="86"/>
                    <a:pt x="18" y="86"/>
                    <a:pt x="17" y="85"/>
                  </a:cubicBezTo>
                  <a:cubicBezTo>
                    <a:pt x="17" y="85"/>
                    <a:pt x="3" y="77"/>
                    <a:pt x="0" y="5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5" y="1"/>
                    <a:pt x="78" y="3"/>
                    <a:pt x="80" y="5"/>
                  </a:cubicBezTo>
                  <a:cubicBezTo>
                    <a:pt x="90" y="12"/>
                    <a:pt x="93" y="21"/>
                    <a:pt x="93" y="21"/>
                  </a:cubicBezTo>
                  <a:cubicBezTo>
                    <a:pt x="93" y="21"/>
                    <a:pt x="93" y="21"/>
                    <a:pt x="93" y="21"/>
                  </a:cubicBezTo>
                  <a:cubicBezTo>
                    <a:pt x="96" y="27"/>
                    <a:pt x="91" y="38"/>
                    <a:pt x="82" y="49"/>
                  </a:cubicBezTo>
                  <a:close/>
                </a:path>
              </a:pathLst>
            </a:custGeom>
            <a:solidFill>
              <a:srgbClr val="FEAF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45">
              <a:extLst>
                <a:ext uri="{FF2B5EF4-FFF2-40B4-BE49-F238E27FC236}">
                  <a16:creationId xmlns="" xmlns:a16="http://schemas.microsoft.com/office/drawing/2014/main" id="{8D2ADBE6-4082-4223-A8D3-8E30ED589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2" y="211"/>
              <a:ext cx="147" cy="165"/>
            </a:xfrm>
            <a:custGeom>
              <a:avLst/>
              <a:gdLst>
                <a:gd name="T0" fmla="*/ 54 w 68"/>
                <a:gd name="T1" fmla="*/ 44 h 76"/>
                <a:gd name="T2" fmla="*/ 54 w 68"/>
                <a:gd name="T3" fmla="*/ 44 h 76"/>
                <a:gd name="T4" fmla="*/ 52 w 68"/>
                <a:gd name="T5" fmla="*/ 47 h 76"/>
                <a:gd name="T6" fmla="*/ 49 w 68"/>
                <a:gd name="T7" fmla="*/ 50 h 76"/>
                <a:gd name="T8" fmla="*/ 45 w 68"/>
                <a:gd name="T9" fmla="*/ 53 h 76"/>
                <a:gd name="T10" fmla="*/ 16 w 68"/>
                <a:gd name="T11" fmla="*/ 75 h 76"/>
                <a:gd name="T12" fmla="*/ 11 w 68"/>
                <a:gd name="T13" fmla="*/ 76 h 76"/>
                <a:gd name="T14" fmla="*/ 3 w 68"/>
                <a:gd name="T15" fmla="*/ 71 h 76"/>
                <a:gd name="T16" fmla="*/ 7 w 68"/>
                <a:gd name="T17" fmla="*/ 57 h 76"/>
                <a:gd name="T18" fmla="*/ 28 w 68"/>
                <a:gd name="T19" fmla="*/ 42 h 76"/>
                <a:gd name="T20" fmla="*/ 51 w 68"/>
                <a:gd name="T21" fmla="*/ 4 h 76"/>
                <a:gd name="T22" fmla="*/ 52 w 68"/>
                <a:gd name="T23" fmla="*/ 0 h 76"/>
                <a:gd name="T24" fmla="*/ 65 w 68"/>
                <a:gd name="T25" fmla="*/ 16 h 76"/>
                <a:gd name="T26" fmla="*/ 65 w 68"/>
                <a:gd name="T27" fmla="*/ 16 h 76"/>
                <a:gd name="T28" fmla="*/ 54 w 68"/>
                <a:gd name="T29" fmla="*/ 4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" h="76">
                  <a:moveTo>
                    <a:pt x="54" y="44"/>
                  </a:moveTo>
                  <a:cubicBezTo>
                    <a:pt x="54" y="44"/>
                    <a:pt x="54" y="44"/>
                    <a:pt x="54" y="44"/>
                  </a:cubicBezTo>
                  <a:cubicBezTo>
                    <a:pt x="53" y="45"/>
                    <a:pt x="52" y="46"/>
                    <a:pt x="52" y="47"/>
                  </a:cubicBezTo>
                  <a:cubicBezTo>
                    <a:pt x="51" y="48"/>
                    <a:pt x="50" y="49"/>
                    <a:pt x="49" y="50"/>
                  </a:cubicBezTo>
                  <a:cubicBezTo>
                    <a:pt x="48" y="51"/>
                    <a:pt x="47" y="52"/>
                    <a:pt x="45" y="53"/>
                  </a:cubicBezTo>
                  <a:cubicBezTo>
                    <a:pt x="32" y="67"/>
                    <a:pt x="17" y="74"/>
                    <a:pt x="16" y="75"/>
                  </a:cubicBezTo>
                  <a:cubicBezTo>
                    <a:pt x="15" y="76"/>
                    <a:pt x="13" y="76"/>
                    <a:pt x="11" y="76"/>
                  </a:cubicBezTo>
                  <a:cubicBezTo>
                    <a:pt x="8" y="76"/>
                    <a:pt x="4" y="74"/>
                    <a:pt x="3" y="71"/>
                  </a:cubicBezTo>
                  <a:cubicBezTo>
                    <a:pt x="0" y="66"/>
                    <a:pt x="2" y="60"/>
                    <a:pt x="7" y="57"/>
                  </a:cubicBezTo>
                  <a:cubicBezTo>
                    <a:pt x="7" y="57"/>
                    <a:pt x="17" y="51"/>
                    <a:pt x="28" y="42"/>
                  </a:cubicBezTo>
                  <a:cubicBezTo>
                    <a:pt x="39" y="33"/>
                    <a:pt x="50" y="19"/>
                    <a:pt x="51" y="4"/>
                  </a:cubicBezTo>
                  <a:cubicBezTo>
                    <a:pt x="51" y="2"/>
                    <a:pt x="52" y="1"/>
                    <a:pt x="52" y="0"/>
                  </a:cubicBezTo>
                  <a:cubicBezTo>
                    <a:pt x="62" y="7"/>
                    <a:pt x="65" y="16"/>
                    <a:pt x="65" y="16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8" y="22"/>
                    <a:pt x="63" y="33"/>
                    <a:pt x="54" y="44"/>
                  </a:cubicBezTo>
                  <a:close/>
                </a:path>
              </a:pathLst>
            </a:custGeom>
            <a:solidFill>
              <a:srgbClr val="FED3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6">
              <a:extLst>
                <a:ext uri="{FF2B5EF4-FFF2-40B4-BE49-F238E27FC236}">
                  <a16:creationId xmlns="" xmlns:a16="http://schemas.microsoft.com/office/drawing/2014/main" id="{C56578D6-CB98-427B-91D2-DDFE68826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4" y="131"/>
              <a:ext cx="218" cy="210"/>
            </a:xfrm>
            <a:custGeom>
              <a:avLst/>
              <a:gdLst>
                <a:gd name="T0" fmla="*/ 96 w 101"/>
                <a:gd name="T1" fmla="*/ 48 h 97"/>
                <a:gd name="T2" fmla="*/ 73 w 101"/>
                <a:gd name="T3" fmla="*/ 74 h 97"/>
                <a:gd name="T4" fmla="*/ 29 w 101"/>
                <a:gd name="T5" fmla="*/ 93 h 97"/>
                <a:gd name="T6" fmla="*/ 29 w 101"/>
                <a:gd name="T7" fmla="*/ 93 h 97"/>
                <a:gd name="T8" fmla="*/ 28 w 101"/>
                <a:gd name="T9" fmla="*/ 93 h 97"/>
                <a:gd name="T10" fmla="*/ 28 w 101"/>
                <a:gd name="T11" fmla="*/ 93 h 97"/>
                <a:gd name="T12" fmla="*/ 4 w 101"/>
                <a:gd name="T13" fmla="*/ 69 h 97"/>
                <a:gd name="T14" fmla="*/ 4 w 101"/>
                <a:gd name="T15" fmla="*/ 69 h 97"/>
                <a:gd name="T16" fmla="*/ 32 w 101"/>
                <a:gd name="T17" fmla="*/ 25 h 97"/>
                <a:gd name="T18" fmla="*/ 81 w 101"/>
                <a:gd name="T19" fmla="*/ 6 h 97"/>
                <a:gd name="T20" fmla="*/ 81 w 101"/>
                <a:gd name="T21" fmla="*/ 6 h 97"/>
                <a:gd name="T22" fmla="*/ 85 w 101"/>
                <a:gd name="T23" fmla="*/ 10 h 97"/>
                <a:gd name="T24" fmla="*/ 99 w 101"/>
                <a:gd name="T25" fmla="*/ 33 h 97"/>
                <a:gd name="T26" fmla="*/ 99 w 101"/>
                <a:gd name="T27" fmla="*/ 33 h 97"/>
                <a:gd name="T28" fmla="*/ 100 w 101"/>
                <a:gd name="T29" fmla="*/ 34 h 97"/>
                <a:gd name="T30" fmla="*/ 100 w 101"/>
                <a:gd name="T31" fmla="*/ 34 h 97"/>
                <a:gd name="T32" fmla="*/ 96 w 101"/>
                <a:gd name="T33" fmla="*/ 4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1" h="97">
                  <a:moveTo>
                    <a:pt x="96" y="48"/>
                  </a:moveTo>
                  <a:cubicBezTo>
                    <a:pt x="92" y="56"/>
                    <a:pt x="84" y="66"/>
                    <a:pt x="73" y="74"/>
                  </a:cubicBezTo>
                  <a:cubicBezTo>
                    <a:pt x="55" y="89"/>
                    <a:pt x="36" y="97"/>
                    <a:pt x="29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3"/>
                    <a:pt x="28" y="93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5" y="91"/>
                    <a:pt x="13" y="83"/>
                    <a:pt x="4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0" y="61"/>
                    <a:pt x="11" y="41"/>
                    <a:pt x="32" y="25"/>
                  </a:cubicBezTo>
                  <a:cubicBezTo>
                    <a:pt x="52" y="8"/>
                    <a:pt x="74" y="0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2" y="7"/>
                    <a:pt x="84" y="9"/>
                    <a:pt x="85" y="10"/>
                  </a:cubicBezTo>
                  <a:cubicBezTo>
                    <a:pt x="94" y="20"/>
                    <a:pt x="98" y="31"/>
                    <a:pt x="99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1" y="38"/>
                    <a:pt x="99" y="43"/>
                    <a:pt x="96" y="48"/>
                  </a:cubicBezTo>
                  <a:close/>
                </a:path>
              </a:pathLst>
            </a:custGeom>
            <a:solidFill>
              <a:srgbClr val="FEAF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7">
              <a:extLst>
                <a:ext uri="{FF2B5EF4-FFF2-40B4-BE49-F238E27FC236}">
                  <a16:creationId xmlns="" xmlns:a16="http://schemas.microsoft.com/office/drawing/2014/main" id="{3270835E-7D51-46FF-96A3-E850BCC5F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6" y="144"/>
              <a:ext cx="166" cy="145"/>
            </a:xfrm>
            <a:custGeom>
              <a:avLst/>
              <a:gdLst>
                <a:gd name="T0" fmla="*/ 72 w 77"/>
                <a:gd name="T1" fmla="*/ 6 h 67"/>
                <a:gd name="T2" fmla="*/ 47 w 77"/>
                <a:gd name="T3" fmla="*/ 44 h 67"/>
                <a:gd name="T4" fmla="*/ 5 w 77"/>
                <a:gd name="T5" fmla="*/ 61 h 67"/>
                <a:gd name="T6" fmla="*/ 30 w 77"/>
                <a:gd name="T7" fmla="*/ 23 h 67"/>
                <a:gd name="T8" fmla="*/ 72 w 77"/>
                <a:gd name="T9" fmla="*/ 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67">
                  <a:moveTo>
                    <a:pt x="72" y="6"/>
                  </a:moveTo>
                  <a:cubicBezTo>
                    <a:pt x="77" y="11"/>
                    <a:pt x="66" y="28"/>
                    <a:pt x="47" y="44"/>
                  </a:cubicBezTo>
                  <a:cubicBezTo>
                    <a:pt x="29" y="59"/>
                    <a:pt x="10" y="67"/>
                    <a:pt x="5" y="61"/>
                  </a:cubicBezTo>
                  <a:cubicBezTo>
                    <a:pt x="0" y="55"/>
                    <a:pt x="12" y="38"/>
                    <a:pt x="30" y="23"/>
                  </a:cubicBezTo>
                  <a:cubicBezTo>
                    <a:pt x="48" y="8"/>
                    <a:pt x="67" y="0"/>
                    <a:pt x="72" y="6"/>
                  </a:cubicBezTo>
                  <a:close/>
                </a:path>
              </a:pathLst>
            </a:custGeom>
            <a:solidFill>
              <a:srgbClr val="FB7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48">
              <a:extLst>
                <a:ext uri="{FF2B5EF4-FFF2-40B4-BE49-F238E27FC236}">
                  <a16:creationId xmlns="" xmlns:a16="http://schemas.microsoft.com/office/drawing/2014/main" id="{1C04D96F-207B-4D2F-91C8-A195BC9DA9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0" y="153"/>
              <a:ext cx="132" cy="164"/>
            </a:xfrm>
            <a:custGeom>
              <a:avLst/>
              <a:gdLst>
                <a:gd name="T0" fmla="*/ 56 w 61"/>
                <a:gd name="T1" fmla="*/ 38 h 76"/>
                <a:gd name="T2" fmla="*/ 18 w 61"/>
                <a:gd name="T3" fmla="*/ 75 h 76"/>
                <a:gd name="T4" fmla="*/ 12 w 61"/>
                <a:gd name="T5" fmla="*/ 76 h 76"/>
                <a:gd name="T6" fmla="*/ 3 w 61"/>
                <a:gd name="T7" fmla="*/ 71 h 76"/>
                <a:gd name="T8" fmla="*/ 7 w 61"/>
                <a:gd name="T9" fmla="*/ 56 h 76"/>
                <a:gd name="T10" fmla="*/ 44 w 61"/>
                <a:gd name="T11" fmla="*/ 6 h 76"/>
                <a:gd name="T12" fmla="*/ 44 w 61"/>
                <a:gd name="T13" fmla="*/ 5 h 76"/>
                <a:gd name="T14" fmla="*/ 45 w 61"/>
                <a:gd name="T15" fmla="*/ 0 h 76"/>
                <a:gd name="T16" fmla="*/ 59 w 61"/>
                <a:gd name="T17" fmla="*/ 23 h 76"/>
                <a:gd name="T18" fmla="*/ 59 w 61"/>
                <a:gd name="T19" fmla="*/ 23 h 76"/>
                <a:gd name="T20" fmla="*/ 60 w 61"/>
                <a:gd name="T21" fmla="*/ 24 h 76"/>
                <a:gd name="T22" fmla="*/ 60 w 61"/>
                <a:gd name="T23" fmla="*/ 24 h 76"/>
                <a:gd name="T24" fmla="*/ 56 w 61"/>
                <a:gd name="T25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76">
                  <a:moveTo>
                    <a:pt x="56" y="38"/>
                  </a:moveTo>
                  <a:cubicBezTo>
                    <a:pt x="42" y="60"/>
                    <a:pt x="19" y="74"/>
                    <a:pt x="18" y="75"/>
                  </a:cubicBezTo>
                  <a:cubicBezTo>
                    <a:pt x="16" y="76"/>
                    <a:pt x="14" y="76"/>
                    <a:pt x="12" y="76"/>
                  </a:cubicBezTo>
                  <a:cubicBezTo>
                    <a:pt x="8" y="76"/>
                    <a:pt x="5" y="74"/>
                    <a:pt x="3" y="71"/>
                  </a:cubicBezTo>
                  <a:cubicBezTo>
                    <a:pt x="0" y="66"/>
                    <a:pt x="1" y="59"/>
                    <a:pt x="7" y="56"/>
                  </a:cubicBezTo>
                  <a:cubicBezTo>
                    <a:pt x="17" y="50"/>
                    <a:pt x="44" y="28"/>
                    <a:pt x="44" y="6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3"/>
                    <a:pt x="45" y="2"/>
                    <a:pt x="45" y="0"/>
                  </a:cubicBezTo>
                  <a:cubicBezTo>
                    <a:pt x="54" y="10"/>
                    <a:pt x="58" y="21"/>
                    <a:pt x="59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61" y="28"/>
                    <a:pt x="59" y="33"/>
                    <a:pt x="56" y="38"/>
                  </a:cubicBezTo>
                  <a:close/>
                </a:path>
              </a:pathLst>
            </a:custGeom>
            <a:solidFill>
              <a:srgbClr val="FED3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26" name="Table 26">
            <a:extLst>
              <a:ext uri="{FF2B5EF4-FFF2-40B4-BE49-F238E27FC236}">
                <a16:creationId xmlns="" xmlns:a16="http://schemas.microsoft.com/office/drawing/2014/main" id="{0B696564-C1CB-4C57-A0AF-EDAE4CE6BB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856420"/>
              </p:ext>
            </p:extLst>
          </p:nvPr>
        </p:nvGraphicFramePr>
        <p:xfrm>
          <a:off x="476248" y="3257550"/>
          <a:ext cx="11239494" cy="31026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5642">
                  <a:extLst>
                    <a:ext uri="{9D8B030D-6E8A-4147-A177-3AD203B41FA5}">
                      <a16:colId xmlns="" xmlns:a16="http://schemas.microsoft.com/office/drawing/2014/main" val="1753857746"/>
                    </a:ext>
                  </a:extLst>
                </a:gridCol>
                <a:gridCol w="1605642">
                  <a:extLst>
                    <a:ext uri="{9D8B030D-6E8A-4147-A177-3AD203B41FA5}">
                      <a16:colId xmlns="" xmlns:a16="http://schemas.microsoft.com/office/drawing/2014/main" val="3839628296"/>
                    </a:ext>
                  </a:extLst>
                </a:gridCol>
                <a:gridCol w="1605642">
                  <a:extLst>
                    <a:ext uri="{9D8B030D-6E8A-4147-A177-3AD203B41FA5}">
                      <a16:colId xmlns="" xmlns:a16="http://schemas.microsoft.com/office/drawing/2014/main" val="3818326835"/>
                    </a:ext>
                  </a:extLst>
                </a:gridCol>
                <a:gridCol w="1605642">
                  <a:extLst>
                    <a:ext uri="{9D8B030D-6E8A-4147-A177-3AD203B41FA5}">
                      <a16:colId xmlns="" xmlns:a16="http://schemas.microsoft.com/office/drawing/2014/main" val="653935270"/>
                    </a:ext>
                  </a:extLst>
                </a:gridCol>
                <a:gridCol w="1605642">
                  <a:extLst>
                    <a:ext uri="{9D8B030D-6E8A-4147-A177-3AD203B41FA5}">
                      <a16:colId xmlns="" xmlns:a16="http://schemas.microsoft.com/office/drawing/2014/main" val="2458795359"/>
                    </a:ext>
                  </a:extLst>
                </a:gridCol>
                <a:gridCol w="1605642">
                  <a:extLst>
                    <a:ext uri="{9D8B030D-6E8A-4147-A177-3AD203B41FA5}">
                      <a16:colId xmlns="" xmlns:a16="http://schemas.microsoft.com/office/drawing/2014/main" val="953459321"/>
                    </a:ext>
                  </a:extLst>
                </a:gridCol>
                <a:gridCol w="1605642">
                  <a:extLst>
                    <a:ext uri="{9D8B030D-6E8A-4147-A177-3AD203B41FA5}">
                      <a16:colId xmlns="" xmlns:a16="http://schemas.microsoft.com/office/drawing/2014/main" val="1286160292"/>
                    </a:ext>
                  </a:extLst>
                </a:gridCol>
              </a:tblGrid>
              <a:tr h="620531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14984132"/>
                  </a:ext>
                </a:extLst>
              </a:tr>
              <a:tr h="62053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685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685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82458596"/>
                  </a:ext>
                </a:extLst>
              </a:tr>
              <a:tr h="62053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66468518"/>
                  </a:ext>
                </a:extLst>
              </a:tr>
              <a:tr h="62053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A9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A9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A9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A9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07102285"/>
                  </a:ext>
                </a:extLst>
              </a:tr>
              <a:tr h="62053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685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685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147505235"/>
                  </a:ext>
                </a:extLst>
              </a:tr>
            </a:tbl>
          </a:graphicData>
        </a:graphic>
      </p:graphicFrame>
      <p:sp>
        <p:nvSpPr>
          <p:cNvPr id="24" name="Rectangle: Rounded Corners 23">
            <a:extLst>
              <a:ext uri="{FF2B5EF4-FFF2-40B4-BE49-F238E27FC236}">
                <a16:creationId xmlns="" xmlns:a16="http://schemas.microsoft.com/office/drawing/2014/main" id="{444EEC03-44FC-4F28-8FA6-2A9C53CDB311}"/>
              </a:ext>
            </a:extLst>
          </p:cNvPr>
          <p:cNvSpPr/>
          <p:nvPr/>
        </p:nvSpPr>
        <p:spPr>
          <a:xfrm>
            <a:off x="9804623" y="2809875"/>
            <a:ext cx="1911119" cy="447675"/>
          </a:xfrm>
          <a:prstGeom prst="roundRect">
            <a:avLst>
              <a:gd name="adj" fmla="val 50000"/>
            </a:avLst>
          </a:prstGeom>
          <a:solidFill>
            <a:srgbClr val="02FEE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Sunday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="" xmlns:a16="http://schemas.microsoft.com/office/drawing/2014/main" id="{FA90393A-E9FB-4CD6-98D7-A634818B3934}"/>
              </a:ext>
            </a:extLst>
          </p:cNvPr>
          <p:cNvSpPr/>
          <p:nvPr/>
        </p:nvSpPr>
        <p:spPr>
          <a:xfrm>
            <a:off x="8249893" y="2809875"/>
            <a:ext cx="1911119" cy="447675"/>
          </a:xfrm>
          <a:prstGeom prst="roundRect">
            <a:avLst>
              <a:gd name="adj" fmla="val 50000"/>
            </a:avLst>
          </a:prstGeom>
          <a:solidFill>
            <a:srgbClr val="01D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Saturday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="" xmlns:a16="http://schemas.microsoft.com/office/drawing/2014/main" id="{2D06E17D-4CD6-4518-8D6F-BDF2A8243F9D}"/>
              </a:ext>
            </a:extLst>
          </p:cNvPr>
          <p:cNvSpPr/>
          <p:nvPr/>
        </p:nvSpPr>
        <p:spPr>
          <a:xfrm>
            <a:off x="6695164" y="2809875"/>
            <a:ext cx="1911119" cy="447675"/>
          </a:xfrm>
          <a:prstGeom prst="roundRect">
            <a:avLst>
              <a:gd name="adj" fmla="val 50000"/>
            </a:avLst>
          </a:prstGeom>
          <a:solidFill>
            <a:srgbClr val="02FEE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Friday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="" xmlns:a16="http://schemas.microsoft.com/office/drawing/2014/main" id="{96D9D65D-BF3A-40AF-9D76-14BEFBC49653}"/>
              </a:ext>
            </a:extLst>
          </p:cNvPr>
          <p:cNvSpPr/>
          <p:nvPr/>
        </p:nvSpPr>
        <p:spPr>
          <a:xfrm>
            <a:off x="5140435" y="2809875"/>
            <a:ext cx="1911119" cy="447675"/>
          </a:xfrm>
          <a:prstGeom prst="roundRect">
            <a:avLst>
              <a:gd name="adj" fmla="val 50000"/>
            </a:avLst>
          </a:prstGeom>
          <a:solidFill>
            <a:srgbClr val="01D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Thursday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="" xmlns:a16="http://schemas.microsoft.com/office/drawing/2014/main" id="{55FDE1B6-8FFA-4F51-880C-FEF9574918E1}"/>
              </a:ext>
            </a:extLst>
          </p:cNvPr>
          <p:cNvSpPr/>
          <p:nvPr/>
        </p:nvSpPr>
        <p:spPr>
          <a:xfrm>
            <a:off x="3585706" y="2809875"/>
            <a:ext cx="1911119" cy="447675"/>
          </a:xfrm>
          <a:prstGeom prst="roundRect">
            <a:avLst>
              <a:gd name="adj" fmla="val 50000"/>
            </a:avLst>
          </a:prstGeom>
          <a:solidFill>
            <a:srgbClr val="02FEE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Wednesday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="" xmlns:a16="http://schemas.microsoft.com/office/drawing/2014/main" id="{09C7150B-8E87-447A-8E20-D810C77379E7}"/>
              </a:ext>
            </a:extLst>
          </p:cNvPr>
          <p:cNvSpPr/>
          <p:nvPr/>
        </p:nvSpPr>
        <p:spPr>
          <a:xfrm>
            <a:off x="2030977" y="2809875"/>
            <a:ext cx="1911119" cy="447675"/>
          </a:xfrm>
          <a:prstGeom prst="roundRect">
            <a:avLst>
              <a:gd name="adj" fmla="val 50000"/>
            </a:avLst>
          </a:prstGeom>
          <a:solidFill>
            <a:srgbClr val="01D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Tuesday</a:t>
            </a: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3F98C252-B531-4F12-A9F8-62534EB47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05" y="529395"/>
            <a:ext cx="7366606" cy="742583"/>
          </a:xfrm>
        </p:spPr>
        <p:txBody>
          <a:bodyPr anchor="t" anchorCtr="0">
            <a:normAutofit fontScale="90000"/>
          </a:bodyPr>
          <a:lstStyle/>
          <a:p>
            <a:r>
              <a:rPr lang="en-US" sz="6000" dirty="0">
                <a:solidFill>
                  <a:schemeClr val="bg1"/>
                </a:solidFill>
              </a:rPr>
              <a:t>JANUARY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="" xmlns:a16="http://schemas.microsoft.com/office/drawing/2014/main" id="{E829A162-60D6-4A76-9A79-A46E0BE79F49}"/>
              </a:ext>
            </a:extLst>
          </p:cNvPr>
          <p:cNvSpPr/>
          <p:nvPr/>
        </p:nvSpPr>
        <p:spPr>
          <a:xfrm>
            <a:off x="476248" y="2809875"/>
            <a:ext cx="1911119" cy="447675"/>
          </a:xfrm>
          <a:prstGeom prst="roundRect">
            <a:avLst>
              <a:gd name="adj" fmla="val 50000"/>
            </a:avLst>
          </a:prstGeom>
          <a:solidFill>
            <a:srgbClr val="02FEE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Monday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="" xmlns:a16="http://schemas.microsoft.com/office/drawing/2014/main" id="{8D718AAC-7A02-49CF-8180-596980D35D7C}"/>
              </a:ext>
            </a:extLst>
          </p:cNvPr>
          <p:cNvSpPr/>
          <p:nvPr/>
        </p:nvSpPr>
        <p:spPr>
          <a:xfrm>
            <a:off x="523413" y="1369820"/>
            <a:ext cx="7283397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Nunc in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nunc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Morbi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at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Lorem ipsum dolor sit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Nunc in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nunc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Morbi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at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val="3401436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1A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="" xmlns:a16="http://schemas.microsoft.com/office/drawing/2014/main" id="{5A31CCD4-360F-4ADF-A111-C472A78561B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2165111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4" name="think-cell Slide" r:id="rId6" imgW="383" imgH="384" progId="TCLayout.ActiveDocument.1">
                  <p:embed/>
                </p:oleObj>
              </mc:Choice>
              <mc:Fallback>
                <p:oleObj name="think-cell Slide" r:id="rId6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="" xmlns:a16="http://schemas.microsoft.com/office/drawing/2014/main" id="{B6540B37-8CA4-4EA6-8D72-05FACAA5D5EA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dirty="0"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60E75F26-740B-4A1C-9E6C-0E38E91C0D84}"/>
              </a:ext>
            </a:extLst>
          </p:cNvPr>
          <p:cNvSpPr/>
          <p:nvPr/>
        </p:nvSpPr>
        <p:spPr>
          <a:xfrm>
            <a:off x="0" y="-1"/>
            <a:ext cx="3867150" cy="6858001"/>
          </a:xfrm>
          <a:prstGeom prst="rect">
            <a:avLst/>
          </a:prstGeom>
          <a:solidFill>
            <a:srgbClr val="915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5" name="Freeform 7">
            <a:extLst>
              <a:ext uri="{FF2B5EF4-FFF2-40B4-BE49-F238E27FC236}">
                <a16:creationId xmlns="" xmlns:a16="http://schemas.microsoft.com/office/drawing/2014/main" id="{CFD93BA2-647E-470E-9360-E266DB049C36}"/>
              </a:ext>
            </a:extLst>
          </p:cNvPr>
          <p:cNvSpPr/>
          <p:nvPr/>
        </p:nvSpPr>
        <p:spPr>
          <a:xfrm>
            <a:off x="367472" y="3747669"/>
            <a:ext cx="3100798" cy="2272210"/>
          </a:xfrm>
          <a:custGeom>
            <a:avLst/>
            <a:gdLst>
              <a:gd name="connsiteX0" fmla="*/ 6022552 w 6436651"/>
              <a:gd name="connsiteY0" fmla="*/ 679782 h 4716664"/>
              <a:gd name="connsiteX1" fmla="*/ 5240750 w 6436651"/>
              <a:gd name="connsiteY1" fmla="*/ 63927 h 4716664"/>
              <a:gd name="connsiteX2" fmla="*/ 4003510 w 6436651"/>
              <a:gd name="connsiteY2" fmla="*/ 196686 h 4716664"/>
              <a:gd name="connsiteX3" fmla="*/ 3029944 w 6436651"/>
              <a:gd name="connsiteY3" fmla="*/ 866013 h 4716664"/>
              <a:gd name="connsiteX4" fmla="*/ 2871371 w 6436651"/>
              <a:gd name="connsiteY4" fmla="*/ 948987 h 4716664"/>
              <a:gd name="connsiteX5" fmla="*/ 2871371 w 6436651"/>
              <a:gd name="connsiteY5" fmla="*/ 948987 h 4716664"/>
              <a:gd name="connsiteX6" fmla="*/ 1709730 w 6436651"/>
              <a:gd name="connsiteY6" fmla="*/ 843886 h 4716664"/>
              <a:gd name="connsiteX7" fmla="*/ 638439 w 6436651"/>
              <a:gd name="connsiteY7" fmla="*/ 1019054 h 4716664"/>
              <a:gd name="connsiteX8" fmla="*/ 458 w 6436651"/>
              <a:gd name="connsiteY8" fmla="*/ 2236012 h 4716664"/>
              <a:gd name="connsiteX9" fmla="*/ 496461 w 6436651"/>
              <a:gd name="connsiteY9" fmla="*/ 3757208 h 4716664"/>
              <a:gd name="connsiteX10" fmla="*/ 1748451 w 6436651"/>
              <a:gd name="connsiteY10" fmla="*/ 4590639 h 4716664"/>
              <a:gd name="connsiteX11" fmla="*/ 3277023 w 6436651"/>
              <a:gd name="connsiteY11" fmla="*/ 4710491 h 4716664"/>
              <a:gd name="connsiteX12" fmla="*/ 4599081 w 6436651"/>
              <a:gd name="connsiteY12" fmla="*/ 4564825 h 4716664"/>
              <a:gd name="connsiteX13" fmla="*/ 5768098 w 6436651"/>
              <a:gd name="connsiteY13" fmla="*/ 3956346 h 4716664"/>
              <a:gd name="connsiteX14" fmla="*/ 6382108 w 6436651"/>
              <a:gd name="connsiteY14" fmla="*/ 1622001 h 4716664"/>
              <a:gd name="connsiteX15" fmla="*/ 6022552 w 6436651"/>
              <a:gd name="connsiteY15" fmla="*/ 679782 h 4716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436651" h="4716664">
                <a:moveTo>
                  <a:pt x="6022552" y="679782"/>
                </a:moveTo>
                <a:cubicBezTo>
                  <a:pt x="5834477" y="399513"/>
                  <a:pt x="5561584" y="167184"/>
                  <a:pt x="5240750" y="63927"/>
                </a:cubicBezTo>
                <a:cubicBezTo>
                  <a:pt x="4836941" y="-66988"/>
                  <a:pt x="4387035" y="15987"/>
                  <a:pt x="4003510" y="196686"/>
                </a:cubicBezTo>
                <a:cubicBezTo>
                  <a:pt x="3645798" y="364479"/>
                  <a:pt x="3334184" y="613402"/>
                  <a:pt x="3029944" y="866013"/>
                </a:cubicBezTo>
                <a:cubicBezTo>
                  <a:pt x="2983847" y="904734"/>
                  <a:pt x="2930375" y="932392"/>
                  <a:pt x="2871371" y="948987"/>
                </a:cubicBezTo>
                <a:lnTo>
                  <a:pt x="2871371" y="948987"/>
                </a:lnTo>
                <a:cubicBezTo>
                  <a:pt x="2497064" y="1070683"/>
                  <a:pt x="2093256" y="941612"/>
                  <a:pt x="1709730" y="843886"/>
                </a:cubicBezTo>
                <a:cubicBezTo>
                  <a:pt x="1328048" y="746161"/>
                  <a:pt x="957429" y="788570"/>
                  <a:pt x="638439" y="1019054"/>
                </a:cubicBezTo>
                <a:cubicBezTo>
                  <a:pt x="289947" y="1271665"/>
                  <a:pt x="7834" y="1806389"/>
                  <a:pt x="458" y="2236012"/>
                </a:cubicBezTo>
                <a:cubicBezTo>
                  <a:pt x="-10605" y="2811300"/>
                  <a:pt x="179314" y="3274113"/>
                  <a:pt x="496461" y="3757208"/>
                </a:cubicBezTo>
                <a:cubicBezTo>
                  <a:pt x="778573" y="4184987"/>
                  <a:pt x="1252449" y="4457880"/>
                  <a:pt x="1748451" y="4590639"/>
                </a:cubicBezTo>
                <a:cubicBezTo>
                  <a:pt x="2244454" y="4723398"/>
                  <a:pt x="2764426" y="4725242"/>
                  <a:pt x="3277023" y="4710491"/>
                </a:cubicBezTo>
                <a:cubicBezTo>
                  <a:pt x="3721397" y="4697584"/>
                  <a:pt x="4167614" y="4671770"/>
                  <a:pt x="4599081" y="4564825"/>
                </a:cubicBezTo>
                <a:cubicBezTo>
                  <a:pt x="5030548" y="4457880"/>
                  <a:pt x="5449107" y="4264273"/>
                  <a:pt x="5768098" y="3956346"/>
                </a:cubicBezTo>
                <a:cubicBezTo>
                  <a:pt x="6371044" y="3373682"/>
                  <a:pt x="6536993" y="2446213"/>
                  <a:pt x="6382108" y="1622001"/>
                </a:cubicBezTo>
                <a:cubicBezTo>
                  <a:pt x="6321260" y="1288260"/>
                  <a:pt x="6210628" y="961894"/>
                  <a:pt x="6022552" y="679782"/>
                </a:cubicBezTo>
                <a:close/>
              </a:path>
            </a:pathLst>
          </a:custGeom>
          <a:solidFill>
            <a:srgbClr val="BA94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aphicFrame>
        <p:nvGraphicFramePr>
          <p:cNvPr id="6" name="Table 26">
            <a:extLst>
              <a:ext uri="{FF2B5EF4-FFF2-40B4-BE49-F238E27FC236}">
                <a16:creationId xmlns="" xmlns:a16="http://schemas.microsoft.com/office/drawing/2014/main" id="{4E1DA39A-814B-4512-A6F6-7461188B34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462541"/>
              </p:ext>
            </p:extLst>
          </p:nvPr>
        </p:nvGraphicFramePr>
        <p:xfrm>
          <a:off x="4572000" y="2456615"/>
          <a:ext cx="7143745" cy="37689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0535">
                  <a:extLst>
                    <a:ext uri="{9D8B030D-6E8A-4147-A177-3AD203B41FA5}">
                      <a16:colId xmlns="" xmlns:a16="http://schemas.microsoft.com/office/drawing/2014/main" val="1753857746"/>
                    </a:ext>
                  </a:extLst>
                </a:gridCol>
                <a:gridCol w="1020535">
                  <a:extLst>
                    <a:ext uri="{9D8B030D-6E8A-4147-A177-3AD203B41FA5}">
                      <a16:colId xmlns="" xmlns:a16="http://schemas.microsoft.com/office/drawing/2014/main" val="3839628296"/>
                    </a:ext>
                  </a:extLst>
                </a:gridCol>
                <a:gridCol w="1020535">
                  <a:extLst>
                    <a:ext uri="{9D8B030D-6E8A-4147-A177-3AD203B41FA5}">
                      <a16:colId xmlns="" xmlns:a16="http://schemas.microsoft.com/office/drawing/2014/main" val="3818326835"/>
                    </a:ext>
                  </a:extLst>
                </a:gridCol>
                <a:gridCol w="1020535">
                  <a:extLst>
                    <a:ext uri="{9D8B030D-6E8A-4147-A177-3AD203B41FA5}">
                      <a16:colId xmlns="" xmlns:a16="http://schemas.microsoft.com/office/drawing/2014/main" val="653935270"/>
                    </a:ext>
                  </a:extLst>
                </a:gridCol>
                <a:gridCol w="1020535">
                  <a:extLst>
                    <a:ext uri="{9D8B030D-6E8A-4147-A177-3AD203B41FA5}">
                      <a16:colId xmlns="" xmlns:a16="http://schemas.microsoft.com/office/drawing/2014/main" val="2458795359"/>
                    </a:ext>
                  </a:extLst>
                </a:gridCol>
                <a:gridCol w="1020535">
                  <a:extLst>
                    <a:ext uri="{9D8B030D-6E8A-4147-A177-3AD203B41FA5}">
                      <a16:colId xmlns="" xmlns:a16="http://schemas.microsoft.com/office/drawing/2014/main" val="953459321"/>
                    </a:ext>
                  </a:extLst>
                </a:gridCol>
                <a:gridCol w="1020535">
                  <a:extLst>
                    <a:ext uri="{9D8B030D-6E8A-4147-A177-3AD203B41FA5}">
                      <a16:colId xmlns="" xmlns:a16="http://schemas.microsoft.com/office/drawing/2014/main" val="1286160292"/>
                    </a:ext>
                  </a:extLst>
                </a:gridCol>
              </a:tblGrid>
              <a:tr h="62815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685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M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A9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A9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W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A9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A9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F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A9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A95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4707638"/>
                  </a:ext>
                </a:extLst>
              </a:tr>
              <a:tr h="628151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14984132"/>
                  </a:ext>
                </a:extLst>
              </a:tr>
              <a:tr h="62815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82458596"/>
                  </a:ext>
                </a:extLst>
              </a:tr>
              <a:tr h="62815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66468518"/>
                  </a:ext>
                </a:extLst>
              </a:tr>
              <a:tr h="62815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07102285"/>
                  </a:ext>
                </a:extLst>
              </a:tr>
              <a:tr h="62815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147505235"/>
                  </a:ext>
                </a:extLst>
              </a:tr>
            </a:tbl>
          </a:graphicData>
        </a:graphic>
      </p:graphicFrame>
      <p:sp>
        <p:nvSpPr>
          <p:cNvPr id="7" name="Title 1">
            <a:extLst>
              <a:ext uri="{FF2B5EF4-FFF2-40B4-BE49-F238E27FC236}">
                <a16:creationId xmlns="" xmlns:a16="http://schemas.microsoft.com/office/drawing/2014/main" id="{3E6A48C9-B25A-46D4-8077-B3F4C885E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05" y="624645"/>
            <a:ext cx="2931645" cy="1261305"/>
          </a:xfrm>
        </p:spPr>
        <p:txBody>
          <a:bodyPr anchor="t" anchorCtr="0"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Event Calendar</a:t>
            </a:r>
          </a:p>
        </p:txBody>
      </p:sp>
      <p:grpSp>
        <p:nvGrpSpPr>
          <p:cNvPr id="10" name="Group 5">
            <a:extLst>
              <a:ext uri="{FF2B5EF4-FFF2-40B4-BE49-F238E27FC236}">
                <a16:creationId xmlns="" xmlns:a16="http://schemas.microsoft.com/office/drawing/2014/main" id="{BEAA3935-F041-43F6-B43D-08A80C908A9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76254" y="3476625"/>
            <a:ext cx="2943851" cy="2756730"/>
            <a:chOff x="3105" y="392"/>
            <a:chExt cx="1117" cy="1046"/>
          </a:xfrm>
        </p:grpSpPr>
        <p:grpSp>
          <p:nvGrpSpPr>
            <p:cNvPr id="12" name="Group 206">
              <a:extLst>
                <a:ext uri="{FF2B5EF4-FFF2-40B4-BE49-F238E27FC236}">
                  <a16:creationId xmlns="" xmlns:a16="http://schemas.microsoft.com/office/drawing/2014/main" id="{68290442-3446-46CA-A344-099F2C7C05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05" y="392"/>
              <a:ext cx="1117" cy="1046"/>
              <a:chOff x="3105" y="392"/>
              <a:chExt cx="1117" cy="1046"/>
            </a:xfrm>
          </p:grpSpPr>
          <p:sp>
            <p:nvSpPr>
              <p:cNvPr id="58" name="Rectangle 17">
                <a:extLst>
                  <a:ext uri="{FF2B5EF4-FFF2-40B4-BE49-F238E27FC236}">
                    <a16:creationId xmlns="" xmlns:a16="http://schemas.microsoft.com/office/drawing/2014/main" id="{10BCE8CE-8887-4274-A37B-F9C37034B6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5" y="393"/>
                <a:ext cx="954" cy="625"/>
              </a:xfrm>
              <a:prstGeom prst="rect">
                <a:avLst/>
              </a:prstGeom>
              <a:solidFill>
                <a:srgbClr val="FAFA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Rectangle 18">
                <a:extLst>
                  <a:ext uri="{FF2B5EF4-FFF2-40B4-BE49-F238E27FC236}">
                    <a16:creationId xmlns="" xmlns:a16="http://schemas.microsoft.com/office/drawing/2014/main" id="{571C3A0B-F967-448E-8892-44A64EF19A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5" y="393"/>
                <a:ext cx="954" cy="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Oval 19">
                <a:extLst>
                  <a:ext uri="{FF2B5EF4-FFF2-40B4-BE49-F238E27FC236}">
                    <a16:creationId xmlns="" xmlns:a16="http://schemas.microsoft.com/office/drawing/2014/main" id="{A37F5A52-758F-4BE1-BEB8-A3AEFF78E7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8" y="436"/>
                <a:ext cx="953" cy="1"/>
              </a:xfrm>
              <a:prstGeom prst="ellipse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Oval 20">
                <a:extLst>
                  <a:ext uri="{FF2B5EF4-FFF2-40B4-BE49-F238E27FC236}">
                    <a16:creationId xmlns="" xmlns:a16="http://schemas.microsoft.com/office/drawing/2014/main" id="{34DBA4AB-0749-4FC6-B62E-F1C2A30B65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8" y="411"/>
                <a:ext cx="11" cy="11"/>
              </a:xfrm>
              <a:prstGeom prst="ellipse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Oval 21">
                <a:extLst>
                  <a:ext uri="{FF2B5EF4-FFF2-40B4-BE49-F238E27FC236}">
                    <a16:creationId xmlns="" xmlns:a16="http://schemas.microsoft.com/office/drawing/2014/main" id="{BE1CA42E-9F2A-42FE-8F96-ECE1254D7A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8" y="411"/>
                <a:ext cx="11" cy="11"/>
              </a:xfrm>
              <a:prstGeom prst="ellipse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Oval 22">
                <a:extLst>
                  <a:ext uri="{FF2B5EF4-FFF2-40B4-BE49-F238E27FC236}">
                    <a16:creationId xmlns="" xmlns:a16="http://schemas.microsoft.com/office/drawing/2014/main" id="{18D15071-CD40-4D14-86D5-E55AEE445F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7" y="411"/>
                <a:ext cx="11" cy="11"/>
              </a:xfrm>
              <a:prstGeom prst="ellipse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Rectangle 23">
                <a:extLst>
                  <a:ext uri="{FF2B5EF4-FFF2-40B4-BE49-F238E27FC236}">
                    <a16:creationId xmlns="" xmlns:a16="http://schemas.microsoft.com/office/drawing/2014/main" id="{81AFF2A6-2CA9-48EF-834F-09C725100B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4" y="470"/>
                <a:ext cx="325" cy="1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24">
                <a:extLst>
                  <a:ext uri="{FF2B5EF4-FFF2-40B4-BE49-F238E27FC236}">
                    <a16:creationId xmlns="" xmlns:a16="http://schemas.microsoft.com/office/drawing/2014/main" id="{39277D3E-A730-4355-B6B2-52F4429EB6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3" y="519"/>
                <a:ext cx="856" cy="454"/>
              </a:xfrm>
              <a:custGeom>
                <a:avLst/>
                <a:gdLst>
                  <a:gd name="T0" fmla="*/ 1319 w 1320"/>
                  <a:gd name="T1" fmla="*/ 699 h 700"/>
                  <a:gd name="T2" fmla="*/ 1318 w 1320"/>
                  <a:gd name="T3" fmla="*/ 1 h 700"/>
                  <a:gd name="T4" fmla="*/ 1319 w 1320"/>
                  <a:gd name="T5" fmla="*/ 2 h 700"/>
                  <a:gd name="T6" fmla="*/ 1 w 1320"/>
                  <a:gd name="T7" fmla="*/ 2 h 700"/>
                  <a:gd name="T8" fmla="*/ 1 w 1320"/>
                  <a:gd name="T9" fmla="*/ 2 h 700"/>
                  <a:gd name="T10" fmla="*/ 2 w 1320"/>
                  <a:gd name="T11" fmla="*/ 1 h 700"/>
                  <a:gd name="T12" fmla="*/ 2 w 1320"/>
                  <a:gd name="T13" fmla="*/ 699 h 700"/>
                  <a:gd name="T14" fmla="*/ 1 w 1320"/>
                  <a:gd name="T15" fmla="*/ 698 h 700"/>
                  <a:gd name="T16" fmla="*/ 1319 w 1320"/>
                  <a:gd name="T17" fmla="*/ 699 h 700"/>
                  <a:gd name="T18" fmla="*/ 1 w 1320"/>
                  <a:gd name="T19" fmla="*/ 700 h 700"/>
                  <a:gd name="T20" fmla="*/ 0 w 1320"/>
                  <a:gd name="T21" fmla="*/ 700 h 700"/>
                  <a:gd name="T22" fmla="*/ 0 w 1320"/>
                  <a:gd name="T23" fmla="*/ 699 h 700"/>
                  <a:gd name="T24" fmla="*/ 0 w 1320"/>
                  <a:gd name="T25" fmla="*/ 1 h 700"/>
                  <a:gd name="T26" fmla="*/ 0 w 1320"/>
                  <a:gd name="T27" fmla="*/ 0 h 700"/>
                  <a:gd name="T28" fmla="*/ 1 w 1320"/>
                  <a:gd name="T29" fmla="*/ 0 h 700"/>
                  <a:gd name="T30" fmla="*/ 1 w 1320"/>
                  <a:gd name="T31" fmla="*/ 0 h 700"/>
                  <a:gd name="T32" fmla="*/ 1319 w 1320"/>
                  <a:gd name="T33" fmla="*/ 0 h 700"/>
                  <a:gd name="T34" fmla="*/ 1320 w 1320"/>
                  <a:gd name="T35" fmla="*/ 0 h 700"/>
                  <a:gd name="T36" fmla="*/ 1320 w 1320"/>
                  <a:gd name="T37" fmla="*/ 1 h 700"/>
                  <a:gd name="T38" fmla="*/ 1319 w 1320"/>
                  <a:gd name="T39" fmla="*/ 699 h 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320" h="700">
                    <a:moveTo>
                      <a:pt x="1319" y="699"/>
                    </a:moveTo>
                    <a:cubicBezTo>
                      <a:pt x="1319" y="693"/>
                      <a:pt x="1319" y="431"/>
                      <a:pt x="1318" y="1"/>
                    </a:cubicBezTo>
                    <a:cubicBezTo>
                      <a:pt x="1319" y="2"/>
                      <a:pt x="1319" y="2"/>
                      <a:pt x="1319" y="2"/>
                    </a:cubicBezTo>
                    <a:cubicBezTo>
                      <a:pt x="970" y="2"/>
                      <a:pt x="508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247"/>
                      <a:pt x="2" y="484"/>
                      <a:pt x="2" y="699"/>
                    </a:cubicBezTo>
                    <a:cubicBezTo>
                      <a:pt x="1" y="698"/>
                      <a:pt x="1" y="698"/>
                      <a:pt x="1" y="698"/>
                    </a:cubicBezTo>
                    <a:cubicBezTo>
                      <a:pt x="772" y="699"/>
                      <a:pt x="1310" y="699"/>
                      <a:pt x="1319" y="699"/>
                    </a:cubicBezTo>
                    <a:cubicBezTo>
                      <a:pt x="1310" y="699"/>
                      <a:pt x="772" y="699"/>
                      <a:pt x="1" y="700"/>
                    </a:cubicBezTo>
                    <a:cubicBezTo>
                      <a:pt x="0" y="700"/>
                      <a:pt x="0" y="700"/>
                      <a:pt x="0" y="700"/>
                    </a:cubicBezTo>
                    <a:cubicBezTo>
                      <a:pt x="0" y="699"/>
                      <a:pt x="0" y="699"/>
                      <a:pt x="0" y="699"/>
                    </a:cubicBezTo>
                    <a:cubicBezTo>
                      <a:pt x="0" y="484"/>
                      <a:pt x="0" y="247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508" y="0"/>
                      <a:pt x="970" y="0"/>
                      <a:pt x="1319" y="0"/>
                    </a:cubicBezTo>
                    <a:cubicBezTo>
                      <a:pt x="1320" y="0"/>
                      <a:pt x="1320" y="0"/>
                      <a:pt x="1320" y="0"/>
                    </a:cubicBezTo>
                    <a:cubicBezTo>
                      <a:pt x="1320" y="1"/>
                      <a:pt x="1320" y="1"/>
                      <a:pt x="1320" y="1"/>
                    </a:cubicBezTo>
                    <a:cubicBezTo>
                      <a:pt x="1319" y="431"/>
                      <a:pt x="1319" y="693"/>
                      <a:pt x="1319" y="699"/>
                    </a:cubicBezTo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5">
                <a:extLst>
                  <a:ext uri="{FF2B5EF4-FFF2-40B4-BE49-F238E27FC236}">
                    <a16:creationId xmlns="" xmlns:a16="http://schemas.microsoft.com/office/drawing/2014/main" id="{6470F7C5-D214-4943-A60B-6615D4C58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8" y="518"/>
                <a:ext cx="2" cy="454"/>
              </a:xfrm>
              <a:custGeom>
                <a:avLst/>
                <a:gdLst>
                  <a:gd name="T0" fmla="*/ 0 w 3"/>
                  <a:gd name="T1" fmla="*/ 699 h 699"/>
                  <a:gd name="T2" fmla="*/ 0 w 3"/>
                  <a:gd name="T3" fmla="*/ 350 h 699"/>
                  <a:gd name="T4" fmla="*/ 2 w 3"/>
                  <a:gd name="T5" fmla="*/ 0 h 699"/>
                  <a:gd name="T6" fmla="*/ 2 w 3"/>
                  <a:gd name="T7" fmla="*/ 350 h 699"/>
                  <a:gd name="T8" fmla="*/ 0 w 3"/>
                  <a:gd name="T9" fmla="*/ 699 h 6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699">
                    <a:moveTo>
                      <a:pt x="0" y="699"/>
                    </a:moveTo>
                    <a:cubicBezTo>
                      <a:pt x="0" y="699"/>
                      <a:pt x="0" y="542"/>
                      <a:pt x="0" y="350"/>
                    </a:cubicBezTo>
                    <a:cubicBezTo>
                      <a:pt x="1" y="157"/>
                      <a:pt x="2" y="0"/>
                      <a:pt x="2" y="0"/>
                    </a:cubicBezTo>
                    <a:cubicBezTo>
                      <a:pt x="3" y="0"/>
                      <a:pt x="3" y="157"/>
                      <a:pt x="2" y="350"/>
                    </a:cubicBezTo>
                    <a:cubicBezTo>
                      <a:pt x="2" y="542"/>
                      <a:pt x="1" y="699"/>
                      <a:pt x="0" y="699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6">
                <a:extLst>
                  <a:ext uri="{FF2B5EF4-FFF2-40B4-BE49-F238E27FC236}">
                    <a16:creationId xmlns="" xmlns:a16="http://schemas.microsoft.com/office/drawing/2014/main" id="{8BCF69EC-ACEB-4C7E-89A2-D2580DCA14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5" y="519"/>
                <a:ext cx="2" cy="453"/>
              </a:xfrm>
              <a:custGeom>
                <a:avLst/>
                <a:gdLst>
                  <a:gd name="T0" fmla="*/ 1 w 4"/>
                  <a:gd name="T1" fmla="*/ 698 h 698"/>
                  <a:gd name="T2" fmla="*/ 1 w 4"/>
                  <a:gd name="T3" fmla="*/ 349 h 698"/>
                  <a:gd name="T4" fmla="*/ 3 w 4"/>
                  <a:gd name="T5" fmla="*/ 0 h 698"/>
                  <a:gd name="T6" fmla="*/ 3 w 4"/>
                  <a:gd name="T7" fmla="*/ 349 h 698"/>
                  <a:gd name="T8" fmla="*/ 1 w 4"/>
                  <a:gd name="T9" fmla="*/ 698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98">
                    <a:moveTo>
                      <a:pt x="1" y="698"/>
                    </a:moveTo>
                    <a:cubicBezTo>
                      <a:pt x="0" y="698"/>
                      <a:pt x="0" y="542"/>
                      <a:pt x="1" y="349"/>
                    </a:cubicBezTo>
                    <a:cubicBezTo>
                      <a:pt x="1" y="156"/>
                      <a:pt x="2" y="0"/>
                      <a:pt x="3" y="0"/>
                    </a:cubicBezTo>
                    <a:cubicBezTo>
                      <a:pt x="3" y="0"/>
                      <a:pt x="4" y="156"/>
                      <a:pt x="3" y="349"/>
                    </a:cubicBezTo>
                    <a:cubicBezTo>
                      <a:pt x="2" y="542"/>
                      <a:pt x="1" y="698"/>
                      <a:pt x="1" y="698"/>
                    </a:cubicBezTo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27">
                <a:extLst>
                  <a:ext uri="{FF2B5EF4-FFF2-40B4-BE49-F238E27FC236}">
                    <a16:creationId xmlns="" xmlns:a16="http://schemas.microsoft.com/office/drawing/2014/main" id="{E97CAED9-685F-4053-924B-3710578EB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2" y="520"/>
                <a:ext cx="2" cy="453"/>
              </a:xfrm>
              <a:custGeom>
                <a:avLst/>
                <a:gdLst>
                  <a:gd name="T0" fmla="*/ 0 w 3"/>
                  <a:gd name="T1" fmla="*/ 698 h 698"/>
                  <a:gd name="T2" fmla="*/ 0 w 3"/>
                  <a:gd name="T3" fmla="*/ 349 h 698"/>
                  <a:gd name="T4" fmla="*/ 2 w 3"/>
                  <a:gd name="T5" fmla="*/ 0 h 698"/>
                  <a:gd name="T6" fmla="*/ 2 w 3"/>
                  <a:gd name="T7" fmla="*/ 349 h 698"/>
                  <a:gd name="T8" fmla="*/ 0 w 3"/>
                  <a:gd name="T9" fmla="*/ 698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698">
                    <a:moveTo>
                      <a:pt x="0" y="698"/>
                    </a:moveTo>
                    <a:cubicBezTo>
                      <a:pt x="0" y="698"/>
                      <a:pt x="0" y="541"/>
                      <a:pt x="0" y="349"/>
                    </a:cubicBezTo>
                    <a:cubicBezTo>
                      <a:pt x="1" y="156"/>
                      <a:pt x="2" y="0"/>
                      <a:pt x="2" y="0"/>
                    </a:cubicBezTo>
                    <a:cubicBezTo>
                      <a:pt x="3" y="0"/>
                      <a:pt x="3" y="156"/>
                      <a:pt x="2" y="349"/>
                    </a:cubicBezTo>
                    <a:cubicBezTo>
                      <a:pt x="2" y="541"/>
                      <a:pt x="1" y="698"/>
                      <a:pt x="0" y="698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28">
                <a:extLst>
                  <a:ext uri="{FF2B5EF4-FFF2-40B4-BE49-F238E27FC236}">
                    <a16:creationId xmlns="" xmlns:a16="http://schemas.microsoft.com/office/drawing/2014/main" id="{5C3A569D-6CAB-4075-ABC7-5DBF5DB0A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8" y="520"/>
                <a:ext cx="3" cy="453"/>
              </a:xfrm>
              <a:custGeom>
                <a:avLst/>
                <a:gdLst>
                  <a:gd name="T0" fmla="*/ 1 w 4"/>
                  <a:gd name="T1" fmla="*/ 698 h 698"/>
                  <a:gd name="T2" fmla="*/ 1 w 4"/>
                  <a:gd name="T3" fmla="*/ 349 h 698"/>
                  <a:gd name="T4" fmla="*/ 3 w 4"/>
                  <a:gd name="T5" fmla="*/ 0 h 698"/>
                  <a:gd name="T6" fmla="*/ 3 w 4"/>
                  <a:gd name="T7" fmla="*/ 349 h 698"/>
                  <a:gd name="T8" fmla="*/ 1 w 4"/>
                  <a:gd name="T9" fmla="*/ 698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98">
                    <a:moveTo>
                      <a:pt x="1" y="698"/>
                    </a:moveTo>
                    <a:cubicBezTo>
                      <a:pt x="0" y="698"/>
                      <a:pt x="0" y="542"/>
                      <a:pt x="1" y="349"/>
                    </a:cubicBezTo>
                    <a:cubicBezTo>
                      <a:pt x="1" y="156"/>
                      <a:pt x="2" y="0"/>
                      <a:pt x="3" y="0"/>
                    </a:cubicBezTo>
                    <a:cubicBezTo>
                      <a:pt x="3" y="0"/>
                      <a:pt x="4" y="156"/>
                      <a:pt x="3" y="349"/>
                    </a:cubicBezTo>
                    <a:cubicBezTo>
                      <a:pt x="2" y="542"/>
                      <a:pt x="1" y="698"/>
                      <a:pt x="1" y="698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29">
                <a:extLst>
                  <a:ext uri="{FF2B5EF4-FFF2-40B4-BE49-F238E27FC236}">
                    <a16:creationId xmlns="" xmlns:a16="http://schemas.microsoft.com/office/drawing/2014/main" id="{1D65508A-B784-428A-A953-609D711A34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6" y="520"/>
                <a:ext cx="2" cy="453"/>
              </a:xfrm>
              <a:custGeom>
                <a:avLst/>
                <a:gdLst>
                  <a:gd name="T0" fmla="*/ 0 w 3"/>
                  <a:gd name="T1" fmla="*/ 698 h 698"/>
                  <a:gd name="T2" fmla="*/ 0 w 3"/>
                  <a:gd name="T3" fmla="*/ 349 h 698"/>
                  <a:gd name="T4" fmla="*/ 2 w 3"/>
                  <a:gd name="T5" fmla="*/ 0 h 698"/>
                  <a:gd name="T6" fmla="*/ 2 w 3"/>
                  <a:gd name="T7" fmla="*/ 349 h 698"/>
                  <a:gd name="T8" fmla="*/ 0 w 3"/>
                  <a:gd name="T9" fmla="*/ 698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698">
                    <a:moveTo>
                      <a:pt x="0" y="698"/>
                    </a:moveTo>
                    <a:cubicBezTo>
                      <a:pt x="0" y="698"/>
                      <a:pt x="0" y="542"/>
                      <a:pt x="0" y="349"/>
                    </a:cubicBezTo>
                    <a:cubicBezTo>
                      <a:pt x="1" y="156"/>
                      <a:pt x="2" y="0"/>
                      <a:pt x="2" y="0"/>
                    </a:cubicBezTo>
                    <a:cubicBezTo>
                      <a:pt x="3" y="0"/>
                      <a:pt x="3" y="156"/>
                      <a:pt x="2" y="349"/>
                    </a:cubicBezTo>
                    <a:cubicBezTo>
                      <a:pt x="2" y="542"/>
                      <a:pt x="1" y="698"/>
                      <a:pt x="0" y="698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30">
                <a:extLst>
                  <a:ext uri="{FF2B5EF4-FFF2-40B4-BE49-F238E27FC236}">
                    <a16:creationId xmlns="" xmlns:a16="http://schemas.microsoft.com/office/drawing/2014/main" id="{594D0096-43AA-41DC-8AE6-1141A6DC9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2" y="520"/>
                <a:ext cx="3" cy="453"/>
              </a:xfrm>
              <a:custGeom>
                <a:avLst/>
                <a:gdLst>
                  <a:gd name="T0" fmla="*/ 1 w 4"/>
                  <a:gd name="T1" fmla="*/ 698 h 698"/>
                  <a:gd name="T2" fmla="*/ 1 w 4"/>
                  <a:gd name="T3" fmla="*/ 349 h 698"/>
                  <a:gd name="T4" fmla="*/ 3 w 4"/>
                  <a:gd name="T5" fmla="*/ 0 h 698"/>
                  <a:gd name="T6" fmla="*/ 3 w 4"/>
                  <a:gd name="T7" fmla="*/ 349 h 698"/>
                  <a:gd name="T8" fmla="*/ 1 w 4"/>
                  <a:gd name="T9" fmla="*/ 698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98">
                    <a:moveTo>
                      <a:pt x="1" y="698"/>
                    </a:moveTo>
                    <a:cubicBezTo>
                      <a:pt x="0" y="698"/>
                      <a:pt x="0" y="542"/>
                      <a:pt x="1" y="349"/>
                    </a:cubicBezTo>
                    <a:cubicBezTo>
                      <a:pt x="1" y="157"/>
                      <a:pt x="2" y="0"/>
                      <a:pt x="3" y="0"/>
                    </a:cubicBezTo>
                    <a:cubicBezTo>
                      <a:pt x="3" y="0"/>
                      <a:pt x="4" y="157"/>
                      <a:pt x="3" y="349"/>
                    </a:cubicBezTo>
                    <a:cubicBezTo>
                      <a:pt x="2" y="542"/>
                      <a:pt x="1" y="698"/>
                      <a:pt x="1" y="698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Oval 31">
                <a:extLst>
                  <a:ext uri="{FF2B5EF4-FFF2-40B4-BE49-F238E27FC236}">
                    <a16:creationId xmlns="" xmlns:a16="http://schemas.microsoft.com/office/drawing/2014/main" id="{FE1EE379-F4B0-43E5-9135-9AD56EA96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4" y="629"/>
                <a:ext cx="854" cy="1"/>
              </a:xfrm>
              <a:prstGeom prst="ellipse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Oval 32">
                <a:extLst>
                  <a:ext uri="{FF2B5EF4-FFF2-40B4-BE49-F238E27FC236}">
                    <a16:creationId xmlns="" xmlns:a16="http://schemas.microsoft.com/office/drawing/2014/main" id="{E244CFEE-2410-4D5E-B3A4-408AD77B91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4" y="745"/>
                <a:ext cx="854" cy="1"/>
              </a:xfrm>
              <a:prstGeom prst="ellipse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Oval 33">
                <a:extLst>
                  <a:ext uri="{FF2B5EF4-FFF2-40B4-BE49-F238E27FC236}">
                    <a16:creationId xmlns="" xmlns:a16="http://schemas.microsoft.com/office/drawing/2014/main" id="{78BC50F5-AD47-4B59-B143-55F3CF49D3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4" y="860"/>
                <a:ext cx="854" cy="2"/>
              </a:xfrm>
              <a:prstGeom prst="ellipse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4">
                <a:extLst>
                  <a:ext uri="{FF2B5EF4-FFF2-40B4-BE49-F238E27FC236}">
                    <a16:creationId xmlns="" xmlns:a16="http://schemas.microsoft.com/office/drawing/2014/main" id="{07435031-5E18-4E1F-A6E5-B2C8EDAC1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2" y="872"/>
                <a:ext cx="111" cy="107"/>
              </a:xfrm>
              <a:custGeom>
                <a:avLst/>
                <a:gdLst>
                  <a:gd name="T0" fmla="*/ 15 w 172"/>
                  <a:gd name="T1" fmla="*/ 0 h 165"/>
                  <a:gd name="T2" fmla="*/ 16 w 172"/>
                  <a:gd name="T3" fmla="*/ 165 h 165"/>
                  <a:gd name="T4" fmla="*/ 172 w 172"/>
                  <a:gd name="T5" fmla="*/ 159 h 165"/>
                  <a:gd name="T6" fmla="*/ 160 w 172"/>
                  <a:gd name="T7" fmla="*/ 8 h 165"/>
                  <a:gd name="T8" fmla="*/ 15 w 172"/>
                  <a:gd name="T9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" h="165">
                    <a:moveTo>
                      <a:pt x="15" y="0"/>
                    </a:moveTo>
                    <a:cubicBezTo>
                      <a:pt x="15" y="0"/>
                      <a:pt x="0" y="102"/>
                      <a:pt x="16" y="165"/>
                    </a:cubicBezTo>
                    <a:cubicBezTo>
                      <a:pt x="172" y="159"/>
                      <a:pt x="172" y="159"/>
                      <a:pt x="172" y="159"/>
                    </a:cubicBezTo>
                    <a:cubicBezTo>
                      <a:pt x="172" y="159"/>
                      <a:pt x="140" y="58"/>
                      <a:pt x="160" y="8"/>
                    </a:cubicBez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35">
                <a:extLst>
                  <a:ext uri="{FF2B5EF4-FFF2-40B4-BE49-F238E27FC236}">
                    <a16:creationId xmlns="" xmlns:a16="http://schemas.microsoft.com/office/drawing/2014/main" id="{599DCCCE-620F-4C87-9F24-BF9CFC8076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2" y="870"/>
                <a:ext cx="106" cy="105"/>
              </a:xfrm>
              <a:custGeom>
                <a:avLst/>
                <a:gdLst>
                  <a:gd name="T0" fmla="*/ 0 w 163"/>
                  <a:gd name="T1" fmla="*/ 0 h 162"/>
                  <a:gd name="T2" fmla="*/ 7 w 163"/>
                  <a:gd name="T3" fmla="*/ 162 h 162"/>
                  <a:gd name="T4" fmla="*/ 163 w 163"/>
                  <a:gd name="T5" fmla="*/ 155 h 162"/>
                  <a:gd name="T6" fmla="*/ 155 w 163"/>
                  <a:gd name="T7" fmla="*/ 0 h 162"/>
                  <a:gd name="T8" fmla="*/ 0 w 163"/>
                  <a:gd name="T9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" h="162">
                    <a:moveTo>
                      <a:pt x="0" y="0"/>
                    </a:moveTo>
                    <a:cubicBezTo>
                      <a:pt x="0" y="0"/>
                      <a:pt x="1" y="124"/>
                      <a:pt x="7" y="162"/>
                    </a:cubicBezTo>
                    <a:cubicBezTo>
                      <a:pt x="163" y="155"/>
                      <a:pt x="163" y="155"/>
                      <a:pt x="163" y="155"/>
                    </a:cubicBezTo>
                    <a:cubicBezTo>
                      <a:pt x="163" y="155"/>
                      <a:pt x="150" y="32"/>
                      <a:pt x="15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50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36">
                <a:extLst>
                  <a:ext uri="{FF2B5EF4-FFF2-40B4-BE49-F238E27FC236}">
                    <a16:creationId xmlns="" xmlns:a16="http://schemas.microsoft.com/office/drawing/2014/main" id="{AD6601A6-EE8F-413D-9C36-6476E4B6E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0" y="903"/>
                <a:ext cx="68" cy="5"/>
              </a:xfrm>
              <a:custGeom>
                <a:avLst/>
                <a:gdLst>
                  <a:gd name="T0" fmla="*/ 105 w 105"/>
                  <a:gd name="T1" fmla="*/ 1 h 8"/>
                  <a:gd name="T2" fmla="*/ 52 w 105"/>
                  <a:gd name="T3" fmla="*/ 5 h 8"/>
                  <a:gd name="T4" fmla="*/ 0 w 105"/>
                  <a:gd name="T5" fmla="*/ 7 h 8"/>
                  <a:gd name="T6" fmla="*/ 52 w 105"/>
                  <a:gd name="T7" fmla="*/ 3 h 8"/>
                  <a:gd name="T8" fmla="*/ 105 w 105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8">
                    <a:moveTo>
                      <a:pt x="105" y="1"/>
                    </a:moveTo>
                    <a:cubicBezTo>
                      <a:pt x="105" y="1"/>
                      <a:pt x="81" y="3"/>
                      <a:pt x="52" y="5"/>
                    </a:cubicBezTo>
                    <a:cubicBezTo>
                      <a:pt x="23" y="7"/>
                      <a:pt x="0" y="8"/>
                      <a:pt x="0" y="7"/>
                    </a:cubicBezTo>
                    <a:cubicBezTo>
                      <a:pt x="0" y="7"/>
                      <a:pt x="23" y="5"/>
                      <a:pt x="52" y="3"/>
                    </a:cubicBezTo>
                    <a:cubicBezTo>
                      <a:pt x="81" y="1"/>
                      <a:pt x="104" y="0"/>
                      <a:pt x="10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37">
                <a:extLst>
                  <a:ext uri="{FF2B5EF4-FFF2-40B4-BE49-F238E27FC236}">
                    <a16:creationId xmlns="" xmlns:a16="http://schemas.microsoft.com/office/drawing/2014/main" id="{CA6EF793-1704-4F36-89B6-6ADB535F69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0" y="920"/>
                <a:ext cx="68" cy="5"/>
              </a:xfrm>
              <a:custGeom>
                <a:avLst/>
                <a:gdLst>
                  <a:gd name="T0" fmla="*/ 105 w 105"/>
                  <a:gd name="T1" fmla="*/ 0 h 7"/>
                  <a:gd name="T2" fmla="*/ 52 w 105"/>
                  <a:gd name="T3" fmla="*/ 4 h 7"/>
                  <a:gd name="T4" fmla="*/ 0 w 105"/>
                  <a:gd name="T5" fmla="*/ 7 h 7"/>
                  <a:gd name="T6" fmla="*/ 52 w 105"/>
                  <a:gd name="T7" fmla="*/ 2 h 7"/>
                  <a:gd name="T8" fmla="*/ 105 w 105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7">
                    <a:moveTo>
                      <a:pt x="105" y="0"/>
                    </a:moveTo>
                    <a:cubicBezTo>
                      <a:pt x="105" y="1"/>
                      <a:pt x="81" y="3"/>
                      <a:pt x="52" y="4"/>
                    </a:cubicBezTo>
                    <a:cubicBezTo>
                      <a:pt x="23" y="6"/>
                      <a:pt x="0" y="7"/>
                      <a:pt x="0" y="7"/>
                    </a:cubicBezTo>
                    <a:cubicBezTo>
                      <a:pt x="0" y="6"/>
                      <a:pt x="23" y="4"/>
                      <a:pt x="52" y="2"/>
                    </a:cubicBezTo>
                    <a:cubicBezTo>
                      <a:pt x="81" y="1"/>
                      <a:pt x="105" y="0"/>
                      <a:pt x="10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38">
                <a:extLst>
                  <a:ext uri="{FF2B5EF4-FFF2-40B4-BE49-F238E27FC236}">
                    <a16:creationId xmlns="" xmlns:a16="http://schemas.microsoft.com/office/drawing/2014/main" id="{1F6CA050-57B8-40A4-AB6B-9867FB9B0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1" y="937"/>
                <a:ext cx="39" cy="3"/>
              </a:xfrm>
              <a:custGeom>
                <a:avLst/>
                <a:gdLst>
                  <a:gd name="T0" fmla="*/ 60 w 60"/>
                  <a:gd name="T1" fmla="*/ 0 h 4"/>
                  <a:gd name="T2" fmla="*/ 51 w 60"/>
                  <a:gd name="T3" fmla="*/ 1 h 4"/>
                  <a:gd name="T4" fmla="*/ 30 w 60"/>
                  <a:gd name="T5" fmla="*/ 3 h 4"/>
                  <a:gd name="T6" fmla="*/ 9 w 60"/>
                  <a:gd name="T7" fmla="*/ 4 h 4"/>
                  <a:gd name="T8" fmla="*/ 0 w 60"/>
                  <a:gd name="T9" fmla="*/ 4 h 4"/>
                  <a:gd name="T10" fmla="*/ 9 w 60"/>
                  <a:gd name="T11" fmla="*/ 2 h 4"/>
                  <a:gd name="T12" fmla="*/ 30 w 60"/>
                  <a:gd name="T13" fmla="*/ 1 h 4"/>
                  <a:gd name="T14" fmla="*/ 51 w 60"/>
                  <a:gd name="T15" fmla="*/ 0 h 4"/>
                  <a:gd name="T16" fmla="*/ 60 w 60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4">
                    <a:moveTo>
                      <a:pt x="60" y="0"/>
                    </a:moveTo>
                    <a:cubicBezTo>
                      <a:pt x="60" y="0"/>
                      <a:pt x="57" y="1"/>
                      <a:pt x="51" y="1"/>
                    </a:cubicBezTo>
                    <a:cubicBezTo>
                      <a:pt x="46" y="2"/>
                      <a:pt x="38" y="2"/>
                      <a:pt x="30" y="3"/>
                    </a:cubicBezTo>
                    <a:cubicBezTo>
                      <a:pt x="22" y="3"/>
                      <a:pt x="15" y="4"/>
                      <a:pt x="9" y="4"/>
                    </a:cubicBezTo>
                    <a:cubicBezTo>
                      <a:pt x="4" y="4"/>
                      <a:pt x="0" y="4"/>
                      <a:pt x="0" y="4"/>
                    </a:cubicBezTo>
                    <a:cubicBezTo>
                      <a:pt x="0" y="3"/>
                      <a:pt x="4" y="3"/>
                      <a:pt x="9" y="2"/>
                    </a:cubicBezTo>
                    <a:cubicBezTo>
                      <a:pt x="14" y="2"/>
                      <a:pt x="22" y="1"/>
                      <a:pt x="30" y="1"/>
                    </a:cubicBezTo>
                    <a:cubicBezTo>
                      <a:pt x="38" y="0"/>
                      <a:pt x="46" y="0"/>
                      <a:pt x="51" y="0"/>
                    </a:cubicBezTo>
                    <a:cubicBezTo>
                      <a:pt x="57" y="0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39">
                <a:extLst>
                  <a:ext uri="{FF2B5EF4-FFF2-40B4-BE49-F238E27FC236}">
                    <a16:creationId xmlns="" xmlns:a16="http://schemas.microsoft.com/office/drawing/2014/main" id="{147F9FD0-1CC1-44A8-8498-65F35E974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5" y="531"/>
                <a:ext cx="110" cy="109"/>
              </a:xfrm>
              <a:custGeom>
                <a:avLst/>
                <a:gdLst>
                  <a:gd name="T0" fmla="*/ 12 w 169"/>
                  <a:gd name="T1" fmla="*/ 0 h 169"/>
                  <a:gd name="T2" fmla="*/ 16 w 169"/>
                  <a:gd name="T3" fmla="*/ 169 h 169"/>
                  <a:gd name="T4" fmla="*/ 169 w 169"/>
                  <a:gd name="T5" fmla="*/ 161 h 169"/>
                  <a:gd name="T6" fmla="*/ 157 w 169"/>
                  <a:gd name="T7" fmla="*/ 8 h 169"/>
                  <a:gd name="T8" fmla="*/ 12 w 169"/>
                  <a:gd name="T9" fmla="*/ 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" h="169">
                    <a:moveTo>
                      <a:pt x="12" y="0"/>
                    </a:moveTo>
                    <a:cubicBezTo>
                      <a:pt x="12" y="0"/>
                      <a:pt x="0" y="106"/>
                      <a:pt x="16" y="169"/>
                    </a:cubicBezTo>
                    <a:cubicBezTo>
                      <a:pt x="169" y="161"/>
                      <a:pt x="169" y="161"/>
                      <a:pt x="169" y="161"/>
                    </a:cubicBezTo>
                    <a:cubicBezTo>
                      <a:pt x="169" y="161"/>
                      <a:pt x="137" y="58"/>
                      <a:pt x="157" y="8"/>
                    </a:cubicBez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40">
                <a:extLst>
                  <a:ext uri="{FF2B5EF4-FFF2-40B4-BE49-F238E27FC236}">
                    <a16:creationId xmlns="" xmlns:a16="http://schemas.microsoft.com/office/drawing/2014/main" id="{CD400C9F-B32D-4267-9F15-2493DC1C26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4" y="529"/>
                <a:ext cx="106" cy="105"/>
              </a:xfrm>
              <a:custGeom>
                <a:avLst/>
                <a:gdLst>
                  <a:gd name="T0" fmla="*/ 0 w 164"/>
                  <a:gd name="T1" fmla="*/ 0 h 162"/>
                  <a:gd name="T2" fmla="*/ 7 w 164"/>
                  <a:gd name="T3" fmla="*/ 162 h 162"/>
                  <a:gd name="T4" fmla="*/ 164 w 164"/>
                  <a:gd name="T5" fmla="*/ 155 h 162"/>
                  <a:gd name="T6" fmla="*/ 155 w 164"/>
                  <a:gd name="T7" fmla="*/ 0 h 162"/>
                  <a:gd name="T8" fmla="*/ 0 w 164"/>
                  <a:gd name="T9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4" h="162">
                    <a:moveTo>
                      <a:pt x="0" y="0"/>
                    </a:moveTo>
                    <a:cubicBezTo>
                      <a:pt x="0" y="0"/>
                      <a:pt x="1" y="124"/>
                      <a:pt x="7" y="162"/>
                    </a:cubicBezTo>
                    <a:cubicBezTo>
                      <a:pt x="164" y="155"/>
                      <a:pt x="164" y="155"/>
                      <a:pt x="164" y="155"/>
                    </a:cubicBezTo>
                    <a:cubicBezTo>
                      <a:pt x="164" y="155"/>
                      <a:pt x="150" y="32"/>
                      <a:pt x="15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50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41">
                <a:extLst>
                  <a:ext uri="{FF2B5EF4-FFF2-40B4-BE49-F238E27FC236}">
                    <a16:creationId xmlns="" xmlns:a16="http://schemas.microsoft.com/office/drawing/2014/main" id="{948C859C-AC2F-454C-BC45-82479843F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1" y="562"/>
                <a:ext cx="68" cy="5"/>
              </a:xfrm>
              <a:custGeom>
                <a:avLst/>
                <a:gdLst>
                  <a:gd name="T0" fmla="*/ 105 w 105"/>
                  <a:gd name="T1" fmla="*/ 1 h 8"/>
                  <a:gd name="T2" fmla="*/ 52 w 105"/>
                  <a:gd name="T3" fmla="*/ 5 h 8"/>
                  <a:gd name="T4" fmla="*/ 0 w 105"/>
                  <a:gd name="T5" fmla="*/ 7 h 8"/>
                  <a:gd name="T6" fmla="*/ 52 w 105"/>
                  <a:gd name="T7" fmla="*/ 3 h 8"/>
                  <a:gd name="T8" fmla="*/ 105 w 105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8">
                    <a:moveTo>
                      <a:pt x="105" y="1"/>
                    </a:moveTo>
                    <a:cubicBezTo>
                      <a:pt x="105" y="2"/>
                      <a:pt x="81" y="3"/>
                      <a:pt x="52" y="5"/>
                    </a:cubicBezTo>
                    <a:cubicBezTo>
                      <a:pt x="23" y="7"/>
                      <a:pt x="0" y="8"/>
                      <a:pt x="0" y="7"/>
                    </a:cubicBezTo>
                    <a:cubicBezTo>
                      <a:pt x="0" y="7"/>
                      <a:pt x="23" y="5"/>
                      <a:pt x="52" y="3"/>
                    </a:cubicBezTo>
                    <a:cubicBezTo>
                      <a:pt x="81" y="1"/>
                      <a:pt x="105" y="0"/>
                      <a:pt x="10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42">
                <a:extLst>
                  <a:ext uri="{FF2B5EF4-FFF2-40B4-BE49-F238E27FC236}">
                    <a16:creationId xmlns="" xmlns:a16="http://schemas.microsoft.com/office/drawing/2014/main" id="{E0565F97-551B-4DA4-9E8B-E236F1943F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1" y="579"/>
                <a:ext cx="68" cy="5"/>
              </a:xfrm>
              <a:custGeom>
                <a:avLst/>
                <a:gdLst>
                  <a:gd name="T0" fmla="*/ 105 w 105"/>
                  <a:gd name="T1" fmla="*/ 0 h 7"/>
                  <a:gd name="T2" fmla="*/ 52 w 105"/>
                  <a:gd name="T3" fmla="*/ 5 h 7"/>
                  <a:gd name="T4" fmla="*/ 0 w 105"/>
                  <a:gd name="T5" fmla="*/ 7 h 7"/>
                  <a:gd name="T6" fmla="*/ 52 w 105"/>
                  <a:gd name="T7" fmla="*/ 2 h 7"/>
                  <a:gd name="T8" fmla="*/ 105 w 105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7">
                    <a:moveTo>
                      <a:pt x="105" y="0"/>
                    </a:moveTo>
                    <a:cubicBezTo>
                      <a:pt x="105" y="1"/>
                      <a:pt x="81" y="3"/>
                      <a:pt x="52" y="5"/>
                    </a:cubicBezTo>
                    <a:cubicBezTo>
                      <a:pt x="23" y="6"/>
                      <a:pt x="0" y="7"/>
                      <a:pt x="0" y="7"/>
                    </a:cubicBezTo>
                    <a:cubicBezTo>
                      <a:pt x="0" y="6"/>
                      <a:pt x="23" y="4"/>
                      <a:pt x="52" y="2"/>
                    </a:cubicBezTo>
                    <a:cubicBezTo>
                      <a:pt x="81" y="1"/>
                      <a:pt x="105" y="0"/>
                      <a:pt x="10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43">
                <a:extLst>
                  <a:ext uri="{FF2B5EF4-FFF2-40B4-BE49-F238E27FC236}">
                    <a16:creationId xmlns="" xmlns:a16="http://schemas.microsoft.com/office/drawing/2014/main" id="{47695ABE-D583-46AE-82E2-A3A224D539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3" y="596"/>
                <a:ext cx="39" cy="3"/>
              </a:xfrm>
              <a:custGeom>
                <a:avLst/>
                <a:gdLst>
                  <a:gd name="T0" fmla="*/ 60 w 60"/>
                  <a:gd name="T1" fmla="*/ 0 h 4"/>
                  <a:gd name="T2" fmla="*/ 51 w 60"/>
                  <a:gd name="T3" fmla="*/ 1 h 4"/>
                  <a:gd name="T4" fmla="*/ 30 w 60"/>
                  <a:gd name="T5" fmla="*/ 3 h 4"/>
                  <a:gd name="T6" fmla="*/ 9 w 60"/>
                  <a:gd name="T7" fmla="*/ 4 h 4"/>
                  <a:gd name="T8" fmla="*/ 0 w 60"/>
                  <a:gd name="T9" fmla="*/ 4 h 4"/>
                  <a:gd name="T10" fmla="*/ 9 w 60"/>
                  <a:gd name="T11" fmla="*/ 3 h 4"/>
                  <a:gd name="T12" fmla="*/ 30 w 60"/>
                  <a:gd name="T13" fmla="*/ 1 h 4"/>
                  <a:gd name="T14" fmla="*/ 51 w 60"/>
                  <a:gd name="T15" fmla="*/ 0 h 4"/>
                  <a:gd name="T16" fmla="*/ 60 w 60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4">
                    <a:moveTo>
                      <a:pt x="60" y="0"/>
                    </a:moveTo>
                    <a:cubicBezTo>
                      <a:pt x="60" y="0"/>
                      <a:pt x="57" y="1"/>
                      <a:pt x="51" y="1"/>
                    </a:cubicBezTo>
                    <a:cubicBezTo>
                      <a:pt x="46" y="2"/>
                      <a:pt x="39" y="3"/>
                      <a:pt x="30" y="3"/>
                    </a:cubicBezTo>
                    <a:cubicBezTo>
                      <a:pt x="22" y="4"/>
                      <a:pt x="15" y="4"/>
                      <a:pt x="9" y="4"/>
                    </a:cubicBezTo>
                    <a:cubicBezTo>
                      <a:pt x="4" y="4"/>
                      <a:pt x="0" y="4"/>
                      <a:pt x="0" y="4"/>
                    </a:cubicBezTo>
                    <a:cubicBezTo>
                      <a:pt x="0" y="4"/>
                      <a:pt x="4" y="3"/>
                      <a:pt x="9" y="3"/>
                    </a:cubicBezTo>
                    <a:cubicBezTo>
                      <a:pt x="15" y="2"/>
                      <a:pt x="22" y="1"/>
                      <a:pt x="30" y="1"/>
                    </a:cubicBezTo>
                    <a:cubicBezTo>
                      <a:pt x="38" y="0"/>
                      <a:pt x="46" y="0"/>
                      <a:pt x="51" y="0"/>
                    </a:cubicBezTo>
                    <a:cubicBezTo>
                      <a:pt x="57" y="0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44">
                <a:extLst>
                  <a:ext uri="{FF2B5EF4-FFF2-40B4-BE49-F238E27FC236}">
                    <a16:creationId xmlns="" xmlns:a16="http://schemas.microsoft.com/office/drawing/2014/main" id="{F1A7CCB2-463C-45C5-9A78-E627EE8E21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8" y="867"/>
                <a:ext cx="111" cy="116"/>
              </a:xfrm>
              <a:custGeom>
                <a:avLst/>
                <a:gdLst>
                  <a:gd name="T0" fmla="*/ 13 w 171"/>
                  <a:gd name="T1" fmla="*/ 0 h 179"/>
                  <a:gd name="T2" fmla="*/ 17 w 171"/>
                  <a:gd name="T3" fmla="*/ 179 h 179"/>
                  <a:gd name="T4" fmla="*/ 171 w 171"/>
                  <a:gd name="T5" fmla="*/ 172 h 179"/>
                  <a:gd name="T6" fmla="*/ 158 w 171"/>
                  <a:gd name="T7" fmla="*/ 8 h 179"/>
                  <a:gd name="T8" fmla="*/ 13 w 171"/>
                  <a:gd name="T9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179">
                    <a:moveTo>
                      <a:pt x="13" y="0"/>
                    </a:moveTo>
                    <a:cubicBezTo>
                      <a:pt x="13" y="0"/>
                      <a:pt x="0" y="116"/>
                      <a:pt x="17" y="179"/>
                    </a:cubicBezTo>
                    <a:cubicBezTo>
                      <a:pt x="171" y="172"/>
                      <a:pt x="171" y="172"/>
                      <a:pt x="171" y="172"/>
                    </a:cubicBezTo>
                    <a:cubicBezTo>
                      <a:pt x="171" y="172"/>
                      <a:pt x="138" y="58"/>
                      <a:pt x="158" y="8"/>
                    </a:cubicBez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45">
                <a:extLst>
                  <a:ext uri="{FF2B5EF4-FFF2-40B4-BE49-F238E27FC236}">
                    <a16:creationId xmlns="" xmlns:a16="http://schemas.microsoft.com/office/drawing/2014/main" id="{3C11FD4B-1EF4-4FF6-98E2-E7F56591EF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7" y="865"/>
                <a:ext cx="106" cy="105"/>
              </a:xfrm>
              <a:custGeom>
                <a:avLst/>
                <a:gdLst>
                  <a:gd name="T0" fmla="*/ 0 w 163"/>
                  <a:gd name="T1" fmla="*/ 0 h 162"/>
                  <a:gd name="T2" fmla="*/ 7 w 163"/>
                  <a:gd name="T3" fmla="*/ 162 h 162"/>
                  <a:gd name="T4" fmla="*/ 163 w 163"/>
                  <a:gd name="T5" fmla="*/ 155 h 162"/>
                  <a:gd name="T6" fmla="*/ 155 w 163"/>
                  <a:gd name="T7" fmla="*/ 0 h 162"/>
                  <a:gd name="T8" fmla="*/ 0 w 163"/>
                  <a:gd name="T9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" h="162">
                    <a:moveTo>
                      <a:pt x="0" y="0"/>
                    </a:moveTo>
                    <a:cubicBezTo>
                      <a:pt x="0" y="0"/>
                      <a:pt x="1" y="124"/>
                      <a:pt x="7" y="162"/>
                    </a:cubicBezTo>
                    <a:cubicBezTo>
                      <a:pt x="163" y="155"/>
                      <a:pt x="163" y="155"/>
                      <a:pt x="163" y="155"/>
                    </a:cubicBezTo>
                    <a:cubicBezTo>
                      <a:pt x="163" y="155"/>
                      <a:pt x="149" y="32"/>
                      <a:pt x="15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50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46">
                <a:extLst>
                  <a:ext uri="{FF2B5EF4-FFF2-40B4-BE49-F238E27FC236}">
                    <a16:creationId xmlns="" xmlns:a16="http://schemas.microsoft.com/office/drawing/2014/main" id="{3D874A23-894C-45CA-84D4-54D0507281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4" y="898"/>
                <a:ext cx="68" cy="5"/>
              </a:xfrm>
              <a:custGeom>
                <a:avLst/>
                <a:gdLst>
                  <a:gd name="T0" fmla="*/ 105 w 105"/>
                  <a:gd name="T1" fmla="*/ 1 h 8"/>
                  <a:gd name="T2" fmla="*/ 53 w 105"/>
                  <a:gd name="T3" fmla="*/ 5 h 8"/>
                  <a:gd name="T4" fmla="*/ 0 w 105"/>
                  <a:gd name="T5" fmla="*/ 7 h 8"/>
                  <a:gd name="T6" fmla="*/ 53 w 105"/>
                  <a:gd name="T7" fmla="*/ 3 h 8"/>
                  <a:gd name="T8" fmla="*/ 105 w 105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8">
                    <a:moveTo>
                      <a:pt x="105" y="1"/>
                    </a:moveTo>
                    <a:cubicBezTo>
                      <a:pt x="105" y="2"/>
                      <a:pt x="82" y="3"/>
                      <a:pt x="53" y="5"/>
                    </a:cubicBezTo>
                    <a:cubicBezTo>
                      <a:pt x="24" y="7"/>
                      <a:pt x="0" y="8"/>
                      <a:pt x="0" y="7"/>
                    </a:cubicBezTo>
                    <a:cubicBezTo>
                      <a:pt x="0" y="7"/>
                      <a:pt x="24" y="5"/>
                      <a:pt x="53" y="3"/>
                    </a:cubicBezTo>
                    <a:cubicBezTo>
                      <a:pt x="82" y="1"/>
                      <a:pt x="105" y="0"/>
                      <a:pt x="10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47">
                <a:extLst>
                  <a:ext uri="{FF2B5EF4-FFF2-40B4-BE49-F238E27FC236}">
                    <a16:creationId xmlns="" xmlns:a16="http://schemas.microsoft.com/office/drawing/2014/main" id="{2C9587F5-C977-4960-9812-7B6FFB083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4" y="916"/>
                <a:ext cx="68" cy="4"/>
              </a:xfrm>
              <a:custGeom>
                <a:avLst/>
                <a:gdLst>
                  <a:gd name="T0" fmla="*/ 105 w 105"/>
                  <a:gd name="T1" fmla="*/ 0 h 7"/>
                  <a:gd name="T2" fmla="*/ 53 w 105"/>
                  <a:gd name="T3" fmla="*/ 4 h 7"/>
                  <a:gd name="T4" fmla="*/ 0 w 105"/>
                  <a:gd name="T5" fmla="*/ 7 h 7"/>
                  <a:gd name="T6" fmla="*/ 53 w 105"/>
                  <a:gd name="T7" fmla="*/ 2 h 7"/>
                  <a:gd name="T8" fmla="*/ 105 w 105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7">
                    <a:moveTo>
                      <a:pt x="105" y="0"/>
                    </a:moveTo>
                    <a:cubicBezTo>
                      <a:pt x="105" y="1"/>
                      <a:pt x="82" y="3"/>
                      <a:pt x="53" y="4"/>
                    </a:cubicBezTo>
                    <a:cubicBezTo>
                      <a:pt x="24" y="6"/>
                      <a:pt x="0" y="7"/>
                      <a:pt x="0" y="7"/>
                    </a:cubicBezTo>
                    <a:cubicBezTo>
                      <a:pt x="0" y="6"/>
                      <a:pt x="24" y="4"/>
                      <a:pt x="53" y="2"/>
                    </a:cubicBezTo>
                    <a:cubicBezTo>
                      <a:pt x="82" y="1"/>
                      <a:pt x="105" y="0"/>
                      <a:pt x="10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48">
                <a:extLst>
                  <a:ext uri="{FF2B5EF4-FFF2-40B4-BE49-F238E27FC236}">
                    <a16:creationId xmlns="" xmlns:a16="http://schemas.microsoft.com/office/drawing/2014/main" id="{66670BB8-FC38-4770-AD79-D377860DEB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" y="933"/>
                <a:ext cx="39" cy="2"/>
              </a:xfrm>
              <a:custGeom>
                <a:avLst/>
                <a:gdLst>
                  <a:gd name="T0" fmla="*/ 60 w 60"/>
                  <a:gd name="T1" fmla="*/ 0 h 4"/>
                  <a:gd name="T2" fmla="*/ 51 w 60"/>
                  <a:gd name="T3" fmla="*/ 1 h 4"/>
                  <a:gd name="T4" fmla="*/ 30 w 60"/>
                  <a:gd name="T5" fmla="*/ 3 h 4"/>
                  <a:gd name="T6" fmla="*/ 9 w 60"/>
                  <a:gd name="T7" fmla="*/ 4 h 4"/>
                  <a:gd name="T8" fmla="*/ 0 w 60"/>
                  <a:gd name="T9" fmla="*/ 4 h 4"/>
                  <a:gd name="T10" fmla="*/ 9 w 60"/>
                  <a:gd name="T11" fmla="*/ 2 h 4"/>
                  <a:gd name="T12" fmla="*/ 30 w 60"/>
                  <a:gd name="T13" fmla="*/ 1 h 4"/>
                  <a:gd name="T14" fmla="*/ 51 w 60"/>
                  <a:gd name="T15" fmla="*/ 0 h 4"/>
                  <a:gd name="T16" fmla="*/ 60 w 60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4">
                    <a:moveTo>
                      <a:pt x="60" y="0"/>
                    </a:moveTo>
                    <a:cubicBezTo>
                      <a:pt x="60" y="0"/>
                      <a:pt x="56" y="1"/>
                      <a:pt x="51" y="1"/>
                    </a:cubicBezTo>
                    <a:cubicBezTo>
                      <a:pt x="45" y="2"/>
                      <a:pt x="38" y="3"/>
                      <a:pt x="30" y="3"/>
                    </a:cubicBezTo>
                    <a:cubicBezTo>
                      <a:pt x="22" y="3"/>
                      <a:pt x="14" y="4"/>
                      <a:pt x="9" y="4"/>
                    </a:cubicBezTo>
                    <a:cubicBezTo>
                      <a:pt x="3" y="4"/>
                      <a:pt x="0" y="4"/>
                      <a:pt x="0" y="4"/>
                    </a:cubicBezTo>
                    <a:cubicBezTo>
                      <a:pt x="0" y="3"/>
                      <a:pt x="3" y="3"/>
                      <a:pt x="9" y="2"/>
                    </a:cubicBezTo>
                    <a:cubicBezTo>
                      <a:pt x="14" y="2"/>
                      <a:pt x="21" y="1"/>
                      <a:pt x="30" y="1"/>
                    </a:cubicBezTo>
                    <a:cubicBezTo>
                      <a:pt x="38" y="0"/>
                      <a:pt x="45" y="0"/>
                      <a:pt x="51" y="0"/>
                    </a:cubicBezTo>
                    <a:cubicBezTo>
                      <a:pt x="56" y="0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9">
                <a:extLst>
                  <a:ext uri="{FF2B5EF4-FFF2-40B4-BE49-F238E27FC236}">
                    <a16:creationId xmlns="" xmlns:a16="http://schemas.microsoft.com/office/drawing/2014/main" id="{38244131-BEB4-438C-9216-9894D8CC2A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8" y="640"/>
                <a:ext cx="112" cy="105"/>
              </a:xfrm>
              <a:custGeom>
                <a:avLst/>
                <a:gdLst>
                  <a:gd name="T0" fmla="*/ 16 w 173"/>
                  <a:gd name="T1" fmla="*/ 0 h 162"/>
                  <a:gd name="T2" fmla="*/ 16 w 173"/>
                  <a:gd name="T3" fmla="*/ 162 h 162"/>
                  <a:gd name="T4" fmla="*/ 173 w 173"/>
                  <a:gd name="T5" fmla="*/ 158 h 162"/>
                  <a:gd name="T6" fmla="*/ 161 w 173"/>
                  <a:gd name="T7" fmla="*/ 7 h 162"/>
                  <a:gd name="T8" fmla="*/ 16 w 173"/>
                  <a:gd name="T9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" h="162">
                    <a:moveTo>
                      <a:pt x="16" y="0"/>
                    </a:moveTo>
                    <a:cubicBezTo>
                      <a:pt x="16" y="0"/>
                      <a:pt x="0" y="99"/>
                      <a:pt x="16" y="162"/>
                    </a:cubicBezTo>
                    <a:cubicBezTo>
                      <a:pt x="173" y="158"/>
                      <a:pt x="173" y="158"/>
                      <a:pt x="173" y="158"/>
                    </a:cubicBezTo>
                    <a:cubicBezTo>
                      <a:pt x="173" y="158"/>
                      <a:pt x="141" y="58"/>
                      <a:pt x="161" y="7"/>
                    </a:cubicBez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50">
                <a:extLst>
                  <a:ext uri="{FF2B5EF4-FFF2-40B4-BE49-F238E27FC236}">
                    <a16:creationId xmlns="" xmlns:a16="http://schemas.microsoft.com/office/drawing/2014/main" id="{18C5A0D6-DE4E-46B0-B185-A702478466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9" y="637"/>
                <a:ext cx="106" cy="105"/>
              </a:xfrm>
              <a:custGeom>
                <a:avLst/>
                <a:gdLst>
                  <a:gd name="T0" fmla="*/ 0 w 163"/>
                  <a:gd name="T1" fmla="*/ 0 h 162"/>
                  <a:gd name="T2" fmla="*/ 7 w 163"/>
                  <a:gd name="T3" fmla="*/ 162 h 162"/>
                  <a:gd name="T4" fmla="*/ 163 w 163"/>
                  <a:gd name="T5" fmla="*/ 155 h 162"/>
                  <a:gd name="T6" fmla="*/ 155 w 163"/>
                  <a:gd name="T7" fmla="*/ 0 h 162"/>
                  <a:gd name="T8" fmla="*/ 0 w 163"/>
                  <a:gd name="T9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" h="162">
                    <a:moveTo>
                      <a:pt x="0" y="0"/>
                    </a:moveTo>
                    <a:cubicBezTo>
                      <a:pt x="0" y="0"/>
                      <a:pt x="1" y="124"/>
                      <a:pt x="7" y="162"/>
                    </a:cubicBezTo>
                    <a:cubicBezTo>
                      <a:pt x="163" y="155"/>
                      <a:pt x="163" y="155"/>
                      <a:pt x="163" y="155"/>
                    </a:cubicBezTo>
                    <a:cubicBezTo>
                      <a:pt x="163" y="155"/>
                      <a:pt x="149" y="33"/>
                      <a:pt x="15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50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51">
                <a:extLst>
                  <a:ext uri="{FF2B5EF4-FFF2-40B4-BE49-F238E27FC236}">
                    <a16:creationId xmlns="" xmlns:a16="http://schemas.microsoft.com/office/drawing/2014/main" id="{705CA7E9-F309-4712-A1D0-4693781E22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6" y="671"/>
                <a:ext cx="68" cy="4"/>
              </a:xfrm>
              <a:custGeom>
                <a:avLst/>
                <a:gdLst>
                  <a:gd name="T0" fmla="*/ 105 w 105"/>
                  <a:gd name="T1" fmla="*/ 0 h 7"/>
                  <a:gd name="T2" fmla="*/ 53 w 105"/>
                  <a:gd name="T3" fmla="*/ 4 h 7"/>
                  <a:gd name="T4" fmla="*/ 0 w 105"/>
                  <a:gd name="T5" fmla="*/ 7 h 7"/>
                  <a:gd name="T6" fmla="*/ 53 w 105"/>
                  <a:gd name="T7" fmla="*/ 2 h 7"/>
                  <a:gd name="T8" fmla="*/ 105 w 105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7">
                    <a:moveTo>
                      <a:pt x="105" y="0"/>
                    </a:moveTo>
                    <a:cubicBezTo>
                      <a:pt x="105" y="1"/>
                      <a:pt x="82" y="3"/>
                      <a:pt x="53" y="4"/>
                    </a:cubicBezTo>
                    <a:cubicBezTo>
                      <a:pt x="24" y="6"/>
                      <a:pt x="0" y="7"/>
                      <a:pt x="0" y="7"/>
                    </a:cubicBezTo>
                    <a:cubicBezTo>
                      <a:pt x="0" y="6"/>
                      <a:pt x="24" y="4"/>
                      <a:pt x="53" y="2"/>
                    </a:cubicBezTo>
                    <a:cubicBezTo>
                      <a:pt x="82" y="1"/>
                      <a:pt x="105" y="0"/>
                      <a:pt x="10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52">
                <a:extLst>
                  <a:ext uri="{FF2B5EF4-FFF2-40B4-BE49-F238E27FC236}">
                    <a16:creationId xmlns="" xmlns:a16="http://schemas.microsoft.com/office/drawing/2014/main" id="{8AC907E7-A527-439B-9D6F-FDDA5B193E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6" y="688"/>
                <a:ext cx="68" cy="4"/>
              </a:xfrm>
              <a:custGeom>
                <a:avLst/>
                <a:gdLst>
                  <a:gd name="T0" fmla="*/ 105 w 105"/>
                  <a:gd name="T1" fmla="*/ 1 h 7"/>
                  <a:gd name="T2" fmla="*/ 53 w 105"/>
                  <a:gd name="T3" fmla="*/ 5 h 7"/>
                  <a:gd name="T4" fmla="*/ 0 w 105"/>
                  <a:gd name="T5" fmla="*/ 7 h 7"/>
                  <a:gd name="T6" fmla="*/ 53 w 105"/>
                  <a:gd name="T7" fmla="*/ 3 h 7"/>
                  <a:gd name="T8" fmla="*/ 105 w 105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7">
                    <a:moveTo>
                      <a:pt x="105" y="1"/>
                    </a:moveTo>
                    <a:cubicBezTo>
                      <a:pt x="105" y="1"/>
                      <a:pt x="82" y="3"/>
                      <a:pt x="53" y="5"/>
                    </a:cubicBezTo>
                    <a:cubicBezTo>
                      <a:pt x="24" y="7"/>
                      <a:pt x="1" y="7"/>
                      <a:pt x="0" y="7"/>
                    </a:cubicBezTo>
                    <a:cubicBezTo>
                      <a:pt x="0" y="6"/>
                      <a:pt x="24" y="4"/>
                      <a:pt x="53" y="3"/>
                    </a:cubicBezTo>
                    <a:cubicBezTo>
                      <a:pt x="82" y="1"/>
                      <a:pt x="105" y="0"/>
                      <a:pt x="10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53">
                <a:extLst>
                  <a:ext uri="{FF2B5EF4-FFF2-40B4-BE49-F238E27FC236}">
                    <a16:creationId xmlns="" xmlns:a16="http://schemas.microsoft.com/office/drawing/2014/main" id="{32399306-EE93-42E7-B199-5AAC7EF10C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8" y="705"/>
                <a:ext cx="39" cy="2"/>
              </a:xfrm>
              <a:custGeom>
                <a:avLst/>
                <a:gdLst>
                  <a:gd name="T0" fmla="*/ 60 w 60"/>
                  <a:gd name="T1" fmla="*/ 1 h 4"/>
                  <a:gd name="T2" fmla="*/ 51 w 60"/>
                  <a:gd name="T3" fmla="*/ 2 h 4"/>
                  <a:gd name="T4" fmla="*/ 30 w 60"/>
                  <a:gd name="T5" fmla="*/ 3 h 4"/>
                  <a:gd name="T6" fmla="*/ 9 w 60"/>
                  <a:gd name="T7" fmla="*/ 4 h 4"/>
                  <a:gd name="T8" fmla="*/ 0 w 60"/>
                  <a:gd name="T9" fmla="*/ 4 h 4"/>
                  <a:gd name="T10" fmla="*/ 9 w 60"/>
                  <a:gd name="T11" fmla="*/ 3 h 4"/>
                  <a:gd name="T12" fmla="*/ 30 w 60"/>
                  <a:gd name="T13" fmla="*/ 1 h 4"/>
                  <a:gd name="T14" fmla="*/ 51 w 60"/>
                  <a:gd name="T15" fmla="*/ 0 h 4"/>
                  <a:gd name="T16" fmla="*/ 60 w 60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4">
                    <a:moveTo>
                      <a:pt x="60" y="1"/>
                    </a:moveTo>
                    <a:cubicBezTo>
                      <a:pt x="60" y="1"/>
                      <a:pt x="56" y="1"/>
                      <a:pt x="51" y="2"/>
                    </a:cubicBezTo>
                    <a:cubicBezTo>
                      <a:pt x="46" y="2"/>
                      <a:pt x="38" y="3"/>
                      <a:pt x="30" y="3"/>
                    </a:cubicBezTo>
                    <a:cubicBezTo>
                      <a:pt x="22" y="4"/>
                      <a:pt x="14" y="4"/>
                      <a:pt x="9" y="4"/>
                    </a:cubicBezTo>
                    <a:cubicBezTo>
                      <a:pt x="3" y="4"/>
                      <a:pt x="0" y="4"/>
                      <a:pt x="0" y="4"/>
                    </a:cubicBezTo>
                    <a:cubicBezTo>
                      <a:pt x="0" y="4"/>
                      <a:pt x="3" y="3"/>
                      <a:pt x="9" y="3"/>
                    </a:cubicBezTo>
                    <a:cubicBezTo>
                      <a:pt x="14" y="2"/>
                      <a:pt x="22" y="2"/>
                      <a:pt x="30" y="1"/>
                    </a:cubicBezTo>
                    <a:cubicBezTo>
                      <a:pt x="38" y="1"/>
                      <a:pt x="45" y="0"/>
                      <a:pt x="51" y="0"/>
                    </a:cubicBezTo>
                    <a:cubicBezTo>
                      <a:pt x="56" y="0"/>
                      <a:pt x="60" y="0"/>
                      <a:pt x="6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54">
                <a:extLst>
                  <a:ext uri="{FF2B5EF4-FFF2-40B4-BE49-F238E27FC236}">
                    <a16:creationId xmlns="" xmlns:a16="http://schemas.microsoft.com/office/drawing/2014/main" id="{CB0A341C-D597-403B-AC24-D5399DA98D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1" y="757"/>
                <a:ext cx="112" cy="105"/>
              </a:xfrm>
              <a:custGeom>
                <a:avLst/>
                <a:gdLst>
                  <a:gd name="T0" fmla="*/ 16 w 172"/>
                  <a:gd name="T1" fmla="*/ 0 h 162"/>
                  <a:gd name="T2" fmla="*/ 16 w 172"/>
                  <a:gd name="T3" fmla="*/ 162 h 162"/>
                  <a:gd name="T4" fmla="*/ 172 w 172"/>
                  <a:gd name="T5" fmla="*/ 159 h 162"/>
                  <a:gd name="T6" fmla="*/ 161 w 172"/>
                  <a:gd name="T7" fmla="*/ 8 h 162"/>
                  <a:gd name="T8" fmla="*/ 16 w 172"/>
                  <a:gd name="T9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" h="162">
                    <a:moveTo>
                      <a:pt x="16" y="0"/>
                    </a:moveTo>
                    <a:cubicBezTo>
                      <a:pt x="16" y="0"/>
                      <a:pt x="0" y="99"/>
                      <a:pt x="16" y="162"/>
                    </a:cubicBezTo>
                    <a:cubicBezTo>
                      <a:pt x="172" y="159"/>
                      <a:pt x="172" y="159"/>
                      <a:pt x="172" y="159"/>
                    </a:cubicBezTo>
                    <a:cubicBezTo>
                      <a:pt x="172" y="159"/>
                      <a:pt x="141" y="58"/>
                      <a:pt x="161" y="8"/>
                    </a:cubicBez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55">
                <a:extLst>
                  <a:ext uri="{FF2B5EF4-FFF2-40B4-BE49-F238E27FC236}">
                    <a16:creationId xmlns="" xmlns:a16="http://schemas.microsoft.com/office/drawing/2014/main" id="{D95BD9F2-9B4D-46CD-99DA-8543A2C06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2" y="755"/>
                <a:ext cx="106" cy="105"/>
              </a:xfrm>
              <a:custGeom>
                <a:avLst/>
                <a:gdLst>
                  <a:gd name="T0" fmla="*/ 0 w 163"/>
                  <a:gd name="T1" fmla="*/ 0 h 163"/>
                  <a:gd name="T2" fmla="*/ 7 w 163"/>
                  <a:gd name="T3" fmla="*/ 163 h 163"/>
                  <a:gd name="T4" fmla="*/ 163 w 163"/>
                  <a:gd name="T5" fmla="*/ 155 h 163"/>
                  <a:gd name="T6" fmla="*/ 155 w 163"/>
                  <a:gd name="T7" fmla="*/ 0 h 163"/>
                  <a:gd name="T8" fmla="*/ 0 w 163"/>
                  <a:gd name="T9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" h="163">
                    <a:moveTo>
                      <a:pt x="0" y="0"/>
                    </a:moveTo>
                    <a:cubicBezTo>
                      <a:pt x="0" y="0"/>
                      <a:pt x="1" y="125"/>
                      <a:pt x="7" y="163"/>
                    </a:cubicBezTo>
                    <a:cubicBezTo>
                      <a:pt x="163" y="155"/>
                      <a:pt x="163" y="155"/>
                      <a:pt x="163" y="155"/>
                    </a:cubicBezTo>
                    <a:cubicBezTo>
                      <a:pt x="163" y="155"/>
                      <a:pt x="149" y="33"/>
                      <a:pt x="15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50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56">
                <a:extLst>
                  <a:ext uri="{FF2B5EF4-FFF2-40B4-BE49-F238E27FC236}">
                    <a16:creationId xmlns="" xmlns:a16="http://schemas.microsoft.com/office/drawing/2014/main" id="{3B6A40C0-D0FB-40A9-BED0-C41B162B4C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9" y="788"/>
                <a:ext cx="68" cy="5"/>
              </a:xfrm>
              <a:custGeom>
                <a:avLst/>
                <a:gdLst>
                  <a:gd name="T0" fmla="*/ 105 w 105"/>
                  <a:gd name="T1" fmla="*/ 1 h 7"/>
                  <a:gd name="T2" fmla="*/ 53 w 105"/>
                  <a:gd name="T3" fmla="*/ 5 h 7"/>
                  <a:gd name="T4" fmla="*/ 0 w 105"/>
                  <a:gd name="T5" fmla="*/ 7 h 7"/>
                  <a:gd name="T6" fmla="*/ 53 w 105"/>
                  <a:gd name="T7" fmla="*/ 3 h 7"/>
                  <a:gd name="T8" fmla="*/ 105 w 105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7">
                    <a:moveTo>
                      <a:pt x="105" y="1"/>
                    </a:moveTo>
                    <a:cubicBezTo>
                      <a:pt x="105" y="1"/>
                      <a:pt x="82" y="3"/>
                      <a:pt x="53" y="5"/>
                    </a:cubicBezTo>
                    <a:cubicBezTo>
                      <a:pt x="24" y="7"/>
                      <a:pt x="0" y="7"/>
                      <a:pt x="0" y="7"/>
                    </a:cubicBezTo>
                    <a:cubicBezTo>
                      <a:pt x="0" y="6"/>
                      <a:pt x="24" y="4"/>
                      <a:pt x="53" y="3"/>
                    </a:cubicBezTo>
                    <a:cubicBezTo>
                      <a:pt x="82" y="1"/>
                      <a:pt x="105" y="0"/>
                      <a:pt x="10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57">
                <a:extLst>
                  <a:ext uri="{FF2B5EF4-FFF2-40B4-BE49-F238E27FC236}">
                    <a16:creationId xmlns="" xmlns:a16="http://schemas.microsoft.com/office/drawing/2014/main" id="{03313D9E-502F-4A98-A559-6BF08CD010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9" y="805"/>
                <a:ext cx="68" cy="5"/>
              </a:xfrm>
              <a:custGeom>
                <a:avLst/>
                <a:gdLst>
                  <a:gd name="T0" fmla="*/ 105 w 105"/>
                  <a:gd name="T1" fmla="*/ 1 h 8"/>
                  <a:gd name="T2" fmla="*/ 53 w 105"/>
                  <a:gd name="T3" fmla="*/ 5 h 8"/>
                  <a:gd name="T4" fmla="*/ 0 w 105"/>
                  <a:gd name="T5" fmla="*/ 7 h 8"/>
                  <a:gd name="T6" fmla="*/ 53 w 105"/>
                  <a:gd name="T7" fmla="*/ 3 h 8"/>
                  <a:gd name="T8" fmla="*/ 105 w 105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8">
                    <a:moveTo>
                      <a:pt x="105" y="1"/>
                    </a:moveTo>
                    <a:cubicBezTo>
                      <a:pt x="105" y="2"/>
                      <a:pt x="82" y="3"/>
                      <a:pt x="53" y="5"/>
                    </a:cubicBezTo>
                    <a:cubicBezTo>
                      <a:pt x="24" y="7"/>
                      <a:pt x="0" y="8"/>
                      <a:pt x="0" y="7"/>
                    </a:cubicBezTo>
                    <a:cubicBezTo>
                      <a:pt x="0" y="7"/>
                      <a:pt x="24" y="5"/>
                      <a:pt x="53" y="3"/>
                    </a:cubicBezTo>
                    <a:cubicBezTo>
                      <a:pt x="82" y="1"/>
                      <a:pt x="105" y="0"/>
                      <a:pt x="10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58">
                <a:extLst>
                  <a:ext uri="{FF2B5EF4-FFF2-40B4-BE49-F238E27FC236}">
                    <a16:creationId xmlns="" xmlns:a16="http://schemas.microsoft.com/office/drawing/2014/main" id="{824F3657-7BE3-42F2-9F71-47E77EB9C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1" y="822"/>
                <a:ext cx="39" cy="3"/>
              </a:xfrm>
              <a:custGeom>
                <a:avLst/>
                <a:gdLst>
                  <a:gd name="T0" fmla="*/ 60 w 60"/>
                  <a:gd name="T1" fmla="*/ 1 h 5"/>
                  <a:gd name="T2" fmla="*/ 51 w 60"/>
                  <a:gd name="T3" fmla="*/ 2 h 5"/>
                  <a:gd name="T4" fmla="*/ 30 w 60"/>
                  <a:gd name="T5" fmla="*/ 4 h 5"/>
                  <a:gd name="T6" fmla="*/ 9 w 60"/>
                  <a:gd name="T7" fmla="*/ 5 h 5"/>
                  <a:gd name="T8" fmla="*/ 0 w 60"/>
                  <a:gd name="T9" fmla="*/ 4 h 5"/>
                  <a:gd name="T10" fmla="*/ 9 w 60"/>
                  <a:gd name="T11" fmla="*/ 3 h 5"/>
                  <a:gd name="T12" fmla="*/ 30 w 60"/>
                  <a:gd name="T13" fmla="*/ 2 h 5"/>
                  <a:gd name="T14" fmla="*/ 51 w 60"/>
                  <a:gd name="T15" fmla="*/ 1 h 5"/>
                  <a:gd name="T16" fmla="*/ 60 w 60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5">
                    <a:moveTo>
                      <a:pt x="60" y="1"/>
                    </a:moveTo>
                    <a:cubicBezTo>
                      <a:pt x="60" y="1"/>
                      <a:pt x="56" y="2"/>
                      <a:pt x="51" y="2"/>
                    </a:cubicBezTo>
                    <a:cubicBezTo>
                      <a:pt x="45" y="3"/>
                      <a:pt x="38" y="3"/>
                      <a:pt x="30" y="4"/>
                    </a:cubicBezTo>
                    <a:cubicBezTo>
                      <a:pt x="22" y="4"/>
                      <a:pt x="14" y="4"/>
                      <a:pt x="9" y="5"/>
                    </a:cubicBezTo>
                    <a:cubicBezTo>
                      <a:pt x="3" y="5"/>
                      <a:pt x="0" y="5"/>
                      <a:pt x="0" y="4"/>
                    </a:cubicBezTo>
                    <a:cubicBezTo>
                      <a:pt x="0" y="4"/>
                      <a:pt x="3" y="4"/>
                      <a:pt x="9" y="3"/>
                    </a:cubicBezTo>
                    <a:cubicBezTo>
                      <a:pt x="14" y="3"/>
                      <a:pt x="21" y="2"/>
                      <a:pt x="30" y="2"/>
                    </a:cubicBezTo>
                    <a:cubicBezTo>
                      <a:pt x="38" y="1"/>
                      <a:pt x="45" y="1"/>
                      <a:pt x="51" y="1"/>
                    </a:cubicBezTo>
                    <a:cubicBezTo>
                      <a:pt x="56" y="0"/>
                      <a:pt x="60" y="1"/>
                      <a:pt x="6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59">
                <a:extLst>
                  <a:ext uri="{FF2B5EF4-FFF2-40B4-BE49-F238E27FC236}">
                    <a16:creationId xmlns="" xmlns:a16="http://schemas.microsoft.com/office/drawing/2014/main" id="{F04BE179-5DE4-40BE-B833-05536942C2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6" y="643"/>
                <a:ext cx="80" cy="48"/>
              </a:xfrm>
              <a:custGeom>
                <a:avLst/>
                <a:gdLst>
                  <a:gd name="T0" fmla="*/ 80 w 80"/>
                  <a:gd name="T1" fmla="*/ 21 h 48"/>
                  <a:gd name="T2" fmla="*/ 26 w 80"/>
                  <a:gd name="T3" fmla="*/ 48 h 48"/>
                  <a:gd name="T4" fmla="*/ 0 w 80"/>
                  <a:gd name="T5" fmla="*/ 45 h 48"/>
                  <a:gd name="T6" fmla="*/ 13 w 80"/>
                  <a:gd name="T7" fmla="*/ 20 h 48"/>
                  <a:gd name="T8" fmla="*/ 70 w 80"/>
                  <a:gd name="T9" fmla="*/ 0 h 48"/>
                  <a:gd name="T10" fmla="*/ 80 w 80"/>
                  <a:gd name="T11" fmla="*/ 21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" h="48">
                    <a:moveTo>
                      <a:pt x="80" y="21"/>
                    </a:moveTo>
                    <a:lnTo>
                      <a:pt x="26" y="48"/>
                    </a:lnTo>
                    <a:lnTo>
                      <a:pt x="0" y="45"/>
                    </a:lnTo>
                    <a:lnTo>
                      <a:pt x="13" y="20"/>
                    </a:lnTo>
                    <a:lnTo>
                      <a:pt x="70" y="0"/>
                    </a:lnTo>
                    <a:lnTo>
                      <a:pt x="80" y="21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60">
                <a:extLst>
                  <a:ext uri="{FF2B5EF4-FFF2-40B4-BE49-F238E27FC236}">
                    <a16:creationId xmlns="" xmlns:a16="http://schemas.microsoft.com/office/drawing/2014/main" id="{C545F2C8-7E97-4A2D-8A78-3E84EAB1FA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3" y="640"/>
                <a:ext cx="83" cy="46"/>
              </a:xfrm>
              <a:custGeom>
                <a:avLst/>
                <a:gdLst>
                  <a:gd name="T0" fmla="*/ 0 w 83"/>
                  <a:gd name="T1" fmla="*/ 43 h 46"/>
                  <a:gd name="T2" fmla="*/ 14 w 83"/>
                  <a:gd name="T3" fmla="*/ 21 h 46"/>
                  <a:gd name="T4" fmla="*/ 72 w 83"/>
                  <a:gd name="T5" fmla="*/ 0 h 46"/>
                  <a:gd name="T6" fmla="*/ 83 w 83"/>
                  <a:gd name="T7" fmla="*/ 23 h 46"/>
                  <a:gd name="T8" fmla="*/ 27 w 83"/>
                  <a:gd name="T9" fmla="*/ 46 h 46"/>
                  <a:gd name="T10" fmla="*/ 0 w 83"/>
                  <a:gd name="T11" fmla="*/ 4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" h="46">
                    <a:moveTo>
                      <a:pt x="0" y="43"/>
                    </a:moveTo>
                    <a:lnTo>
                      <a:pt x="14" y="21"/>
                    </a:lnTo>
                    <a:lnTo>
                      <a:pt x="72" y="0"/>
                    </a:lnTo>
                    <a:lnTo>
                      <a:pt x="83" y="23"/>
                    </a:lnTo>
                    <a:lnTo>
                      <a:pt x="27" y="46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61">
                <a:extLst>
                  <a:ext uri="{FF2B5EF4-FFF2-40B4-BE49-F238E27FC236}">
                    <a16:creationId xmlns="" xmlns:a16="http://schemas.microsoft.com/office/drawing/2014/main" id="{86AC6B77-D8DE-4962-95C4-4ACD3F7DD0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8" y="653"/>
                <a:ext cx="40" cy="16"/>
              </a:xfrm>
              <a:custGeom>
                <a:avLst/>
                <a:gdLst>
                  <a:gd name="T0" fmla="*/ 61 w 61"/>
                  <a:gd name="T1" fmla="*/ 1 h 24"/>
                  <a:gd name="T2" fmla="*/ 52 w 61"/>
                  <a:gd name="T3" fmla="*/ 5 h 24"/>
                  <a:gd name="T4" fmla="*/ 31 w 61"/>
                  <a:gd name="T5" fmla="*/ 13 h 24"/>
                  <a:gd name="T6" fmla="*/ 10 w 61"/>
                  <a:gd name="T7" fmla="*/ 21 h 24"/>
                  <a:gd name="T8" fmla="*/ 1 w 61"/>
                  <a:gd name="T9" fmla="*/ 24 h 24"/>
                  <a:gd name="T10" fmla="*/ 30 w 61"/>
                  <a:gd name="T11" fmla="*/ 11 h 24"/>
                  <a:gd name="T12" fmla="*/ 61 w 61"/>
                  <a:gd name="T13" fmla="*/ 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24">
                    <a:moveTo>
                      <a:pt x="61" y="1"/>
                    </a:moveTo>
                    <a:cubicBezTo>
                      <a:pt x="61" y="1"/>
                      <a:pt x="58" y="2"/>
                      <a:pt x="52" y="5"/>
                    </a:cubicBezTo>
                    <a:cubicBezTo>
                      <a:pt x="47" y="7"/>
                      <a:pt x="39" y="10"/>
                      <a:pt x="31" y="13"/>
                    </a:cubicBezTo>
                    <a:cubicBezTo>
                      <a:pt x="23" y="16"/>
                      <a:pt x="16" y="19"/>
                      <a:pt x="10" y="21"/>
                    </a:cubicBezTo>
                    <a:cubicBezTo>
                      <a:pt x="4" y="23"/>
                      <a:pt x="0" y="24"/>
                      <a:pt x="1" y="24"/>
                    </a:cubicBezTo>
                    <a:cubicBezTo>
                      <a:pt x="0" y="23"/>
                      <a:pt x="14" y="18"/>
                      <a:pt x="30" y="11"/>
                    </a:cubicBezTo>
                    <a:cubicBezTo>
                      <a:pt x="47" y="5"/>
                      <a:pt x="61" y="0"/>
                      <a:pt x="6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62">
                <a:extLst>
                  <a:ext uri="{FF2B5EF4-FFF2-40B4-BE49-F238E27FC236}">
                    <a16:creationId xmlns="" xmlns:a16="http://schemas.microsoft.com/office/drawing/2014/main" id="{2B3EBE15-00DB-471B-BC20-3AC52283D1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3" y="664"/>
                <a:ext cx="26" cy="10"/>
              </a:xfrm>
              <a:custGeom>
                <a:avLst/>
                <a:gdLst>
                  <a:gd name="T0" fmla="*/ 40 w 40"/>
                  <a:gd name="T1" fmla="*/ 1 h 16"/>
                  <a:gd name="T2" fmla="*/ 21 w 40"/>
                  <a:gd name="T3" fmla="*/ 10 h 16"/>
                  <a:gd name="T4" fmla="*/ 0 w 40"/>
                  <a:gd name="T5" fmla="*/ 16 h 16"/>
                  <a:gd name="T6" fmla="*/ 20 w 40"/>
                  <a:gd name="T7" fmla="*/ 8 h 16"/>
                  <a:gd name="T8" fmla="*/ 40 w 40"/>
                  <a:gd name="T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6">
                    <a:moveTo>
                      <a:pt x="40" y="1"/>
                    </a:moveTo>
                    <a:cubicBezTo>
                      <a:pt x="40" y="1"/>
                      <a:pt x="32" y="6"/>
                      <a:pt x="21" y="10"/>
                    </a:cubicBezTo>
                    <a:cubicBezTo>
                      <a:pt x="10" y="14"/>
                      <a:pt x="0" y="16"/>
                      <a:pt x="0" y="16"/>
                    </a:cubicBezTo>
                    <a:cubicBezTo>
                      <a:pt x="0" y="15"/>
                      <a:pt x="9" y="12"/>
                      <a:pt x="20" y="8"/>
                    </a:cubicBezTo>
                    <a:cubicBezTo>
                      <a:pt x="31" y="4"/>
                      <a:pt x="40" y="0"/>
                      <a:pt x="4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63">
                <a:extLst>
                  <a:ext uri="{FF2B5EF4-FFF2-40B4-BE49-F238E27FC236}">
                    <a16:creationId xmlns="" xmlns:a16="http://schemas.microsoft.com/office/drawing/2014/main" id="{ACAF8E9F-3783-47FD-92CC-55AED0DFFC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3" y="636"/>
                <a:ext cx="106" cy="110"/>
              </a:xfrm>
              <a:custGeom>
                <a:avLst/>
                <a:gdLst>
                  <a:gd name="T0" fmla="*/ 14 w 163"/>
                  <a:gd name="T1" fmla="*/ 0 h 169"/>
                  <a:gd name="T2" fmla="*/ 19 w 163"/>
                  <a:gd name="T3" fmla="*/ 169 h 169"/>
                  <a:gd name="T4" fmla="*/ 163 w 163"/>
                  <a:gd name="T5" fmla="*/ 160 h 169"/>
                  <a:gd name="T6" fmla="*/ 156 w 163"/>
                  <a:gd name="T7" fmla="*/ 5 h 169"/>
                  <a:gd name="T8" fmla="*/ 14 w 163"/>
                  <a:gd name="T9" fmla="*/ 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" h="169">
                    <a:moveTo>
                      <a:pt x="14" y="0"/>
                    </a:moveTo>
                    <a:cubicBezTo>
                      <a:pt x="14" y="0"/>
                      <a:pt x="0" y="139"/>
                      <a:pt x="19" y="169"/>
                    </a:cubicBezTo>
                    <a:cubicBezTo>
                      <a:pt x="163" y="160"/>
                      <a:pt x="163" y="160"/>
                      <a:pt x="163" y="160"/>
                    </a:cubicBezTo>
                    <a:cubicBezTo>
                      <a:pt x="156" y="5"/>
                      <a:pt x="156" y="5"/>
                      <a:pt x="156" y="5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64">
                <a:extLst>
                  <a:ext uri="{FF2B5EF4-FFF2-40B4-BE49-F238E27FC236}">
                    <a16:creationId xmlns="" xmlns:a16="http://schemas.microsoft.com/office/drawing/2014/main" id="{A73E9177-068D-445D-B319-8CDB007BFF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2" y="636"/>
                <a:ext cx="103" cy="102"/>
              </a:xfrm>
              <a:custGeom>
                <a:avLst/>
                <a:gdLst>
                  <a:gd name="T0" fmla="*/ 0 w 159"/>
                  <a:gd name="T1" fmla="*/ 0 h 158"/>
                  <a:gd name="T2" fmla="*/ 7 w 159"/>
                  <a:gd name="T3" fmla="*/ 158 h 158"/>
                  <a:gd name="T4" fmla="*/ 159 w 159"/>
                  <a:gd name="T5" fmla="*/ 151 h 158"/>
                  <a:gd name="T6" fmla="*/ 151 w 159"/>
                  <a:gd name="T7" fmla="*/ 0 h 158"/>
                  <a:gd name="T8" fmla="*/ 0 w 159"/>
                  <a:gd name="T9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158">
                    <a:moveTo>
                      <a:pt x="0" y="0"/>
                    </a:moveTo>
                    <a:cubicBezTo>
                      <a:pt x="0" y="0"/>
                      <a:pt x="1" y="121"/>
                      <a:pt x="7" y="158"/>
                    </a:cubicBezTo>
                    <a:cubicBezTo>
                      <a:pt x="159" y="151"/>
                      <a:pt x="159" y="151"/>
                      <a:pt x="159" y="151"/>
                    </a:cubicBezTo>
                    <a:cubicBezTo>
                      <a:pt x="159" y="151"/>
                      <a:pt x="146" y="32"/>
                      <a:pt x="15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65">
                <a:extLst>
                  <a:ext uri="{FF2B5EF4-FFF2-40B4-BE49-F238E27FC236}">
                    <a16:creationId xmlns="" xmlns:a16="http://schemas.microsoft.com/office/drawing/2014/main" id="{5696D281-D849-47C7-83BB-4D91D97A7C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8" y="647"/>
                <a:ext cx="47" cy="56"/>
              </a:xfrm>
              <a:custGeom>
                <a:avLst/>
                <a:gdLst>
                  <a:gd name="T0" fmla="*/ 35 w 72"/>
                  <a:gd name="T1" fmla="*/ 0 h 86"/>
                  <a:gd name="T2" fmla="*/ 35 w 72"/>
                  <a:gd name="T3" fmla="*/ 0 h 86"/>
                  <a:gd name="T4" fmla="*/ 37 w 72"/>
                  <a:gd name="T5" fmla="*/ 0 h 86"/>
                  <a:gd name="T6" fmla="*/ 43 w 72"/>
                  <a:gd name="T7" fmla="*/ 0 h 86"/>
                  <a:gd name="T8" fmla="*/ 53 w 72"/>
                  <a:gd name="T9" fmla="*/ 3 h 86"/>
                  <a:gd name="T10" fmla="*/ 64 w 72"/>
                  <a:gd name="T11" fmla="*/ 12 h 86"/>
                  <a:gd name="T12" fmla="*/ 71 w 72"/>
                  <a:gd name="T13" fmla="*/ 26 h 86"/>
                  <a:gd name="T14" fmla="*/ 69 w 72"/>
                  <a:gd name="T15" fmla="*/ 45 h 86"/>
                  <a:gd name="T16" fmla="*/ 65 w 72"/>
                  <a:gd name="T17" fmla="*/ 54 h 86"/>
                  <a:gd name="T18" fmla="*/ 60 w 72"/>
                  <a:gd name="T19" fmla="*/ 64 h 86"/>
                  <a:gd name="T20" fmla="*/ 54 w 72"/>
                  <a:gd name="T21" fmla="*/ 85 h 86"/>
                  <a:gd name="T22" fmla="*/ 54 w 72"/>
                  <a:gd name="T23" fmla="*/ 86 h 86"/>
                  <a:gd name="T24" fmla="*/ 53 w 72"/>
                  <a:gd name="T25" fmla="*/ 86 h 86"/>
                  <a:gd name="T26" fmla="*/ 38 w 72"/>
                  <a:gd name="T27" fmla="*/ 86 h 86"/>
                  <a:gd name="T28" fmla="*/ 23 w 72"/>
                  <a:gd name="T29" fmla="*/ 86 h 86"/>
                  <a:gd name="T30" fmla="*/ 22 w 72"/>
                  <a:gd name="T31" fmla="*/ 86 h 86"/>
                  <a:gd name="T32" fmla="*/ 22 w 72"/>
                  <a:gd name="T33" fmla="*/ 86 h 86"/>
                  <a:gd name="T34" fmla="*/ 15 w 72"/>
                  <a:gd name="T35" fmla="*/ 65 h 86"/>
                  <a:gd name="T36" fmla="*/ 9 w 72"/>
                  <a:gd name="T37" fmla="*/ 56 h 86"/>
                  <a:gd name="T38" fmla="*/ 4 w 72"/>
                  <a:gd name="T39" fmla="*/ 47 h 86"/>
                  <a:gd name="T40" fmla="*/ 1 w 72"/>
                  <a:gd name="T41" fmla="*/ 29 h 86"/>
                  <a:gd name="T42" fmla="*/ 7 w 72"/>
                  <a:gd name="T43" fmla="*/ 14 h 86"/>
                  <a:gd name="T44" fmla="*/ 17 w 72"/>
                  <a:gd name="T45" fmla="*/ 5 h 86"/>
                  <a:gd name="T46" fmla="*/ 26 w 72"/>
                  <a:gd name="T47" fmla="*/ 1 h 86"/>
                  <a:gd name="T48" fmla="*/ 33 w 72"/>
                  <a:gd name="T49" fmla="*/ 0 h 86"/>
                  <a:gd name="T50" fmla="*/ 34 w 72"/>
                  <a:gd name="T51" fmla="*/ 0 h 86"/>
                  <a:gd name="T52" fmla="*/ 35 w 72"/>
                  <a:gd name="T53" fmla="*/ 0 h 86"/>
                  <a:gd name="T54" fmla="*/ 34 w 72"/>
                  <a:gd name="T55" fmla="*/ 0 h 86"/>
                  <a:gd name="T56" fmla="*/ 33 w 72"/>
                  <a:gd name="T57" fmla="*/ 0 h 86"/>
                  <a:gd name="T58" fmla="*/ 27 w 72"/>
                  <a:gd name="T59" fmla="*/ 2 h 86"/>
                  <a:gd name="T60" fmla="*/ 17 w 72"/>
                  <a:gd name="T61" fmla="*/ 5 h 86"/>
                  <a:gd name="T62" fmla="*/ 8 w 72"/>
                  <a:gd name="T63" fmla="*/ 14 h 86"/>
                  <a:gd name="T64" fmla="*/ 2 w 72"/>
                  <a:gd name="T65" fmla="*/ 29 h 86"/>
                  <a:gd name="T66" fmla="*/ 5 w 72"/>
                  <a:gd name="T67" fmla="*/ 47 h 86"/>
                  <a:gd name="T68" fmla="*/ 10 w 72"/>
                  <a:gd name="T69" fmla="*/ 56 h 86"/>
                  <a:gd name="T70" fmla="*/ 16 w 72"/>
                  <a:gd name="T71" fmla="*/ 65 h 86"/>
                  <a:gd name="T72" fmla="*/ 23 w 72"/>
                  <a:gd name="T73" fmla="*/ 86 h 86"/>
                  <a:gd name="T74" fmla="*/ 23 w 72"/>
                  <a:gd name="T75" fmla="*/ 85 h 86"/>
                  <a:gd name="T76" fmla="*/ 38 w 72"/>
                  <a:gd name="T77" fmla="*/ 85 h 86"/>
                  <a:gd name="T78" fmla="*/ 53 w 72"/>
                  <a:gd name="T79" fmla="*/ 85 h 86"/>
                  <a:gd name="T80" fmla="*/ 53 w 72"/>
                  <a:gd name="T81" fmla="*/ 85 h 86"/>
                  <a:gd name="T82" fmla="*/ 59 w 72"/>
                  <a:gd name="T83" fmla="*/ 63 h 86"/>
                  <a:gd name="T84" fmla="*/ 64 w 72"/>
                  <a:gd name="T85" fmla="*/ 54 h 86"/>
                  <a:gd name="T86" fmla="*/ 68 w 72"/>
                  <a:gd name="T87" fmla="*/ 45 h 86"/>
                  <a:gd name="T88" fmla="*/ 70 w 72"/>
                  <a:gd name="T89" fmla="*/ 26 h 86"/>
                  <a:gd name="T90" fmla="*/ 63 w 72"/>
                  <a:gd name="T91" fmla="*/ 12 h 86"/>
                  <a:gd name="T92" fmla="*/ 53 w 72"/>
                  <a:gd name="T93" fmla="*/ 4 h 86"/>
                  <a:gd name="T94" fmla="*/ 43 w 72"/>
                  <a:gd name="T95" fmla="*/ 1 h 86"/>
                  <a:gd name="T96" fmla="*/ 37 w 72"/>
                  <a:gd name="T97" fmla="*/ 0 h 86"/>
                  <a:gd name="T98" fmla="*/ 35 w 72"/>
                  <a:gd name="T99" fmla="*/ 0 h 86"/>
                  <a:gd name="T100" fmla="*/ 35 w 72"/>
                  <a:gd name="T101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2" h="86">
                    <a:moveTo>
                      <a:pt x="35" y="0"/>
                    </a:moveTo>
                    <a:cubicBezTo>
                      <a:pt x="35" y="0"/>
                      <a:pt x="35" y="0"/>
                      <a:pt x="35" y="0"/>
                    </a:cubicBezTo>
                    <a:cubicBezTo>
                      <a:pt x="36" y="0"/>
                      <a:pt x="36" y="0"/>
                      <a:pt x="37" y="0"/>
                    </a:cubicBezTo>
                    <a:cubicBezTo>
                      <a:pt x="38" y="0"/>
                      <a:pt x="41" y="0"/>
                      <a:pt x="43" y="0"/>
                    </a:cubicBezTo>
                    <a:cubicBezTo>
                      <a:pt x="46" y="1"/>
                      <a:pt x="49" y="2"/>
                      <a:pt x="53" y="3"/>
                    </a:cubicBezTo>
                    <a:cubicBezTo>
                      <a:pt x="57" y="5"/>
                      <a:pt x="60" y="8"/>
                      <a:pt x="64" y="12"/>
                    </a:cubicBezTo>
                    <a:cubicBezTo>
                      <a:pt x="67" y="15"/>
                      <a:pt x="69" y="20"/>
                      <a:pt x="71" y="26"/>
                    </a:cubicBezTo>
                    <a:cubicBezTo>
                      <a:pt x="72" y="32"/>
                      <a:pt x="71" y="39"/>
                      <a:pt x="69" y="45"/>
                    </a:cubicBezTo>
                    <a:cubicBezTo>
                      <a:pt x="68" y="48"/>
                      <a:pt x="67" y="51"/>
                      <a:pt x="65" y="54"/>
                    </a:cubicBezTo>
                    <a:cubicBezTo>
                      <a:pt x="63" y="57"/>
                      <a:pt x="61" y="61"/>
                      <a:pt x="60" y="64"/>
                    </a:cubicBezTo>
                    <a:cubicBezTo>
                      <a:pt x="57" y="70"/>
                      <a:pt x="55" y="78"/>
                      <a:pt x="54" y="85"/>
                    </a:cubicBezTo>
                    <a:cubicBezTo>
                      <a:pt x="54" y="86"/>
                      <a:pt x="54" y="86"/>
                      <a:pt x="54" y="86"/>
                    </a:cubicBezTo>
                    <a:cubicBezTo>
                      <a:pt x="53" y="86"/>
                      <a:pt x="53" y="86"/>
                      <a:pt x="53" y="86"/>
                    </a:cubicBezTo>
                    <a:cubicBezTo>
                      <a:pt x="49" y="86"/>
                      <a:pt x="43" y="86"/>
                      <a:pt x="38" y="86"/>
                    </a:cubicBezTo>
                    <a:cubicBezTo>
                      <a:pt x="33" y="86"/>
                      <a:pt x="28" y="86"/>
                      <a:pt x="23" y="86"/>
                    </a:cubicBezTo>
                    <a:cubicBezTo>
                      <a:pt x="22" y="86"/>
                      <a:pt x="22" y="86"/>
                      <a:pt x="22" y="86"/>
                    </a:cubicBezTo>
                    <a:cubicBezTo>
                      <a:pt x="22" y="86"/>
                      <a:pt x="22" y="86"/>
                      <a:pt x="22" y="86"/>
                    </a:cubicBezTo>
                    <a:cubicBezTo>
                      <a:pt x="22" y="78"/>
                      <a:pt x="18" y="71"/>
                      <a:pt x="15" y="65"/>
                    </a:cubicBezTo>
                    <a:cubicBezTo>
                      <a:pt x="13" y="62"/>
                      <a:pt x="11" y="59"/>
                      <a:pt x="9" y="56"/>
                    </a:cubicBezTo>
                    <a:cubicBezTo>
                      <a:pt x="7" y="53"/>
                      <a:pt x="5" y="50"/>
                      <a:pt x="4" y="47"/>
                    </a:cubicBezTo>
                    <a:cubicBezTo>
                      <a:pt x="1" y="41"/>
                      <a:pt x="0" y="35"/>
                      <a:pt x="1" y="29"/>
                    </a:cubicBezTo>
                    <a:cubicBezTo>
                      <a:pt x="2" y="23"/>
                      <a:pt x="4" y="18"/>
                      <a:pt x="7" y="14"/>
                    </a:cubicBezTo>
                    <a:cubicBezTo>
                      <a:pt x="10" y="10"/>
                      <a:pt x="14" y="7"/>
                      <a:pt x="17" y="5"/>
                    </a:cubicBezTo>
                    <a:cubicBezTo>
                      <a:pt x="21" y="3"/>
                      <a:pt x="24" y="2"/>
                      <a:pt x="26" y="1"/>
                    </a:cubicBezTo>
                    <a:cubicBezTo>
                      <a:pt x="29" y="1"/>
                      <a:pt x="31" y="0"/>
                      <a:pt x="33" y="0"/>
                    </a:cubicBezTo>
                    <a:cubicBezTo>
                      <a:pt x="33" y="0"/>
                      <a:pt x="34" y="0"/>
                      <a:pt x="3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0"/>
                      <a:pt x="35" y="0"/>
                      <a:pt x="34" y="0"/>
                    </a:cubicBezTo>
                    <a:cubicBezTo>
                      <a:pt x="34" y="0"/>
                      <a:pt x="33" y="0"/>
                      <a:pt x="33" y="0"/>
                    </a:cubicBezTo>
                    <a:cubicBezTo>
                      <a:pt x="31" y="1"/>
                      <a:pt x="29" y="1"/>
                      <a:pt x="27" y="2"/>
                    </a:cubicBezTo>
                    <a:cubicBezTo>
                      <a:pt x="24" y="2"/>
                      <a:pt x="21" y="3"/>
                      <a:pt x="17" y="5"/>
                    </a:cubicBezTo>
                    <a:cubicBezTo>
                      <a:pt x="14" y="7"/>
                      <a:pt x="11" y="10"/>
                      <a:pt x="8" y="14"/>
                    </a:cubicBezTo>
                    <a:cubicBezTo>
                      <a:pt x="5" y="18"/>
                      <a:pt x="3" y="23"/>
                      <a:pt x="2" y="29"/>
                    </a:cubicBezTo>
                    <a:cubicBezTo>
                      <a:pt x="1" y="35"/>
                      <a:pt x="2" y="41"/>
                      <a:pt x="5" y="47"/>
                    </a:cubicBezTo>
                    <a:cubicBezTo>
                      <a:pt x="6" y="50"/>
                      <a:pt x="8" y="53"/>
                      <a:pt x="10" y="56"/>
                    </a:cubicBezTo>
                    <a:cubicBezTo>
                      <a:pt x="12" y="58"/>
                      <a:pt x="14" y="61"/>
                      <a:pt x="16" y="65"/>
                    </a:cubicBezTo>
                    <a:cubicBezTo>
                      <a:pt x="19" y="71"/>
                      <a:pt x="23" y="78"/>
                      <a:pt x="23" y="86"/>
                    </a:cubicBezTo>
                    <a:cubicBezTo>
                      <a:pt x="23" y="85"/>
                      <a:pt x="23" y="85"/>
                      <a:pt x="23" y="85"/>
                    </a:cubicBezTo>
                    <a:cubicBezTo>
                      <a:pt x="28" y="85"/>
                      <a:pt x="33" y="85"/>
                      <a:pt x="38" y="85"/>
                    </a:cubicBezTo>
                    <a:cubicBezTo>
                      <a:pt x="43" y="85"/>
                      <a:pt x="49" y="85"/>
                      <a:pt x="53" y="85"/>
                    </a:cubicBezTo>
                    <a:cubicBezTo>
                      <a:pt x="53" y="85"/>
                      <a:pt x="53" y="85"/>
                      <a:pt x="53" y="85"/>
                    </a:cubicBezTo>
                    <a:cubicBezTo>
                      <a:pt x="54" y="77"/>
                      <a:pt x="56" y="70"/>
                      <a:pt x="59" y="63"/>
                    </a:cubicBezTo>
                    <a:cubicBezTo>
                      <a:pt x="61" y="60"/>
                      <a:pt x="62" y="57"/>
                      <a:pt x="64" y="54"/>
                    </a:cubicBezTo>
                    <a:cubicBezTo>
                      <a:pt x="66" y="51"/>
                      <a:pt x="67" y="48"/>
                      <a:pt x="68" y="45"/>
                    </a:cubicBezTo>
                    <a:cubicBezTo>
                      <a:pt x="70" y="38"/>
                      <a:pt x="71" y="32"/>
                      <a:pt x="70" y="26"/>
                    </a:cubicBezTo>
                    <a:cubicBezTo>
                      <a:pt x="69" y="21"/>
                      <a:pt x="66" y="16"/>
                      <a:pt x="63" y="12"/>
                    </a:cubicBezTo>
                    <a:cubicBezTo>
                      <a:pt x="60" y="8"/>
                      <a:pt x="56" y="5"/>
                      <a:pt x="53" y="4"/>
                    </a:cubicBezTo>
                    <a:cubicBezTo>
                      <a:pt x="49" y="2"/>
                      <a:pt x="46" y="1"/>
                      <a:pt x="43" y="1"/>
                    </a:cubicBezTo>
                    <a:cubicBezTo>
                      <a:pt x="41" y="0"/>
                      <a:pt x="38" y="0"/>
                      <a:pt x="37" y="0"/>
                    </a:cubicBezTo>
                    <a:cubicBezTo>
                      <a:pt x="36" y="0"/>
                      <a:pt x="36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66">
                <a:extLst>
                  <a:ext uri="{FF2B5EF4-FFF2-40B4-BE49-F238E27FC236}">
                    <a16:creationId xmlns="" xmlns:a16="http://schemas.microsoft.com/office/drawing/2014/main" id="{E818C25F-70C7-4CF8-858D-02930B677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9" y="666"/>
                <a:ext cx="26" cy="36"/>
              </a:xfrm>
              <a:custGeom>
                <a:avLst/>
                <a:gdLst>
                  <a:gd name="T0" fmla="*/ 27 w 40"/>
                  <a:gd name="T1" fmla="*/ 56 h 56"/>
                  <a:gd name="T2" fmla="*/ 26 w 40"/>
                  <a:gd name="T3" fmla="*/ 55 h 56"/>
                  <a:gd name="T4" fmla="*/ 26 w 40"/>
                  <a:gd name="T5" fmla="*/ 54 h 56"/>
                  <a:gd name="T6" fmla="*/ 25 w 40"/>
                  <a:gd name="T7" fmla="*/ 48 h 56"/>
                  <a:gd name="T8" fmla="*/ 23 w 40"/>
                  <a:gd name="T9" fmla="*/ 28 h 56"/>
                  <a:gd name="T10" fmla="*/ 23 w 40"/>
                  <a:gd name="T11" fmla="*/ 22 h 56"/>
                  <a:gd name="T12" fmla="*/ 23 w 40"/>
                  <a:gd name="T13" fmla="*/ 14 h 56"/>
                  <a:gd name="T14" fmla="*/ 24 w 40"/>
                  <a:gd name="T15" fmla="*/ 7 h 56"/>
                  <a:gd name="T16" fmla="*/ 30 w 40"/>
                  <a:gd name="T17" fmla="*/ 1 h 56"/>
                  <a:gd name="T18" fmla="*/ 38 w 40"/>
                  <a:gd name="T19" fmla="*/ 2 h 56"/>
                  <a:gd name="T20" fmla="*/ 40 w 40"/>
                  <a:gd name="T21" fmla="*/ 7 h 56"/>
                  <a:gd name="T22" fmla="*/ 39 w 40"/>
                  <a:gd name="T23" fmla="*/ 11 h 56"/>
                  <a:gd name="T24" fmla="*/ 35 w 40"/>
                  <a:gd name="T25" fmla="*/ 14 h 56"/>
                  <a:gd name="T26" fmla="*/ 30 w 40"/>
                  <a:gd name="T27" fmla="*/ 15 h 56"/>
                  <a:gd name="T28" fmla="*/ 21 w 40"/>
                  <a:gd name="T29" fmla="*/ 17 h 56"/>
                  <a:gd name="T30" fmla="*/ 11 w 40"/>
                  <a:gd name="T31" fmla="*/ 16 h 56"/>
                  <a:gd name="T32" fmla="*/ 7 w 40"/>
                  <a:gd name="T33" fmla="*/ 15 h 56"/>
                  <a:gd name="T34" fmla="*/ 3 w 40"/>
                  <a:gd name="T35" fmla="*/ 12 h 56"/>
                  <a:gd name="T36" fmla="*/ 1 w 40"/>
                  <a:gd name="T37" fmla="*/ 8 h 56"/>
                  <a:gd name="T38" fmla="*/ 1 w 40"/>
                  <a:gd name="T39" fmla="*/ 3 h 56"/>
                  <a:gd name="T40" fmla="*/ 4 w 40"/>
                  <a:gd name="T41" fmla="*/ 0 h 56"/>
                  <a:gd name="T42" fmla="*/ 9 w 40"/>
                  <a:gd name="T43" fmla="*/ 1 h 56"/>
                  <a:gd name="T44" fmla="*/ 12 w 40"/>
                  <a:gd name="T45" fmla="*/ 3 h 56"/>
                  <a:gd name="T46" fmla="*/ 13 w 40"/>
                  <a:gd name="T47" fmla="*/ 7 h 56"/>
                  <a:gd name="T48" fmla="*/ 14 w 40"/>
                  <a:gd name="T49" fmla="*/ 15 h 56"/>
                  <a:gd name="T50" fmla="*/ 15 w 40"/>
                  <a:gd name="T51" fmla="*/ 29 h 56"/>
                  <a:gd name="T52" fmla="*/ 16 w 40"/>
                  <a:gd name="T53" fmla="*/ 49 h 56"/>
                  <a:gd name="T54" fmla="*/ 16 w 40"/>
                  <a:gd name="T55" fmla="*/ 54 h 56"/>
                  <a:gd name="T56" fmla="*/ 16 w 40"/>
                  <a:gd name="T57" fmla="*/ 56 h 56"/>
                  <a:gd name="T58" fmla="*/ 16 w 40"/>
                  <a:gd name="T59" fmla="*/ 56 h 56"/>
                  <a:gd name="T60" fmla="*/ 16 w 40"/>
                  <a:gd name="T61" fmla="*/ 56 h 56"/>
                  <a:gd name="T62" fmla="*/ 16 w 40"/>
                  <a:gd name="T63" fmla="*/ 54 h 56"/>
                  <a:gd name="T64" fmla="*/ 16 w 40"/>
                  <a:gd name="T65" fmla="*/ 49 h 56"/>
                  <a:gd name="T66" fmla="*/ 15 w 40"/>
                  <a:gd name="T67" fmla="*/ 29 h 56"/>
                  <a:gd name="T68" fmla="*/ 14 w 40"/>
                  <a:gd name="T69" fmla="*/ 15 h 56"/>
                  <a:gd name="T70" fmla="*/ 13 w 40"/>
                  <a:gd name="T71" fmla="*/ 7 h 56"/>
                  <a:gd name="T72" fmla="*/ 12 w 40"/>
                  <a:gd name="T73" fmla="*/ 4 h 56"/>
                  <a:gd name="T74" fmla="*/ 8 w 40"/>
                  <a:gd name="T75" fmla="*/ 1 h 56"/>
                  <a:gd name="T76" fmla="*/ 4 w 40"/>
                  <a:gd name="T77" fmla="*/ 1 h 56"/>
                  <a:gd name="T78" fmla="*/ 2 w 40"/>
                  <a:gd name="T79" fmla="*/ 4 h 56"/>
                  <a:gd name="T80" fmla="*/ 1 w 40"/>
                  <a:gd name="T81" fmla="*/ 8 h 56"/>
                  <a:gd name="T82" fmla="*/ 3 w 40"/>
                  <a:gd name="T83" fmla="*/ 12 h 56"/>
                  <a:gd name="T84" fmla="*/ 11 w 40"/>
                  <a:gd name="T85" fmla="*/ 16 h 56"/>
                  <a:gd name="T86" fmla="*/ 21 w 40"/>
                  <a:gd name="T87" fmla="*/ 16 h 56"/>
                  <a:gd name="T88" fmla="*/ 30 w 40"/>
                  <a:gd name="T89" fmla="*/ 15 h 56"/>
                  <a:gd name="T90" fmla="*/ 35 w 40"/>
                  <a:gd name="T91" fmla="*/ 14 h 56"/>
                  <a:gd name="T92" fmla="*/ 38 w 40"/>
                  <a:gd name="T93" fmla="*/ 11 h 56"/>
                  <a:gd name="T94" fmla="*/ 40 w 40"/>
                  <a:gd name="T95" fmla="*/ 7 h 56"/>
                  <a:gd name="T96" fmla="*/ 38 w 40"/>
                  <a:gd name="T97" fmla="*/ 3 h 56"/>
                  <a:gd name="T98" fmla="*/ 30 w 40"/>
                  <a:gd name="T99" fmla="*/ 1 h 56"/>
                  <a:gd name="T100" fmla="*/ 25 w 40"/>
                  <a:gd name="T101" fmla="*/ 7 h 56"/>
                  <a:gd name="T102" fmla="*/ 23 w 40"/>
                  <a:gd name="T103" fmla="*/ 14 h 56"/>
                  <a:gd name="T104" fmla="*/ 23 w 40"/>
                  <a:gd name="T105" fmla="*/ 22 h 56"/>
                  <a:gd name="T106" fmla="*/ 23 w 40"/>
                  <a:gd name="T107" fmla="*/ 28 h 56"/>
                  <a:gd name="T108" fmla="*/ 26 w 40"/>
                  <a:gd name="T109" fmla="*/ 48 h 56"/>
                  <a:gd name="T110" fmla="*/ 26 w 40"/>
                  <a:gd name="T111" fmla="*/ 54 h 56"/>
                  <a:gd name="T112" fmla="*/ 27 w 40"/>
                  <a:gd name="T113" fmla="*/ 55 h 56"/>
                  <a:gd name="T114" fmla="*/ 27 w 40"/>
                  <a:gd name="T115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0" h="56">
                    <a:moveTo>
                      <a:pt x="27" y="56"/>
                    </a:moveTo>
                    <a:cubicBezTo>
                      <a:pt x="26" y="55"/>
                      <a:pt x="26" y="55"/>
                      <a:pt x="26" y="55"/>
                    </a:cubicBezTo>
                    <a:cubicBezTo>
                      <a:pt x="26" y="55"/>
                      <a:pt x="26" y="54"/>
                      <a:pt x="26" y="54"/>
                    </a:cubicBezTo>
                    <a:cubicBezTo>
                      <a:pt x="26" y="52"/>
                      <a:pt x="26" y="51"/>
                      <a:pt x="25" y="48"/>
                    </a:cubicBezTo>
                    <a:cubicBezTo>
                      <a:pt x="25" y="44"/>
                      <a:pt x="24" y="37"/>
                      <a:pt x="23" y="28"/>
                    </a:cubicBezTo>
                    <a:cubicBezTo>
                      <a:pt x="23" y="26"/>
                      <a:pt x="23" y="24"/>
                      <a:pt x="23" y="22"/>
                    </a:cubicBezTo>
                    <a:cubicBezTo>
                      <a:pt x="23" y="19"/>
                      <a:pt x="22" y="17"/>
                      <a:pt x="23" y="14"/>
                    </a:cubicBezTo>
                    <a:cubicBezTo>
                      <a:pt x="23" y="12"/>
                      <a:pt x="23" y="9"/>
                      <a:pt x="24" y="7"/>
                    </a:cubicBezTo>
                    <a:cubicBezTo>
                      <a:pt x="26" y="4"/>
                      <a:pt x="27" y="2"/>
                      <a:pt x="30" y="1"/>
                    </a:cubicBezTo>
                    <a:cubicBezTo>
                      <a:pt x="33" y="0"/>
                      <a:pt x="36" y="0"/>
                      <a:pt x="38" y="2"/>
                    </a:cubicBezTo>
                    <a:cubicBezTo>
                      <a:pt x="39" y="4"/>
                      <a:pt x="40" y="5"/>
                      <a:pt x="40" y="7"/>
                    </a:cubicBezTo>
                    <a:cubicBezTo>
                      <a:pt x="40" y="8"/>
                      <a:pt x="40" y="10"/>
                      <a:pt x="39" y="11"/>
                    </a:cubicBezTo>
                    <a:cubicBezTo>
                      <a:pt x="38" y="12"/>
                      <a:pt x="36" y="13"/>
                      <a:pt x="35" y="14"/>
                    </a:cubicBezTo>
                    <a:cubicBezTo>
                      <a:pt x="34" y="15"/>
                      <a:pt x="32" y="15"/>
                      <a:pt x="30" y="15"/>
                    </a:cubicBezTo>
                    <a:cubicBezTo>
                      <a:pt x="27" y="16"/>
                      <a:pt x="24" y="16"/>
                      <a:pt x="21" y="17"/>
                    </a:cubicBezTo>
                    <a:cubicBezTo>
                      <a:pt x="18" y="17"/>
                      <a:pt x="14" y="17"/>
                      <a:pt x="11" y="16"/>
                    </a:cubicBezTo>
                    <a:cubicBezTo>
                      <a:pt x="10" y="16"/>
                      <a:pt x="8" y="15"/>
                      <a:pt x="7" y="15"/>
                    </a:cubicBezTo>
                    <a:cubicBezTo>
                      <a:pt x="5" y="14"/>
                      <a:pt x="4" y="13"/>
                      <a:pt x="3" y="12"/>
                    </a:cubicBezTo>
                    <a:cubicBezTo>
                      <a:pt x="2" y="11"/>
                      <a:pt x="1" y="9"/>
                      <a:pt x="1" y="8"/>
                    </a:cubicBezTo>
                    <a:cubicBezTo>
                      <a:pt x="0" y="6"/>
                      <a:pt x="0" y="5"/>
                      <a:pt x="1" y="3"/>
                    </a:cubicBezTo>
                    <a:cubicBezTo>
                      <a:pt x="2" y="2"/>
                      <a:pt x="3" y="1"/>
                      <a:pt x="4" y="0"/>
                    </a:cubicBezTo>
                    <a:cubicBezTo>
                      <a:pt x="6" y="0"/>
                      <a:pt x="7" y="0"/>
                      <a:pt x="9" y="1"/>
                    </a:cubicBezTo>
                    <a:cubicBezTo>
                      <a:pt x="10" y="1"/>
                      <a:pt x="11" y="2"/>
                      <a:pt x="12" y="3"/>
                    </a:cubicBezTo>
                    <a:cubicBezTo>
                      <a:pt x="13" y="4"/>
                      <a:pt x="13" y="6"/>
                      <a:pt x="13" y="7"/>
                    </a:cubicBezTo>
                    <a:cubicBezTo>
                      <a:pt x="14" y="10"/>
                      <a:pt x="14" y="12"/>
                      <a:pt x="14" y="15"/>
                    </a:cubicBezTo>
                    <a:cubicBezTo>
                      <a:pt x="15" y="20"/>
                      <a:pt x="15" y="25"/>
                      <a:pt x="15" y="29"/>
                    </a:cubicBezTo>
                    <a:cubicBezTo>
                      <a:pt x="15" y="37"/>
                      <a:pt x="16" y="44"/>
                      <a:pt x="16" y="49"/>
                    </a:cubicBezTo>
                    <a:cubicBezTo>
                      <a:pt x="16" y="51"/>
                      <a:pt x="16" y="53"/>
                      <a:pt x="16" y="54"/>
                    </a:cubicBezTo>
                    <a:cubicBezTo>
                      <a:pt x="16" y="55"/>
                      <a:pt x="16" y="56"/>
                      <a:pt x="16" y="56"/>
                    </a:cubicBezTo>
                    <a:cubicBezTo>
                      <a:pt x="16" y="56"/>
                      <a:pt x="16" y="56"/>
                      <a:pt x="16" y="56"/>
                    </a:cubicBezTo>
                    <a:cubicBezTo>
                      <a:pt x="16" y="56"/>
                      <a:pt x="16" y="56"/>
                      <a:pt x="16" y="56"/>
                    </a:cubicBezTo>
                    <a:cubicBezTo>
                      <a:pt x="16" y="56"/>
                      <a:pt x="16" y="55"/>
                      <a:pt x="16" y="54"/>
                    </a:cubicBezTo>
                    <a:cubicBezTo>
                      <a:pt x="16" y="53"/>
                      <a:pt x="16" y="51"/>
                      <a:pt x="16" y="49"/>
                    </a:cubicBezTo>
                    <a:cubicBezTo>
                      <a:pt x="16" y="44"/>
                      <a:pt x="15" y="37"/>
                      <a:pt x="15" y="29"/>
                    </a:cubicBezTo>
                    <a:cubicBezTo>
                      <a:pt x="14" y="25"/>
                      <a:pt x="14" y="20"/>
                      <a:pt x="14" y="15"/>
                    </a:cubicBezTo>
                    <a:cubicBezTo>
                      <a:pt x="14" y="12"/>
                      <a:pt x="14" y="10"/>
                      <a:pt x="13" y="7"/>
                    </a:cubicBezTo>
                    <a:cubicBezTo>
                      <a:pt x="13" y="6"/>
                      <a:pt x="12" y="5"/>
                      <a:pt x="12" y="4"/>
                    </a:cubicBezTo>
                    <a:cubicBezTo>
                      <a:pt x="11" y="2"/>
                      <a:pt x="10" y="2"/>
                      <a:pt x="8" y="1"/>
                    </a:cubicBezTo>
                    <a:cubicBezTo>
                      <a:pt x="7" y="0"/>
                      <a:pt x="6" y="0"/>
                      <a:pt x="4" y="1"/>
                    </a:cubicBezTo>
                    <a:cubicBezTo>
                      <a:pt x="3" y="1"/>
                      <a:pt x="2" y="2"/>
                      <a:pt x="2" y="4"/>
                    </a:cubicBezTo>
                    <a:cubicBezTo>
                      <a:pt x="1" y="5"/>
                      <a:pt x="1" y="6"/>
                      <a:pt x="1" y="8"/>
                    </a:cubicBezTo>
                    <a:cubicBezTo>
                      <a:pt x="1" y="9"/>
                      <a:pt x="2" y="11"/>
                      <a:pt x="3" y="12"/>
                    </a:cubicBezTo>
                    <a:cubicBezTo>
                      <a:pt x="5" y="14"/>
                      <a:pt x="8" y="15"/>
                      <a:pt x="11" y="16"/>
                    </a:cubicBezTo>
                    <a:cubicBezTo>
                      <a:pt x="14" y="16"/>
                      <a:pt x="18" y="16"/>
                      <a:pt x="21" y="16"/>
                    </a:cubicBezTo>
                    <a:cubicBezTo>
                      <a:pt x="24" y="16"/>
                      <a:pt x="27" y="16"/>
                      <a:pt x="30" y="15"/>
                    </a:cubicBezTo>
                    <a:cubicBezTo>
                      <a:pt x="32" y="15"/>
                      <a:pt x="33" y="14"/>
                      <a:pt x="35" y="14"/>
                    </a:cubicBezTo>
                    <a:cubicBezTo>
                      <a:pt x="36" y="13"/>
                      <a:pt x="37" y="12"/>
                      <a:pt x="38" y="11"/>
                    </a:cubicBezTo>
                    <a:cubicBezTo>
                      <a:pt x="39" y="10"/>
                      <a:pt x="40" y="8"/>
                      <a:pt x="40" y="7"/>
                    </a:cubicBezTo>
                    <a:cubicBezTo>
                      <a:pt x="40" y="5"/>
                      <a:pt x="39" y="4"/>
                      <a:pt x="38" y="3"/>
                    </a:cubicBezTo>
                    <a:cubicBezTo>
                      <a:pt x="36" y="1"/>
                      <a:pt x="33" y="0"/>
                      <a:pt x="30" y="1"/>
                    </a:cubicBezTo>
                    <a:cubicBezTo>
                      <a:pt x="28" y="2"/>
                      <a:pt x="26" y="5"/>
                      <a:pt x="25" y="7"/>
                    </a:cubicBezTo>
                    <a:cubicBezTo>
                      <a:pt x="24" y="9"/>
                      <a:pt x="23" y="12"/>
                      <a:pt x="23" y="14"/>
                    </a:cubicBezTo>
                    <a:cubicBezTo>
                      <a:pt x="23" y="17"/>
                      <a:pt x="23" y="19"/>
                      <a:pt x="23" y="22"/>
                    </a:cubicBezTo>
                    <a:cubicBezTo>
                      <a:pt x="23" y="24"/>
                      <a:pt x="23" y="26"/>
                      <a:pt x="23" y="28"/>
                    </a:cubicBezTo>
                    <a:cubicBezTo>
                      <a:pt x="24" y="37"/>
                      <a:pt x="25" y="44"/>
                      <a:pt x="26" y="48"/>
                    </a:cubicBezTo>
                    <a:cubicBezTo>
                      <a:pt x="26" y="51"/>
                      <a:pt x="26" y="52"/>
                      <a:pt x="26" y="54"/>
                    </a:cubicBezTo>
                    <a:cubicBezTo>
                      <a:pt x="26" y="54"/>
                      <a:pt x="27" y="55"/>
                      <a:pt x="27" y="55"/>
                    </a:cubicBezTo>
                    <a:lnTo>
                      <a:pt x="27" y="5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67">
                <a:extLst>
                  <a:ext uri="{FF2B5EF4-FFF2-40B4-BE49-F238E27FC236}">
                    <a16:creationId xmlns="" xmlns:a16="http://schemas.microsoft.com/office/drawing/2014/main" id="{B70B1D07-B4F2-44F9-B488-F8CF2F829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2" y="701"/>
                <a:ext cx="22" cy="21"/>
              </a:xfrm>
              <a:custGeom>
                <a:avLst/>
                <a:gdLst>
                  <a:gd name="T0" fmla="*/ 1 w 33"/>
                  <a:gd name="T1" fmla="*/ 1 h 32"/>
                  <a:gd name="T2" fmla="*/ 1 w 33"/>
                  <a:gd name="T3" fmla="*/ 6 h 32"/>
                  <a:gd name="T4" fmla="*/ 2 w 33"/>
                  <a:gd name="T5" fmla="*/ 20 h 32"/>
                  <a:gd name="T6" fmla="*/ 2 w 33"/>
                  <a:gd name="T7" fmla="*/ 19 h 32"/>
                  <a:gd name="T8" fmla="*/ 12 w 33"/>
                  <a:gd name="T9" fmla="*/ 31 h 32"/>
                  <a:gd name="T10" fmla="*/ 11 w 33"/>
                  <a:gd name="T11" fmla="*/ 31 h 32"/>
                  <a:gd name="T12" fmla="*/ 23 w 33"/>
                  <a:gd name="T13" fmla="*/ 30 h 32"/>
                  <a:gd name="T14" fmla="*/ 23 w 33"/>
                  <a:gd name="T15" fmla="*/ 30 h 32"/>
                  <a:gd name="T16" fmla="*/ 28 w 33"/>
                  <a:gd name="T17" fmla="*/ 23 h 32"/>
                  <a:gd name="T18" fmla="*/ 31 w 33"/>
                  <a:gd name="T19" fmla="*/ 20 h 32"/>
                  <a:gd name="T20" fmla="*/ 31 w 33"/>
                  <a:gd name="T21" fmla="*/ 20 h 32"/>
                  <a:gd name="T22" fmla="*/ 31 w 33"/>
                  <a:gd name="T23" fmla="*/ 1 h 32"/>
                  <a:gd name="T24" fmla="*/ 31 w 33"/>
                  <a:gd name="T25" fmla="*/ 1 h 32"/>
                  <a:gd name="T26" fmla="*/ 9 w 33"/>
                  <a:gd name="T27" fmla="*/ 2 h 32"/>
                  <a:gd name="T28" fmla="*/ 3 w 33"/>
                  <a:gd name="T29" fmla="*/ 2 h 32"/>
                  <a:gd name="T30" fmla="*/ 1 w 33"/>
                  <a:gd name="T31" fmla="*/ 1 h 32"/>
                  <a:gd name="T32" fmla="*/ 3 w 33"/>
                  <a:gd name="T33" fmla="*/ 1 h 32"/>
                  <a:gd name="T34" fmla="*/ 9 w 33"/>
                  <a:gd name="T35" fmla="*/ 1 h 32"/>
                  <a:gd name="T36" fmla="*/ 31 w 33"/>
                  <a:gd name="T37" fmla="*/ 0 h 32"/>
                  <a:gd name="T38" fmla="*/ 32 w 33"/>
                  <a:gd name="T39" fmla="*/ 0 h 32"/>
                  <a:gd name="T40" fmla="*/ 32 w 33"/>
                  <a:gd name="T41" fmla="*/ 1 h 32"/>
                  <a:gd name="T42" fmla="*/ 33 w 33"/>
                  <a:gd name="T43" fmla="*/ 20 h 32"/>
                  <a:gd name="T44" fmla="*/ 33 w 33"/>
                  <a:gd name="T45" fmla="*/ 20 h 32"/>
                  <a:gd name="T46" fmla="*/ 32 w 33"/>
                  <a:gd name="T47" fmla="*/ 21 h 32"/>
                  <a:gd name="T48" fmla="*/ 30 w 33"/>
                  <a:gd name="T49" fmla="*/ 24 h 32"/>
                  <a:gd name="T50" fmla="*/ 24 w 33"/>
                  <a:gd name="T51" fmla="*/ 31 h 32"/>
                  <a:gd name="T52" fmla="*/ 23 w 33"/>
                  <a:gd name="T53" fmla="*/ 32 h 32"/>
                  <a:gd name="T54" fmla="*/ 23 w 33"/>
                  <a:gd name="T55" fmla="*/ 32 h 32"/>
                  <a:gd name="T56" fmla="*/ 11 w 33"/>
                  <a:gd name="T57" fmla="*/ 32 h 32"/>
                  <a:gd name="T58" fmla="*/ 11 w 33"/>
                  <a:gd name="T59" fmla="*/ 32 h 32"/>
                  <a:gd name="T60" fmla="*/ 11 w 33"/>
                  <a:gd name="T61" fmla="*/ 32 h 32"/>
                  <a:gd name="T62" fmla="*/ 1 w 33"/>
                  <a:gd name="T63" fmla="*/ 20 h 32"/>
                  <a:gd name="T64" fmla="*/ 1 w 33"/>
                  <a:gd name="T65" fmla="*/ 20 h 32"/>
                  <a:gd name="T66" fmla="*/ 1 w 33"/>
                  <a:gd name="T67" fmla="*/ 20 h 32"/>
                  <a:gd name="T68" fmla="*/ 0 w 33"/>
                  <a:gd name="T69" fmla="*/ 6 h 32"/>
                  <a:gd name="T70" fmla="*/ 1 w 33"/>
                  <a:gd name="T71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3" h="32">
                    <a:moveTo>
                      <a:pt x="1" y="1"/>
                    </a:moveTo>
                    <a:cubicBezTo>
                      <a:pt x="1" y="1"/>
                      <a:pt x="1" y="3"/>
                      <a:pt x="1" y="6"/>
                    </a:cubicBezTo>
                    <a:cubicBezTo>
                      <a:pt x="1" y="10"/>
                      <a:pt x="1" y="15"/>
                      <a:pt x="2" y="20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5" y="23"/>
                      <a:pt x="8" y="27"/>
                      <a:pt x="12" y="31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5" y="31"/>
                      <a:pt x="19" y="30"/>
                      <a:pt x="23" y="30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4" y="28"/>
                      <a:pt x="26" y="26"/>
                      <a:pt x="28" y="23"/>
                    </a:cubicBezTo>
                    <a:cubicBezTo>
                      <a:pt x="29" y="22"/>
                      <a:pt x="30" y="21"/>
                      <a:pt x="31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13"/>
                      <a:pt x="31" y="7"/>
                      <a:pt x="31" y="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23" y="1"/>
                      <a:pt x="15" y="1"/>
                      <a:pt x="9" y="2"/>
                    </a:cubicBezTo>
                    <a:cubicBezTo>
                      <a:pt x="7" y="2"/>
                      <a:pt x="5" y="2"/>
                      <a:pt x="3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3" y="1"/>
                    </a:cubicBezTo>
                    <a:cubicBezTo>
                      <a:pt x="5" y="1"/>
                      <a:pt x="7" y="1"/>
                      <a:pt x="9" y="1"/>
                    </a:cubicBezTo>
                    <a:cubicBezTo>
                      <a:pt x="15" y="1"/>
                      <a:pt x="23" y="0"/>
                      <a:pt x="31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2" y="7"/>
                      <a:pt x="32" y="13"/>
                      <a:pt x="33" y="20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2"/>
                      <a:pt x="31" y="23"/>
                      <a:pt x="30" y="24"/>
                    </a:cubicBezTo>
                    <a:cubicBezTo>
                      <a:pt x="28" y="27"/>
                      <a:pt x="26" y="29"/>
                      <a:pt x="24" y="31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19" y="32"/>
                      <a:pt x="15" y="32"/>
                      <a:pt x="11" y="32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7" y="28"/>
                      <a:pt x="4" y="24"/>
                      <a:pt x="1" y="20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1" y="14"/>
                      <a:pt x="1" y="10"/>
                      <a:pt x="0" y="6"/>
                    </a:cubicBezTo>
                    <a:cubicBezTo>
                      <a:pt x="0" y="3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68">
                <a:extLst>
                  <a:ext uri="{FF2B5EF4-FFF2-40B4-BE49-F238E27FC236}">
                    <a16:creationId xmlns="" xmlns:a16="http://schemas.microsoft.com/office/drawing/2014/main" id="{0ADDACB0-E696-4F00-B7E8-B5031B02B8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4" y="711"/>
                <a:ext cx="19" cy="3"/>
              </a:xfrm>
              <a:custGeom>
                <a:avLst/>
                <a:gdLst>
                  <a:gd name="T0" fmla="*/ 29 w 29"/>
                  <a:gd name="T1" fmla="*/ 4 h 4"/>
                  <a:gd name="T2" fmla="*/ 28 w 29"/>
                  <a:gd name="T3" fmla="*/ 3 h 4"/>
                  <a:gd name="T4" fmla="*/ 25 w 29"/>
                  <a:gd name="T5" fmla="*/ 2 h 4"/>
                  <a:gd name="T6" fmla="*/ 14 w 29"/>
                  <a:gd name="T7" fmla="*/ 0 h 4"/>
                  <a:gd name="T8" fmla="*/ 4 w 29"/>
                  <a:gd name="T9" fmla="*/ 2 h 4"/>
                  <a:gd name="T10" fmla="*/ 1 w 29"/>
                  <a:gd name="T11" fmla="*/ 4 h 4"/>
                  <a:gd name="T12" fmla="*/ 0 w 29"/>
                  <a:gd name="T13" fmla="*/ 4 h 4"/>
                  <a:gd name="T14" fmla="*/ 1 w 29"/>
                  <a:gd name="T15" fmla="*/ 4 h 4"/>
                  <a:gd name="T16" fmla="*/ 4 w 29"/>
                  <a:gd name="T17" fmla="*/ 2 h 4"/>
                  <a:gd name="T18" fmla="*/ 14 w 29"/>
                  <a:gd name="T19" fmla="*/ 0 h 4"/>
                  <a:gd name="T20" fmla="*/ 25 w 29"/>
                  <a:gd name="T21" fmla="*/ 2 h 4"/>
                  <a:gd name="T22" fmla="*/ 28 w 29"/>
                  <a:gd name="T23" fmla="*/ 3 h 4"/>
                  <a:gd name="T24" fmla="*/ 29 w 29"/>
                  <a:gd name="T2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4">
                    <a:moveTo>
                      <a:pt x="29" y="4"/>
                    </a:moveTo>
                    <a:cubicBezTo>
                      <a:pt x="29" y="4"/>
                      <a:pt x="29" y="3"/>
                      <a:pt x="28" y="3"/>
                    </a:cubicBezTo>
                    <a:cubicBezTo>
                      <a:pt x="27" y="3"/>
                      <a:pt x="26" y="2"/>
                      <a:pt x="25" y="2"/>
                    </a:cubicBezTo>
                    <a:cubicBezTo>
                      <a:pt x="22" y="1"/>
                      <a:pt x="18" y="0"/>
                      <a:pt x="14" y="0"/>
                    </a:cubicBezTo>
                    <a:cubicBezTo>
                      <a:pt x="10" y="0"/>
                      <a:pt x="6" y="1"/>
                      <a:pt x="4" y="2"/>
                    </a:cubicBezTo>
                    <a:cubicBezTo>
                      <a:pt x="2" y="3"/>
                      <a:pt x="1" y="4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1" y="4"/>
                    </a:cubicBezTo>
                    <a:cubicBezTo>
                      <a:pt x="1" y="3"/>
                      <a:pt x="2" y="3"/>
                      <a:pt x="4" y="2"/>
                    </a:cubicBezTo>
                    <a:cubicBezTo>
                      <a:pt x="6" y="1"/>
                      <a:pt x="10" y="0"/>
                      <a:pt x="14" y="0"/>
                    </a:cubicBezTo>
                    <a:cubicBezTo>
                      <a:pt x="19" y="0"/>
                      <a:pt x="22" y="1"/>
                      <a:pt x="25" y="2"/>
                    </a:cubicBezTo>
                    <a:cubicBezTo>
                      <a:pt x="26" y="2"/>
                      <a:pt x="27" y="3"/>
                      <a:pt x="28" y="3"/>
                    </a:cubicBezTo>
                    <a:cubicBezTo>
                      <a:pt x="29" y="3"/>
                      <a:pt x="29" y="4"/>
                      <a:pt x="29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69">
                <a:extLst>
                  <a:ext uri="{FF2B5EF4-FFF2-40B4-BE49-F238E27FC236}">
                    <a16:creationId xmlns="" xmlns:a16="http://schemas.microsoft.com/office/drawing/2014/main" id="{C4C89A36-6030-43A0-83D2-C29D053CFB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4" y="708"/>
                <a:ext cx="19" cy="3"/>
              </a:xfrm>
              <a:custGeom>
                <a:avLst/>
                <a:gdLst>
                  <a:gd name="T0" fmla="*/ 29 w 29"/>
                  <a:gd name="T1" fmla="*/ 4 h 5"/>
                  <a:gd name="T2" fmla="*/ 28 w 29"/>
                  <a:gd name="T3" fmla="*/ 3 h 5"/>
                  <a:gd name="T4" fmla="*/ 25 w 29"/>
                  <a:gd name="T5" fmla="*/ 2 h 5"/>
                  <a:gd name="T6" fmla="*/ 14 w 29"/>
                  <a:gd name="T7" fmla="*/ 0 h 5"/>
                  <a:gd name="T8" fmla="*/ 4 w 29"/>
                  <a:gd name="T9" fmla="*/ 3 h 5"/>
                  <a:gd name="T10" fmla="*/ 1 w 29"/>
                  <a:gd name="T11" fmla="*/ 4 h 5"/>
                  <a:gd name="T12" fmla="*/ 0 w 29"/>
                  <a:gd name="T13" fmla="*/ 5 h 5"/>
                  <a:gd name="T14" fmla="*/ 1 w 29"/>
                  <a:gd name="T15" fmla="*/ 4 h 5"/>
                  <a:gd name="T16" fmla="*/ 4 w 29"/>
                  <a:gd name="T17" fmla="*/ 2 h 5"/>
                  <a:gd name="T18" fmla="*/ 14 w 29"/>
                  <a:gd name="T19" fmla="*/ 0 h 5"/>
                  <a:gd name="T20" fmla="*/ 25 w 29"/>
                  <a:gd name="T21" fmla="*/ 2 h 5"/>
                  <a:gd name="T22" fmla="*/ 28 w 29"/>
                  <a:gd name="T23" fmla="*/ 3 h 5"/>
                  <a:gd name="T24" fmla="*/ 29 w 29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5">
                    <a:moveTo>
                      <a:pt x="29" y="4"/>
                    </a:moveTo>
                    <a:cubicBezTo>
                      <a:pt x="29" y="4"/>
                      <a:pt x="29" y="4"/>
                      <a:pt x="28" y="3"/>
                    </a:cubicBezTo>
                    <a:cubicBezTo>
                      <a:pt x="27" y="3"/>
                      <a:pt x="26" y="3"/>
                      <a:pt x="25" y="2"/>
                    </a:cubicBezTo>
                    <a:cubicBezTo>
                      <a:pt x="22" y="1"/>
                      <a:pt x="18" y="0"/>
                      <a:pt x="14" y="0"/>
                    </a:cubicBezTo>
                    <a:cubicBezTo>
                      <a:pt x="10" y="1"/>
                      <a:pt x="6" y="2"/>
                      <a:pt x="4" y="3"/>
                    </a:cubicBezTo>
                    <a:cubicBezTo>
                      <a:pt x="2" y="3"/>
                      <a:pt x="1" y="4"/>
                      <a:pt x="1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4"/>
                      <a:pt x="1" y="4"/>
                    </a:cubicBezTo>
                    <a:cubicBezTo>
                      <a:pt x="1" y="4"/>
                      <a:pt x="2" y="3"/>
                      <a:pt x="4" y="2"/>
                    </a:cubicBezTo>
                    <a:cubicBezTo>
                      <a:pt x="6" y="1"/>
                      <a:pt x="10" y="0"/>
                      <a:pt x="14" y="0"/>
                    </a:cubicBezTo>
                    <a:cubicBezTo>
                      <a:pt x="19" y="0"/>
                      <a:pt x="22" y="1"/>
                      <a:pt x="25" y="2"/>
                    </a:cubicBezTo>
                    <a:cubicBezTo>
                      <a:pt x="26" y="2"/>
                      <a:pt x="27" y="3"/>
                      <a:pt x="28" y="3"/>
                    </a:cubicBezTo>
                    <a:cubicBezTo>
                      <a:pt x="29" y="4"/>
                      <a:pt x="29" y="4"/>
                      <a:pt x="29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70">
                <a:extLst>
                  <a:ext uri="{FF2B5EF4-FFF2-40B4-BE49-F238E27FC236}">
                    <a16:creationId xmlns="" xmlns:a16="http://schemas.microsoft.com/office/drawing/2014/main" id="{EA3C530B-B92D-4745-914D-E85907BBEC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3" y="705"/>
                <a:ext cx="20" cy="3"/>
              </a:xfrm>
              <a:custGeom>
                <a:avLst/>
                <a:gdLst>
                  <a:gd name="T0" fmla="*/ 30 w 30"/>
                  <a:gd name="T1" fmla="*/ 4 h 5"/>
                  <a:gd name="T2" fmla="*/ 29 w 30"/>
                  <a:gd name="T3" fmla="*/ 4 h 5"/>
                  <a:gd name="T4" fmla="*/ 26 w 30"/>
                  <a:gd name="T5" fmla="*/ 3 h 5"/>
                  <a:gd name="T6" fmla="*/ 15 w 30"/>
                  <a:gd name="T7" fmla="*/ 1 h 5"/>
                  <a:gd name="T8" fmla="*/ 4 w 30"/>
                  <a:gd name="T9" fmla="*/ 3 h 5"/>
                  <a:gd name="T10" fmla="*/ 1 w 30"/>
                  <a:gd name="T11" fmla="*/ 5 h 5"/>
                  <a:gd name="T12" fmla="*/ 0 w 30"/>
                  <a:gd name="T13" fmla="*/ 5 h 5"/>
                  <a:gd name="T14" fmla="*/ 1 w 30"/>
                  <a:gd name="T15" fmla="*/ 5 h 5"/>
                  <a:gd name="T16" fmla="*/ 4 w 30"/>
                  <a:gd name="T17" fmla="*/ 3 h 5"/>
                  <a:gd name="T18" fmla="*/ 15 w 30"/>
                  <a:gd name="T19" fmla="*/ 1 h 5"/>
                  <a:gd name="T20" fmla="*/ 26 w 30"/>
                  <a:gd name="T21" fmla="*/ 2 h 5"/>
                  <a:gd name="T22" fmla="*/ 29 w 30"/>
                  <a:gd name="T23" fmla="*/ 4 h 5"/>
                  <a:gd name="T24" fmla="*/ 30 w 30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5">
                    <a:moveTo>
                      <a:pt x="30" y="4"/>
                    </a:moveTo>
                    <a:cubicBezTo>
                      <a:pt x="30" y="4"/>
                      <a:pt x="29" y="4"/>
                      <a:pt x="29" y="4"/>
                    </a:cubicBezTo>
                    <a:cubicBezTo>
                      <a:pt x="28" y="4"/>
                      <a:pt x="27" y="3"/>
                      <a:pt x="26" y="3"/>
                    </a:cubicBezTo>
                    <a:cubicBezTo>
                      <a:pt x="23" y="2"/>
                      <a:pt x="19" y="1"/>
                      <a:pt x="15" y="1"/>
                    </a:cubicBezTo>
                    <a:cubicBezTo>
                      <a:pt x="11" y="1"/>
                      <a:pt x="7" y="2"/>
                      <a:pt x="4" y="3"/>
                    </a:cubicBezTo>
                    <a:cubicBezTo>
                      <a:pt x="3" y="4"/>
                      <a:pt x="2" y="4"/>
                      <a:pt x="1" y="5"/>
                    </a:cubicBezTo>
                    <a:cubicBezTo>
                      <a:pt x="1" y="5"/>
                      <a:pt x="0" y="5"/>
                      <a:pt x="0" y="5"/>
                    </a:cubicBezTo>
                    <a:cubicBezTo>
                      <a:pt x="0" y="5"/>
                      <a:pt x="1" y="5"/>
                      <a:pt x="1" y="5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7" y="2"/>
                      <a:pt x="11" y="1"/>
                      <a:pt x="15" y="1"/>
                    </a:cubicBezTo>
                    <a:cubicBezTo>
                      <a:pt x="19" y="0"/>
                      <a:pt x="23" y="1"/>
                      <a:pt x="26" y="2"/>
                    </a:cubicBezTo>
                    <a:cubicBezTo>
                      <a:pt x="27" y="3"/>
                      <a:pt x="28" y="3"/>
                      <a:pt x="29" y="4"/>
                    </a:cubicBezTo>
                    <a:cubicBezTo>
                      <a:pt x="29" y="4"/>
                      <a:pt x="30" y="4"/>
                      <a:pt x="30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71">
                <a:extLst>
                  <a:ext uri="{FF2B5EF4-FFF2-40B4-BE49-F238E27FC236}">
                    <a16:creationId xmlns="" xmlns:a16="http://schemas.microsoft.com/office/drawing/2014/main" id="{86609092-96C9-4844-816C-80777C378A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4" y="852"/>
                <a:ext cx="16" cy="8"/>
              </a:xfrm>
              <a:custGeom>
                <a:avLst/>
                <a:gdLst>
                  <a:gd name="T0" fmla="*/ 25 w 25"/>
                  <a:gd name="T1" fmla="*/ 0 h 13"/>
                  <a:gd name="T2" fmla="*/ 23 w 25"/>
                  <a:gd name="T3" fmla="*/ 4 h 13"/>
                  <a:gd name="T4" fmla="*/ 15 w 25"/>
                  <a:gd name="T5" fmla="*/ 10 h 13"/>
                  <a:gd name="T6" fmla="*/ 0 w 25"/>
                  <a:gd name="T7" fmla="*/ 12 h 13"/>
                  <a:gd name="T8" fmla="*/ 14 w 25"/>
                  <a:gd name="T9" fmla="*/ 8 h 13"/>
                  <a:gd name="T10" fmla="*/ 22 w 25"/>
                  <a:gd name="T11" fmla="*/ 3 h 13"/>
                  <a:gd name="T12" fmla="*/ 25 w 25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13">
                    <a:moveTo>
                      <a:pt x="25" y="0"/>
                    </a:moveTo>
                    <a:cubicBezTo>
                      <a:pt x="25" y="0"/>
                      <a:pt x="25" y="2"/>
                      <a:pt x="23" y="4"/>
                    </a:cubicBezTo>
                    <a:cubicBezTo>
                      <a:pt x="21" y="6"/>
                      <a:pt x="18" y="8"/>
                      <a:pt x="15" y="10"/>
                    </a:cubicBezTo>
                    <a:cubicBezTo>
                      <a:pt x="7" y="13"/>
                      <a:pt x="0" y="13"/>
                      <a:pt x="0" y="12"/>
                    </a:cubicBezTo>
                    <a:cubicBezTo>
                      <a:pt x="0" y="12"/>
                      <a:pt x="6" y="11"/>
                      <a:pt x="14" y="8"/>
                    </a:cubicBezTo>
                    <a:cubicBezTo>
                      <a:pt x="17" y="6"/>
                      <a:pt x="20" y="4"/>
                      <a:pt x="22" y="3"/>
                    </a:cubicBezTo>
                    <a:cubicBezTo>
                      <a:pt x="24" y="1"/>
                      <a:pt x="25" y="0"/>
                      <a:pt x="25" y="0"/>
                    </a:cubicBezTo>
                    <a:close/>
                  </a:path>
                </a:pathLst>
              </a:custGeom>
              <a:solidFill>
                <a:srgbClr val="E850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72">
                <a:extLst>
                  <a:ext uri="{FF2B5EF4-FFF2-40B4-BE49-F238E27FC236}">
                    <a16:creationId xmlns="" xmlns:a16="http://schemas.microsoft.com/office/drawing/2014/main" id="{CD315FC4-270A-463D-8C24-4BA50C6B8D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8" y="392"/>
                <a:ext cx="954" cy="626"/>
              </a:xfrm>
              <a:custGeom>
                <a:avLst/>
                <a:gdLst>
                  <a:gd name="T0" fmla="*/ 1470 w 1471"/>
                  <a:gd name="T1" fmla="*/ 963 h 964"/>
                  <a:gd name="T2" fmla="*/ 1469 w 1471"/>
                  <a:gd name="T3" fmla="*/ 1 h 964"/>
                  <a:gd name="T4" fmla="*/ 1470 w 1471"/>
                  <a:gd name="T5" fmla="*/ 1 h 964"/>
                  <a:gd name="T6" fmla="*/ 1 w 1471"/>
                  <a:gd name="T7" fmla="*/ 2 h 964"/>
                  <a:gd name="T8" fmla="*/ 1 w 1471"/>
                  <a:gd name="T9" fmla="*/ 2 h 964"/>
                  <a:gd name="T10" fmla="*/ 2 w 1471"/>
                  <a:gd name="T11" fmla="*/ 1 h 964"/>
                  <a:gd name="T12" fmla="*/ 2 w 1471"/>
                  <a:gd name="T13" fmla="*/ 963 h 964"/>
                  <a:gd name="T14" fmla="*/ 1 w 1471"/>
                  <a:gd name="T15" fmla="*/ 962 h 964"/>
                  <a:gd name="T16" fmla="*/ 1470 w 1471"/>
                  <a:gd name="T17" fmla="*/ 963 h 964"/>
                  <a:gd name="T18" fmla="*/ 1 w 1471"/>
                  <a:gd name="T19" fmla="*/ 964 h 964"/>
                  <a:gd name="T20" fmla="*/ 0 w 1471"/>
                  <a:gd name="T21" fmla="*/ 964 h 964"/>
                  <a:gd name="T22" fmla="*/ 0 w 1471"/>
                  <a:gd name="T23" fmla="*/ 963 h 964"/>
                  <a:gd name="T24" fmla="*/ 0 w 1471"/>
                  <a:gd name="T25" fmla="*/ 1 h 964"/>
                  <a:gd name="T26" fmla="*/ 0 w 1471"/>
                  <a:gd name="T27" fmla="*/ 0 h 964"/>
                  <a:gd name="T28" fmla="*/ 1 w 1471"/>
                  <a:gd name="T29" fmla="*/ 0 h 964"/>
                  <a:gd name="T30" fmla="*/ 1 w 1471"/>
                  <a:gd name="T31" fmla="*/ 0 h 964"/>
                  <a:gd name="T32" fmla="*/ 1470 w 1471"/>
                  <a:gd name="T33" fmla="*/ 0 h 964"/>
                  <a:gd name="T34" fmla="*/ 1471 w 1471"/>
                  <a:gd name="T35" fmla="*/ 0 h 964"/>
                  <a:gd name="T36" fmla="*/ 1471 w 1471"/>
                  <a:gd name="T37" fmla="*/ 1 h 964"/>
                  <a:gd name="T38" fmla="*/ 1470 w 1471"/>
                  <a:gd name="T39" fmla="*/ 963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471" h="964">
                    <a:moveTo>
                      <a:pt x="1470" y="963"/>
                    </a:moveTo>
                    <a:cubicBezTo>
                      <a:pt x="1470" y="956"/>
                      <a:pt x="1470" y="588"/>
                      <a:pt x="1469" y="1"/>
                    </a:cubicBezTo>
                    <a:cubicBezTo>
                      <a:pt x="1470" y="1"/>
                      <a:pt x="1470" y="1"/>
                      <a:pt x="1470" y="1"/>
                    </a:cubicBezTo>
                    <a:cubicBezTo>
                      <a:pt x="1067" y="1"/>
                      <a:pt x="556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343"/>
                      <a:pt x="2" y="668"/>
                      <a:pt x="2" y="963"/>
                    </a:cubicBezTo>
                    <a:cubicBezTo>
                      <a:pt x="1" y="962"/>
                      <a:pt x="1" y="962"/>
                      <a:pt x="1" y="962"/>
                    </a:cubicBezTo>
                    <a:cubicBezTo>
                      <a:pt x="865" y="962"/>
                      <a:pt x="1462" y="963"/>
                      <a:pt x="1470" y="963"/>
                    </a:cubicBezTo>
                    <a:cubicBezTo>
                      <a:pt x="1462" y="963"/>
                      <a:pt x="865" y="963"/>
                      <a:pt x="1" y="964"/>
                    </a:cubicBezTo>
                    <a:cubicBezTo>
                      <a:pt x="0" y="964"/>
                      <a:pt x="0" y="964"/>
                      <a:pt x="0" y="964"/>
                    </a:cubicBezTo>
                    <a:cubicBezTo>
                      <a:pt x="0" y="963"/>
                      <a:pt x="0" y="963"/>
                      <a:pt x="0" y="963"/>
                    </a:cubicBezTo>
                    <a:cubicBezTo>
                      <a:pt x="0" y="668"/>
                      <a:pt x="0" y="343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556" y="0"/>
                      <a:pt x="1067" y="0"/>
                      <a:pt x="1470" y="0"/>
                    </a:cubicBezTo>
                    <a:cubicBezTo>
                      <a:pt x="1471" y="0"/>
                      <a:pt x="1471" y="0"/>
                      <a:pt x="1471" y="0"/>
                    </a:cubicBezTo>
                    <a:cubicBezTo>
                      <a:pt x="1471" y="1"/>
                      <a:pt x="1471" y="1"/>
                      <a:pt x="1471" y="1"/>
                    </a:cubicBezTo>
                    <a:cubicBezTo>
                      <a:pt x="1471" y="588"/>
                      <a:pt x="1470" y="956"/>
                      <a:pt x="1470" y="963"/>
                    </a:cubicBezTo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73">
                <a:extLst>
                  <a:ext uri="{FF2B5EF4-FFF2-40B4-BE49-F238E27FC236}">
                    <a16:creationId xmlns="" xmlns:a16="http://schemas.microsoft.com/office/drawing/2014/main" id="{A95DA151-BE39-4F12-9686-FB4437D5A6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0" y="892"/>
                <a:ext cx="393" cy="164"/>
              </a:xfrm>
              <a:custGeom>
                <a:avLst/>
                <a:gdLst>
                  <a:gd name="T0" fmla="*/ 289 w 393"/>
                  <a:gd name="T1" fmla="*/ 31 h 164"/>
                  <a:gd name="T2" fmla="*/ 270 w 393"/>
                  <a:gd name="T3" fmla="*/ 0 h 164"/>
                  <a:gd name="T4" fmla="*/ 252 w 393"/>
                  <a:gd name="T5" fmla="*/ 31 h 164"/>
                  <a:gd name="T6" fmla="*/ 0 w 393"/>
                  <a:gd name="T7" fmla="*/ 31 h 164"/>
                  <a:gd name="T8" fmla="*/ 0 w 393"/>
                  <a:gd name="T9" fmla="*/ 164 h 164"/>
                  <a:gd name="T10" fmla="*/ 393 w 393"/>
                  <a:gd name="T11" fmla="*/ 164 h 164"/>
                  <a:gd name="T12" fmla="*/ 393 w 393"/>
                  <a:gd name="T13" fmla="*/ 31 h 164"/>
                  <a:gd name="T14" fmla="*/ 289 w 393"/>
                  <a:gd name="T15" fmla="*/ 31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3" h="164">
                    <a:moveTo>
                      <a:pt x="289" y="31"/>
                    </a:moveTo>
                    <a:lnTo>
                      <a:pt x="270" y="0"/>
                    </a:lnTo>
                    <a:lnTo>
                      <a:pt x="252" y="31"/>
                    </a:lnTo>
                    <a:lnTo>
                      <a:pt x="0" y="31"/>
                    </a:lnTo>
                    <a:lnTo>
                      <a:pt x="0" y="164"/>
                    </a:lnTo>
                    <a:lnTo>
                      <a:pt x="393" y="164"/>
                    </a:lnTo>
                    <a:lnTo>
                      <a:pt x="393" y="31"/>
                    </a:lnTo>
                    <a:lnTo>
                      <a:pt x="289" y="31"/>
                    </a:lnTo>
                    <a:close/>
                  </a:path>
                </a:pathLst>
              </a:custGeom>
              <a:solidFill>
                <a:srgbClr val="E850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74">
                <a:extLst>
                  <a:ext uri="{FF2B5EF4-FFF2-40B4-BE49-F238E27FC236}">
                    <a16:creationId xmlns="" xmlns:a16="http://schemas.microsoft.com/office/drawing/2014/main" id="{99AC319D-575E-4915-9E07-5062CC2967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0" y="953"/>
                <a:ext cx="68" cy="73"/>
              </a:xfrm>
              <a:custGeom>
                <a:avLst/>
                <a:gdLst>
                  <a:gd name="T0" fmla="*/ 63 w 106"/>
                  <a:gd name="T1" fmla="*/ 58 h 112"/>
                  <a:gd name="T2" fmla="*/ 81 w 106"/>
                  <a:gd name="T3" fmla="*/ 30 h 112"/>
                  <a:gd name="T4" fmla="*/ 54 w 106"/>
                  <a:gd name="T5" fmla="*/ 0 h 112"/>
                  <a:gd name="T6" fmla="*/ 26 w 106"/>
                  <a:gd name="T7" fmla="*/ 30 h 112"/>
                  <a:gd name="T8" fmla="*/ 43 w 106"/>
                  <a:gd name="T9" fmla="*/ 58 h 112"/>
                  <a:gd name="T10" fmla="*/ 2 w 106"/>
                  <a:gd name="T11" fmla="*/ 111 h 112"/>
                  <a:gd name="T12" fmla="*/ 103 w 106"/>
                  <a:gd name="T13" fmla="*/ 112 h 112"/>
                  <a:gd name="T14" fmla="*/ 63 w 106"/>
                  <a:gd name="T15" fmla="*/ 58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6" h="112">
                    <a:moveTo>
                      <a:pt x="63" y="58"/>
                    </a:moveTo>
                    <a:cubicBezTo>
                      <a:pt x="74" y="54"/>
                      <a:pt x="81" y="43"/>
                      <a:pt x="81" y="30"/>
                    </a:cubicBezTo>
                    <a:cubicBezTo>
                      <a:pt x="82" y="14"/>
                      <a:pt x="69" y="0"/>
                      <a:pt x="54" y="0"/>
                    </a:cubicBezTo>
                    <a:cubicBezTo>
                      <a:pt x="38" y="0"/>
                      <a:pt x="26" y="13"/>
                      <a:pt x="26" y="30"/>
                    </a:cubicBezTo>
                    <a:cubicBezTo>
                      <a:pt x="25" y="42"/>
                      <a:pt x="33" y="53"/>
                      <a:pt x="43" y="58"/>
                    </a:cubicBezTo>
                    <a:cubicBezTo>
                      <a:pt x="0" y="64"/>
                      <a:pt x="2" y="111"/>
                      <a:pt x="2" y="111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3" y="112"/>
                      <a:pt x="106" y="65"/>
                      <a:pt x="63" y="58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Oval 75">
                <a:extLst>
                  <a:ext uri="{FF2B5EF4-FFF2-40B4-BE49-F238E27FC236}">
                    <a16:creationId xmlns="" xmlns:a16="http://schemas.microsoft.com/office/drawing/2014/main" id="{759F1A11-85A5-4C8F-A0A6-15EECFB7D7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4" y="962"/>
                <a:ext cx="224" cy="2"/>
              </a:xfrm>
              <a:prstGeom prst="ellipse">
                <a:avLst/>
              </a:prstGeom>
              <a:solidFill>
                <a:srgbClr val="FAFA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Oval 76">
                <a:extLst>
                  <a:ext uri="{FF2B5EF4-FFF2-40B4-BE49-F238E27FC236}">
                    <a16:creationId xmlns="" xmlns:a16="http://schemas.microsoft.com/office/drawing/2014/main" id="{864F845D-FD12-4D20-9251-5027DF70C9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4" y="983"/>
                <a:ext cx="224" cy="1"/>
              </a:xfrm>
              <a:prstGeom prst="ellipse">
                <a:avLst/>
              </a:prstGeom>
              <a:solidFill>
                <a:srgbClr val="FAFA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Oval 77">
                <a:extLst>
                  <a:ext uri="{FF2B5EF4-FFF2-40B4-BE49-F238E27FC236}">
                    <a16:creationId xmlns="" xmlns:a16="http://schemas.microsoft.com/office/drawing/2014/main" id="{803EC1F2-A20A-485C-BD5A-A99B3E82AA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4" y="1003"/>
                <a:ext cx="224" cy="1"/>
              </a:xfrm>
              <a:prstGeom prst="ellipse">
                <a:avLst/>
              </a:prstGeom>
              <a:solidFill>
                <a:srgbClr val="FAFA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Oval 78">
                <a:extLst>
                  <a:ext uri="{FF2B5EF4-FFF2-40B4-BE49-F238E27FC236}">
                    <a16:creationId xmlns="" xmlns:a16="http://schemas.microsoft.com/office/drawing/2014/main" id="{84619BD3-7F20-40AE-8334-48513ACEE1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4" y="1022"/>
                <a:ext cx="112" cy="1"/>
              </a:xfrm>
              <a:prstGeom prst="ellipse">
                <a:avLst/>
              </a:prstGeom>
              <a:solidFill>
                <a:srgbClr val="FAFA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79">
                <a:extLst>
                  <a:ext uri="{FF2B5EF4-FFF2-40B4-BE49-F238E27FC236}">
                    <a16:creationId xmlns="" xmlns:a16="http://schemas.microsoft.com/office/drawing/2014/main" id="{FAC2D531-1409-40CE-9FEE-CA387132CB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2" y="631"/>
                <a:ext cx="84" cy="80"/>
              </a:xfrm>
              <a:custGeom>
                <a:avLst/>
                <a:gdLst>
                  <a:gd name="T0" fmla="*/ 9 w 129"/>
                  <a:gd name="T1" fmla="*/ 71 h 123"/>
                  <a:gd name="T2" fmla="*/ 4 w 129"/>
                  <a:gd name="T3" fmla="*/ 53 h 123"/>
                  <a:gd name="T4" fmla="*/ 0 w 129"/>
                  <a:gd name="T5" fmla="*/ 43 h 123"/>
                  <a:gd name="T6" fmla="*/ 4 w 129"/>
                  <a:gd name="T7" fmla="*/ 29 h 123"/>
                  <a:gd name="T8" fmla="*/ 20 w 129"/>
                  <a:gd name="T9" fmla="*/ 12 h 123"/>
                  <a:gd name="T10" fmla="*/ 42 w 129"/>
                  <a:gd name="T11" fmla="*/ 13 h 123"/>
                  <a:gd name="T12" fmla="*/ 80 w 129"/>
                  <a:gd name="T13" fmla="*/ 10 h 123"/>
                  <a:gd name="T14" fmla="*/ 86 w 129"/>
                  <a:gd name="T15" fmla="*/ 15 h 123"/>
                  <a:gd name="T16" fmla="*/ 99 w 129"/>
                  <a:gd name="T17" fmla="*/ 17 h 123"/>
                  <a:gd name="T18" fmla="*/ 116 w 129"/>
                  <a:gd name="T19" fmla="*/ 28 h 123"/>
                  <a:gd name="T20" fmla="*/ 118 w 129"/>
                  <a:gd name="T21" fmla="*/ 49 h 123"/>
                  <a:gd name="T22" fmla="*/ 128 w 129"/>
                  <a:gd name="T23" fmla="*/ 67 h 123"/>
                  <a:gd name="T24" fmla="*/ 126 w 129"/>
                  <a:gd name="T25" fmla="*/ 89 h 123"/>
                  <a:gd name="T26" fmla="*/ 115 w 129"/>
                  <a:gd name="T27" fmla="*/ 114 h 123"/>
                  <a:gd name="T28" fmla="*/ 98 w 129"/>
                  <a:gd name="T29" fmla="*/ 122 h 123"/>
                  <a:gd name="T30" fmla="*/ 75 w 129"/>
                  <a:gd name="T31" fmla="*/ 111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9" h="123">
                    <a:moveTo>
                      <a:pt x="9" y="71"/>
                    </a:moveTo>
                    <a:cubicBezTo>
                      <a:pt x="5" y="66"/>
                      <a:pt x="2" y="59"/>
                      <a:pt x="4" y="53"/>
                    </a:cubicBezTo>
                    <a:cubicBezTo>
                      <a:pt x="0" y="51"/>
                      <a:pt x="0" y="47"/>
                      <a:pt x="0" y="43"/>
                    </a:cubicBezTo>
                    <a:cubicBezTo>
                      <a:pt x="0" y="38"/>
                      <a:pt x="2" y="33"/>
                      <a:pt x="4" y="29"/>
                    </a:cubicBezTo>
                    <a:cubicBezTo>
                      <a:pt x="8" y="22"/>
                      <a:pt x="13" y="15"/>
                      <a:pt x="20" y="12"/>
                    </a:cubicBezTo>
                    <a:cubicBezTo>
                      <a:pt x="26" y="8"/>
                      <a:pt x="36" y="8"/>
                      <a:pt x="42" y="13"/>
                    </a:cubicBezTo>
                    <a:cubicBezTo>
                      <a:pt x="51" y="1"/>
                      <a:pt x="70" y="0"/>
                      <a:pt x="80" y="10"/>
                    </a:cubicBezTo>
                    <a:cubicBezTo>
                      <a:pt x="82" y="12"/>
                      <a:pt x="84" y="14"/>
                      <a:pt x="86" y="15"/>
                    </a:cubicBezTo>
                    <a:cubicBezTo>
                      <a:pt x="90" y="17"/>
                      <a:pt x="95" y="17"/>
                      <a:pt x="99" y="17"/>
                    </a:cubicBezTo>
                    <a:cubicBezTo>
                      <a:pt x="106" y="18"/>
                      <a:pt x="113" y="22"/>
                      <a:pt x="116" y="28"/>
                    </a:cubicBezTo>
                    <a:cubicBezTo>
                      <a:pt x="120" y="34"/>
                      <a:pt x="121" y="42"/>
                      <a:pt x="118" y="49"/>
                    </a:cubicBezTo>
                    <a:cubicBezTo>
                      <a:pt x="124" y="52"/>
                      <a:pt x="127" y="60"/>
                      <a:pt x="128" y="67"/>
                    </a:cubicBezTo>
                    <a:cubicBezTo>
                      <a:pt x="129" y="75"/>
                      <a:pt x="127" y="82"/>
                      <a:pt x="126" y="89"/>
                    </a:cubicBezTo>
                    <a:cubicBezTo>
                      <a:pt x="124" y="98"/>
                      <a:pt x="121" y="108"/>
                      <a:pt x="115" y="114"/>
                    </a:cubicBezTo>
                    <a:cubicBezTo>
                      <a:pt x="111" y="119"/>
                      <a:pt x="105" y="122"/>
                      <a:pt x="98" y="122"/>
                    </a:cubicBezTo>
                    <a:cubicBezTo>
                      <a:pt x="90" y="123"/>
                      <a:pt x="80" y="119"/>
                      <a:pt x="75" y="111"/>
                    </a:cubicBezTo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80">
                <a:extLst>
                  <a:ext uri="{FF2B5EF4-FFF2-40B4-BE49-F238E27FC236}">
                    <a16:creationId xmlns="" xmlns:a16="http://schemas.microsoft.com/office/drawing/2014/main" id="{3658A628-99B6-4DA5-B2AC-4333E8C774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6" y="651"/>
                <a:ext cx="67" cy="124"/>
              </a:xfrm>
              <a:custGeom>
                <a:avLst/>
                <a:gdLst>
                  <a:gd name="T0" fmla="*/ 96 w 103"/>
                  <a:gd name="T1" fmla="*/ 192 h 192"/>
                  <a:gd name="T2" fmla="*/ 24 w 103"/>
                  <a:gd name="T3" fmla="*/ 188 h 192"/>
                  <a:gd name="T4" fmla="*/ 28 w 103"/>
                  <a:gd name="T5" fmla="*/ 134 h 192"/>
                  <a:gd name="T6" fmla="*/ 0 w 103"/>
                  <a:gd name="T7" fmla="*/ 103 h 192"/>
                  <a:gd name="T8" fmla="*/ 5 w 103"/>
                  <a:gd name="T9" fmla="*/ 13 h 192"/>
                  <a:gd name="T10" fmla="*/ 99 w 103"/>
                  <a:gd name="T11" fmla="*/ 25 h 192"/>
                  <a:gd name="T12" fmla="*/ 103 w 103"/>
                  <a:gd name="T13" fmla="*/ 28 h 192"/>
                  <a:gd name="T14" fmla="*/ 96 w 103"/>
                  <a:gd name="T15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3" h="192">
                    <a:moveTo>
                      <a:pt x="96" y="192"/>
                    </a:moveTo>
                    <a:cubicBezTo>
                      <a:pt x="24" y="188"/>
                      <a:pt x="24" y="188"/>
                      <a:pt x="24" y="188"/>
                    </a:cubicBezTo>
                    <a:cubicBezTo>
                      <a:pt x="24" y="181"/>
                      <a:pt x="28" y="134"/>
                      <a:pt x="28" y="134"/>
                    </a:cubicBezTo>
                    <a:cubicBezTo>
                      <a:pt x="28" y="134"/>
                      <a:pt x="1" y="130"/>
                      <a:pt x="0" y="103"/>
                    </a:cubicBezTo>
                    <a:cubicBezTo>
                      <a:pt x="0" y="75"/>
                      <a:pt x="5" y="13"/>
                      <a:pt x="5" y="13"/>
                    </a:cubicBezTo>
                    <a:cubicBezTo>
                      <a:pt x="36" y="0"/>
                      <a:pt x="72" y="4"/>
                      <a:pt x="99" y="25"/>
                    </a:cubicBezTo>
                    <a:cubicBezTo>
                      <a:pt x="103" y="28"/>
                      <a:pt x="103" y="28"/>
                      <a:pt x="103" y="28"/>
                    </a:cubicBezTo>
                    <a:lnTo>
                      <a:pt x="96" y="192"/>
                    </a:lnTo>
                    <a:close/>
                  </a:path>
                </a:pathLst>
              </a:custGeom>
              <a:solidFill>
                <a:srgbClr val="B788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81">
                <a:extLst>
                  <a:ext uri="{FF2B5EF4-FFF2-40B4-BE49-F238E27FC236}">
                    <a16:creationId xmlns="" xmlns:a16="http://schemas.microsoft.com/office/drawing/2014/main" id="{622DFB8B-E959-4B50-92D0-E425097921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5" y="731"/>
                <a:ext cx="22" cy="13"/>
              </a:xfrm>
              <a:custGeom>
                <a:avLst/>
                <a:gdLst>
                  <a:gd name="T0" fmla="*/ 0 w 35"/>
                  <a:gd name="T1" fmla="*/ 10 h 20"/>
                  <a:gd name="T2" fmla="*/ 35 w 35"/>
                  <a:gd name="T3" fmla="*/ 0 h 20"/>
                  <a:gd name="T4" fmla="*/ 0 w 35"/>
                  <a:gd name="T5" fmla="*/ 17 h 20"/>
                  <a:gd name="T6" fmla="*/ 0 w 35"/>
                  <a:gd name="T7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20">
                    <a:moveTo>
                      <a:pt x="0" y="10"/>
                    </a:moveTo>
                    <a:cubicBezTo>
                      <a:pt x="0" y="10"/>
                      <a:pt x="17" y="12"/>
                      <a:pt x="35" y="0"/>
                    </a:cubicBezTo>
                    <a:cubicBezTo>
                      <a:pt x="35" y="0"/>
                      <a:pt x="27" y="20"/>
                      <a:pt x="0" y="17"/>
                    </a:cubicBez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AA65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82">
                <a:extLst>
                  <a:ext uri="{FF2B5EF4-FFF2-40B4-BE49-F238E27FC236}">
                    <a16:creationId xmlns="" xmlns:a16="http://schemas.microsoft.com/office/drawing/2014/main" id="{41567C49-49D1-45C5-85A7-B5AC0E8079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1" y="684"/>
                <a:ext cx="13" cy="24"/>
              </a:xfrm>
              <a:custGeom>
                <a:avLst/>
                <a:gdLst>
                  <a:gd name="T0" fmla="*/ 1 w 20"/>
                  <a:gd name="T1" fmla="*/ 5 h 37"/>
                  <a:gd name="T2" fmla="*/ 19 w 20"/>
                  <a:gd name="T3" fmla="*/ 18 h 37"/>
                  <a:gd name="T4" fmla="*/ 0 w 20"/>
                  <a:gd name="T5" fmla="*/ 32 h 37"/>
                  <a:gd name="T6" fmla="*/ 1 w 20"/>
                  <a:gd name="T7" fmla="*/ 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37">
                    <a:moveTo>
                      <a:pt x="1" y="5"/>
                    </a:moveTo>
                    <a:cubicBezTo>
                      <a:pt x="2" y="5"/>
                      <a:pt x="20" y="0"/>
                      <a:pt x="19" y="18"/>
                    </a:cubicBezTo>
                    <a:cubicBezTo>
                      <a:pt x="19" y="37"/>
                      <a:pt x="0" y="32"/>
                      <a:pt x="0" y="32"/>
                    </a:cubicBezTo>
                    <a:cubicBezTo>
                      <a:pt x="0" y="31"/>
                      <a:pt x="1" y="5"/>
                      <a:pt x="1" y="5"/>
                    </a:cubicBezTo>
                    <a:close/>
                  </a:path>
                </a:pathLst>
              </a:custGeom>
              <a:solidFill>
                <a:srgbClr val="B788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83">
                <a:extLst>
                  <a:ext uri="{FF2B5EF4-FFF2-40B4-BE49-F238E27FC236}">
                    <a16:creationId xmlns="" xmlns:a16="http://schemas.microsoft.com/office/drawing/2014/main" id="{ED4B87D6-FB6E-486E-A1D6-B092A21BB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5" y="690"/>
                <a:ext cx="5" cy="11"/>
              </a:xfrm>
              <a:custGeom>
                <a:avLst/>
                <a:gdLst>
                  <a:gd name="T0" fmla="*/ 0 w 9"/>
                  <a:gd name="T1" fmla="*/ 15 h 17"/>
                  <a:gd name="T2" fmla="*/ 1 w 9"/>
                  <a:gd name="T3" fmla="*/ 16 h 17"/>
                  <a:gd name="T4" fmla="*/ 3 w 9"/>
                  <a:gd name="T5" fmla="*/ 16 h 17"/>
                  <a:gd name="T6" fmla="*/ 7 w 9"/>
                  <a:gd name="T7" fmla="*/ 9 h 17"/>
                  <a:gd name="T8" fmla="*/ 6 w 9"/>
                  <a:gd name="T9" fmla="*/ 4 h 17"/>
                  <a:gd name="T10" fmla="*/ 4 w 9"/>
                  <a:gd name="T11" fmla="*/ 1 h 17"/>
                  <a:gd name="T12" fmla="*/ 2 w 9"/>
                  <a:gd name="T13" fmla="*/ 2 h 17"/>
                  <a:gd name="T14" fmla="*/ 2 w 9"/>
                  <a:gd name="T15" fmla="*/ 3 h 17"/>
                  <a:gd name="T16" fmla="*/ 2 w 9"/>
                  <a:gd name="T17" fmla="*/ 2 h 17"/>
                  <a:gd name="T18" fmla="*/ 2 w 9"/>
                  <a:gd name="T19" fmla="*/ 1 h 17"/>
                  <a:gd name="T20" fmla="*/ 4 w 9"/>
                  <a:gd name="T21" fmla="*/ 0 h 17"/>
                  <a:gd name="T22" fmla="*/ 7 w 9"/>
                  <a:gd name="T23" fmla="*/ 3 h 17"/>
                  <a:gd name="T24" fmla="*/ 8 w 9"/>
                  <a:gd name="T25" fmla="*/ 9 h 17"/>
                  <a:gd name="T26" fmla="*/ 3 w 9"/>
                  <a:gd name="T27" fmla="*/ 17 h 17"/>
                  <a:gd name="T28" fmla="*/ 1 w 9"/>
                  <a:gd name="T29" fmla="*/ 16 h 17"/>
                  <a:gd name="T30" fmla="*/ 0 w 9"/>
                  <a:gd name="T31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17">
                    <a:moveTo>
                      <a:pt x="0" y="15"/>
                    </a:moveTo>
                    <a:cubicBezTo>
                      <a:pt x="0" y="15"/>
                      <a:pt x="0" y="15"/>
                      <a:pt x="1" y="16"/>
                    </a:cubicBezTo>
                    <a:cubicBezTo>
                      <a:pt x="1" y="16"/>
                      <a:pt x="2" y="16"/>
                      <a:pt x="3" y="16"/>
                    </a:cubicBezTo>
                    <a:cubicBezTo>
                      <a:pt x="5" y="15"/>
                      <a:pt x="7" y="12"/>
                      <a:pt x="7" y="9"/>
                    </a:cubicBezTo>
                    <a:cubicBezTo>
                      <a:pt x="7" y="7"/>
                      <a:pt x="7" y="5"/>
                      <a:pt x="6" y="4"/>
                    </a:cubicBezTo>
                    <a:cubicBezTo>
                      <a:pt x="6" y="3"/>
                      <a:pt x="5" y="2"/>
                      <a:pt x="4" y="1"/>
                    </a:cubicBezTo>
                    <a:cubicBezTo>
                      <a:pt x="3" y="1"/>
                      <a:pt x="2" y="2"/>
                      <a:pt x="2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1" y="3"/>
                      <a:pt x="2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3" y="1"/>
                      <a:pt x="4" y="0"/>
                      <a:pt x="4" y="0"/>
                    </a:cubicBezTo>
                    <a:cubicBezTo>
                      <a:pt x="6" y="1"/>
                      <a:pt x="7" y="2"/>
                      <a:pt x="7" y="3"/>
                    </a:cubicBezTo>
                    <a:cubicBezTo>
                      <a:pt x="8" y="5"/>
                      <a:pt x="9" y="7"/>
                      <a:pt x="8" y="9"/>
                    </a:cubicBezTo>
                    <a:cubicBezTo>
                      <a:pt x="8" y="12"/>
                      <a:pt x="6" y="16"/>
                      <a:pt x="3" y="17"/>
                    </a:cubicBezTo>
                    <a:cubicBezTo>
                      <a:pt x="2" y="17"/>
                      <a:pt x="1" y="16"/>
                      <a:pt x="1" y="16"/>
                    </a:cubicBezTo>
                    <a:cubicBezTo>
                      <a:pt x="0" y="15"/>
                      <a:pt x="0" y="15"/>
                      <a:pt x="0" y="15"/>
                    </a:cubicBezTo>
                    <a:close/>
                  </a:path>
                </a:pathLst>
              </a:custGeom>
              <a:solidFill>
                <a:srgbClr val="AA65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84">
                <a:extLst>
                  <a:ext uri="{FF2B5EF4-FFF2-40B4-BE49-F238E27FC236}">
                    <a16:creationId xmlns="" xmlns:a16="http://schemas.microsoft.com/office/drawing/2014/main" id="{7563FC23-A28D-4742-89FB-5A98C9093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3" y="645"/>
                <a:ext cx="72" cy="49"/>
              </a:xfrm>
              <a:custGeom>
                <a:avLst/>
                <a:gdLst>
                  <a:gd name="T0" fmla="*/ 110 w 111"/>
                  <a:gd name="T1" fmla="*/ 36 h 76"/>
                  <a:gd name="T2" fmla="*/ 110 w 111"/>
                  <a:gd name="T3" fmla="*/ 60 h 76"/>
                  <a:gd name="T4" fmla="*/ 106 w 111"/>
                  <a:gd name="T5" fmla="*/ 66 h 76"/>
                  <a:gd name="T6" fmla="*/ 98 w 111"/>
                  <a:gd name="T7" fmla="*/ 69 h 76"/>
                  <a:gd name="T8" fmla="*/ 95 w 111"/>
                  <a:gd name="T9" fmla="*/ 55 h 76"/>
                  <a:gd name="T10" fmla="*/ 90 w 111"/>
                  <a:gd name="T11" fmla="*/ 30 h 76"/>
                  <a:gd name="T12" fmla="*/ 69 w 111"/>
                  <a:gd name="T13" fmla="*/ 35 h 76"/>
                  <a:gd name="T14" fmla="*/ 52 w 111"/>
                  <a:gd name="T15" fmla="*/ 25 h 76"/>
                  <a:gd name="T16" fmla="*/ 36 w 111"/>
                  <a:gd name="T17" fmla="*/ 35 h 76"/>
                  <a:gd name="T18" fmla="*/ 18 w 111"/>
                  <a:gd name="T19" fmla="*/ 29 h 76"/>
                  <a:gd name="T20" fmla="*/ 6 w 111"/>
                  <a:gd name="T21" fmla="*/ 32 h 76"/>
                  <a:gd name="T22" fmla="*/ 1 w 111"/>
                  <a:gd name="T23" fmla="*/ 20 h 76"/>
                  <a:gd name="T24" fmla="*/ 17 w 111"/>
                  <a:gd name="T25" fmla="*/ 8 h 76"/>
                  <a:gd name="T26" fmla="*/ 94 w 111"/>
                  <a:gd name="T27" fmla="*/ 20 h 76"/>
                  <a:gd name="T28" fmla="*/ 104 w 111"/>
                  <a:gd name="T29" fmla="*/ 27 h 76"/>
                  <a:gd name="T30" fmla="*/ 110 w 111"/>
                  <a:gd name="T31" fmla="*/ 37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1" h="76">
                    <a:moveTo>
                      <a:pt x="110" y="36"/>
                    </a:moveTo>
                    <a:cubicBezTo>
                      <a:pt x="110" y="44"/>
                      <a:pt x="111" y="53"/>
                      <a:pt x="110" y="60"/>
                    </a:cubicBezTo>
                    <a:cubicBezTo>
                      <a:pt x="110" y="62"/>
                      <a:pt x="107" y="65"/>
                      <a:pt x="106" y="66"/>
                    </a:cubicBezTo>
                    <a:cubicBezTo>
                      <a:pt x="105" y="73"/>
                      <a:pt x="102" y="76"/>
                      <a:pt x="98" y="69"/>
                    </a:cubicBezTo>
                    <a:cubicBezTo>
                      <a:pt x="96" y="66"/>
                      <a:pt x="95" y="58"/>
                      <a:pt x="95" y="55"/>
                    </a:cubicBezTo>
                    <a:cubicBezTo>
                      <a:pt x="93" y="47"/>
                      <a:pt x="91" y="39"/>
                      <a:pt x="90" y="30"/>
                    </a:cubicBezTo>
                    <a:cubicBezTo>
                      <a:pt x="83" y="33"/>
                      <a:pt x="76" y="35"/>
                      <a:pt x="69" y="35"/>
                    </a:cubicBezTo>
                    <a:cubicBezTo>
                      <a:pt x="62" y="35"/>
                      <a:pt x="55" y="31"/>
                      <a:pt x="52" y="25"/>
                    </a:cubicBezTo>
                    <a:cubicBezTo>
                      <a:pt x="48" y="30"/>
                      <a:pt x="42" y="34"/>
                      <a:pt x="36" y="35"/>
                    </a:cubicBezTo>
                    <a:cubicBezTo>
                      <a:pt x="29" y="36"/>
                      <a:pt x="22" y="34"/>
                      <a:pt x="18" y="29"/>
                    </a:cubicBezTo>
                    <a:cubicBezTo>
                      <a:pt x="15" y="33"/>
                      <a:pt x="10" y="34"/>
                      <a:pt x="6" y="32"/>
                    </a:cubicBezTo>
                    <a:cubicBezTo>
                      <a:pt x="2" y="29"/>
                      <a:pt x="0" y="24"/>
                      <a:pt x="1" y="20"/>
                    </a:cubicBezTo>
                    <a:cubicBezTo>
                      <a:pt x="3" y="13"/>
                      <a:pt x="10" y="10"/>
                      <a:pt x="17" y="8"/>
                    </a:cubicBezTo>
                    <a:cubicBezTo>
                      <a:pt x="43" y="0"/>
                      <a:pt x="71" y="6"/>
                      <a:pt x="94" y="20"/>
                    </a:cubicBezTo>
                    <a:cubicBezTo>
                      <a:pt x="98" y="22"/>
                      <a:pt x="101" y="24"/>
                      <a:pt x="104" y="27"/>
                    </a:cubicBezTo>
                    <a:cubicBezTo>
                      <a:pt x="106" y="29"/>
                      <a:pt x="110" y="33"/>
                      <a:pt x="110" y="37"/>
                    </a:cubicBezTo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85">
                <a:extLst>
                  <a:ext uri="{FF2B5EF4-FFF2-40B4-BE49-F238E27FC236}">
                    <a16:creationId xmlns="" xmlns:a16="http://schemas.microsoft.com/office/drawing/2014/main" id="{66B94AA0-5424-4037-B588-27626001D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8" y="755"/>
                <a:ext cx="305" cy="205"/>
              </a:xfrm>
              <a:custGeom>
                <a:avLst/>
                <a:gdLst>
                  <a:gd name="T0" fmla="*/ 442 w 470"/>
                  <a:gd name="T1" fmla="*/ 127 h 316"/>
                  <a:gd name="T2" fmla="*/ 470 w 470"/>
                  <a:gd name="T3" fmla="*/ 52 h 316"/>
                  <a:gd name="T4" fmla="*/ 414 w 470"/>
                  <a:gd name="T5" fmla="*/ 6 h 316"/>
                  <a:gd name="T6" fmla="*/ 386 w 470"/>
                  <a:gd name="T7" fmla="*/ 0 h 316"/>
                  <a:gd name="T8" fmla="*/ 386 w 470"/>
                  <a:gd name="T9" fmla="*/ 0 h 316"/>
                  <a:gd name="T10" fmla="*/ 317 w 470"/>
                  <a:gd name="T11" fmla="*/ 1 h 316"/>
                  <a:gd name="T12" fmla="*/ 316 w 470"/>
                  <a:gd name="T13" fmla="*/ 0 h 316"/>
                  <a:gd name="T14" fmla="*/ 305 w 470"/>
                  <a:gd name="T15" fmla="*/ 2 h 316"/>
                  <a:gd name="T16" fmla="*/ 304 w 470"/>
                  <a:gd name="T17" fmla="*/ 2 h 316"/>
                  <a:gd name="T18" fmla="*/ 272 w 470"/>
                  <a:gd name="T19" fmla="*/ 14 h 316"/>
                  <a:gd name="T20" fmla="*/ 272 w 470"/>
                  <a:gd name="T21" fmla="*/ 14 h 316"/>
                  <a:gd name="T22" fmla="*/ 128 w 470"/>
                  <a:gd name="T23" fmla="*/ 101 h 316"/>
                  <a:gd name="T24" fmla="*/ 43 w 470"/>
                  <a:gd name="T25" fmla="*/ 36 h 316"/>
                  <a:gd name="T26" fmla="*/ 0 w 470"/>
                  <a:gd name="T27" fmla="*/ 70 h 316"/>
                  <a:gd name="T28" fmla="*/ 122 w 470"/>
                  <a:gd name="T29" fmla="*/ 183 h 316"/>
                  <a:gd name="T30" fmla="*/ 248 w 470"/>
                  <a:gd name="T31" fmla="*/ 120 h 316"/>
                  <a:gd name="T32" fmla="*/ 237 w 470"/>
                  <a:gd name="T33" fmla="*/ 316 h 316"/>
                  <a:gd name="T34" fmla="*/ 443 w 470"/>
                  <a:gd name="T35" fmla="*/ 316 h 316"/>
                  <a:gd name="T36" fmla="*/ 443 w 470"/>
                  <a:gd name="T37" fmla="*/ 222 h 316"/>
                  <a:gd name="T38" fmla="*/ 443 w 470"/>
                  <a:gd name="T39" fmla="*/ 197 h 316"/>
                  <a:gd name="T40" fmla="*/ 442 w 470"/>
                  <a:gd name="T41" fmla="*/ 127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70" h="316">
                    <a:moveTo>
                      <a:pt x="442" y="127"/>
                    </a:moveTo>
                    <a:cubicBezTo>
                      <a:pt x="470" y="52"/>
                      <a:pt x="470" y="52"/>
                      <a:pt x="470" y="52"/>
                    </a:cubicBezTo>
                    <a:cubicBezTo>
                      <a:pt x="464" y="32"/>
                      <a:pt x="443" y="11"/>
                      <a:pt x="414" y="6"/>
                    </a:cubicBezTo>
                    <a:cubicBezTo>
                      <a:pt x="405" y="4"/>
                      <a:pt x="396" y="1"/>
                      <a:pt x="386" y="0"/>
                    </a:cubicBezTo>
                    <a:cubicBezTo>
                      <a:pt x="386" y="0"/>
                      <a:pt x="386" y="0"/>
                      <a:pt x="386" y="0"/>
                    </a:cubicBezTo>
                    <a:cubicBezTo>
                      <a:pt x="366" y="16"/>
                      <a:pt x="337" y="17"/>
                      <a:pt x="317" y="1"/>
                    </a:cubicBezTo>
                    <a:cubicBezTo>
                      <a:pt x="316" y="0"/>
                      <a:pt x="316" y="0"/>
                      <a:pt x="316" y="0"/>
                    </a:cubicBezTo>
                    <a:cubicBezTo>
                      <a:pt x="313" y="1"/>
                      <a:pt x="309" y="1"/>
                      <a:pt x="305" y="2"/>
                    </a:cubicBezTo>
                    <a:cubicBezTo>
                      <a:pt x="304" y="2"/>
                      <a:pt x="304" y="2"/>
                      <a:pt x="304" y="2"/>
                    </a:cubicBezTo>
                    <a:cubicBezTo>
                      <a:pt x="292" y="3"/>
                      <a:pt x="281" y="8"/>
                      <a:pt x="272" y="14"/>
                    </a:cubicBezTo>
                    <a:cubicBezTo>
                      <a:pt x="272" y="14"/>
                      <a:pt x="272" y="14"/>
                      <a:pt x="272" y="14"/>
                    </a:cubicBezTo>
                    <a:cubicBezTo>
                      <a:pt x="128" y="101"/>
                      <a:pt x="128" y="101"/>
                      <a:pt x="128" y="101"/>
                    </a:cubicBezTo>
                    <a:cubicBezTo>
                      <a:pt x="43" y="36"/>
                      <a:pt x="43" y="36"/>
                      <a:pt x="43" y="36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111" y="181"/>
                      <a:pt x="122" y="183"/>
                    </a:cubicBezTo>
                    <a:cubicBezTo>
                      <a:pt x="129" y="185"/>
                      <a:pt x="203" y="145"/>
                      <a:pt x="248" y="120"/>
                    </a:cubicBezTo>
                    <a:cubicBezTo>
                      <a:pt x="246" y="147"/>
                      <a:pt x="236" y="296"/>
                      <a:pt x="237" y="316"/>
                    </a:cubicBezTo>
                    <a:cubicBezTo>
                      <a:pt x="443" y="316"/>
                      <a:pt x="443" y="316"/>
                      <a:pt x="443" y="316"/>
                    </a:cubicBezTo>
                    <a:cubicBezTo>
                      <a:pt x="443" y="222"/>
                      <a:pt x="443" y="222"/>
                      <a:pt x="443" y="222"/>
                    </a:cubicBezTo>
                    <a:cubicBezTo>
                      <a:pt x="443" y="197"/>
                      <a:pt x="443" y="197"/>
                      <a:pt x="443" y="197"/>
                    </a:cubicBezTo>
                    <a:lnTo>
                      <a:pt x="442" y="127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86">
                <a:extLst>
                  <a:ext uri="{FF2B5EF4-FFF2-40B4-BE49-F238E27FC236}">
                    <a16:creationId xmlns="" xmlns:a16="http://schemas.microsoft.com/office/drawing/2014/main" id="{90F15F20-F473-41B2-8DF2-2E0CA527B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3" y="786"/>
                <a:ext cx="111" cy="143"/>
              </a:xfrm>
              <a:custGeom>
                <a:avLst/>
                <a:gdLst>
                  <a:gd name="T0" fmla="*/ 0 w 172"/>
                  <a:gd name="T1" fmla="*/ 167 h 221"/>
                  <a:gd name="T2" fmla="*/ 110 w 172"/>
                  <a:gd name="T3" fmla="*/ 214 h 221"/>
                  <a:gd name="T4" fmla="*/ 167 w 172"/>
                  <a:gd name="T5" fmla="*/ 169 h 221"/>
                  <a:gd name="T6" fmla="*/ 108 w 172"/>
                  <a:gd name="T7" fmla="*/ 0 h 221"/>
                  <a:gd name="T8" fmla="*/ 67 w 172"/>
                  <a:gd name="T9" fmla="*/ 61 h 221"/>
                  <a:gd name="T10" fmla="*/ 88 w 172"/>
                  <a:gd name="T11" fmla="*/ 140 h 221"/>
                  <a:gd name="T12" fmla="*/ 27 w 172"/>
                  <a:gd name="T13" fmla="*/ 132 h 221"/>
                  <a:gd name="T14" fmla="*/ 0 w 172"/>
                  <a:gd name="T15" fmla="*/ 167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2" h="221">
                    <a:moveTo>
                      <a:pt x="0" y="167"/>
                    </a:moveTo>
                    <a:cubicBezTo>
                      <a:pt x="0" y="167"/>
                      <a:pt x="101" y="211"/>
                      <a:pt x="110" y="214"/>
                    </a:cubicBezTo>
                    <a:cubicBezTo>
                      <a:pt x="142" y="221"/>
                      <a:pt x="172" y="194"/>
                      <a:pt x="167" y="169"/>
                    </a:cubicBezTo>
                    <a:cubicBezTo>
                      <a:pt x="165" y="156"/>
                      <a:pt x="108" y="0"/>
                      <a:pt x="108" y="0"/>
                    </a:cubicBezTo>
                    <a:cubicBezTo>
                      <a:pt x="67" y="61"/>
                      <a:pt x="67" y="61"/>
                      <a:pt x="67" y="61"/>
                    </a:cubicBezTo>
                    <a:cubicBezTo>
                      <a:pt x="88" y="140"/>
                      <a:pt x="88" y="140"/>
                      <a:pt x="88" y="140"/>
                    </a:cubicBezTo>
                    <a:cubicBezTo>
                      <a:pt x="27" y="132"/>
                      <a:pt x="27" y="132"/>
                      <a:pt x="27" y="132"/>
                    </a:cubicBezTo>
                    <a:lnTo>
                      <a:pt x="0" y="167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87">
                <a:extLst>
                  <a:ext uri="{FF2B5EF4-FFF2-40B4-BE49-F238E27FC236}">
                    <a16:creationId xmlns="" xmlns:a16="http://schemas.microsoft.com/office/drawing/2014/main" id="{6A6F317B-66DD-4C72-B369-BB2D0F6976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3" y="872"/>
                <a:ext cx="81" cy="48"/>
              </a:xfrm>
              <a:custGeom>
                <a:avLst/>
                <a:gdLst>
                  <a:gd name="T0" fmla="*/ 88 w 124"/>
                  <a:gd name="T1" fmla="*/ 74 h 74"/>
                  <a:gd name="T2" fmla="*/ 86 w 124"/>
                  <a:gd name="T3" fmla="*/ 73 h 74"/>
                  <a:gd name="T4" fmla="*/ 81 w 124"/>
                  <a:gd name="T5" fmla="*/ 71 h 74"/>
                  <a:gd name="T6" fmla="*/ 63 w 124"/>
                  <a:gd name="T7" fmla="*/ 62 h 74"/>
                  <a:gd name="T8" fmla="*/ 2 w 124"/>
                  <a:gd name="T9" fmla="*/ 34 h 74"/>
                  <a:gd name="T10" fmla="*/ 2 w 124"/>
                  <a:gd name="T11" fmla="*/ 35 h 74"/>
                  <a:gd name="T12" fmla="*/ 14 w 124"/>
                  <a:gd name="T13" fmla="*/ 14 h 74"/>
                  <a:gd name="T14" fmla="*/ 21 w 124"/>
                  <a:gd name="T15" fmla="*/ 1 h 74"/>
                  <a:gd name="T16" fmla="*/ 20 w 124"/>
                  <a:gd name="T17" fmla="*/ 2 h 74"/>
                  <a:gd name="T18" fmla="*/ 94 w 124"/>
                  <a:gd name="T19" fmla="*/ 9 h 74"/>
                  <a:gd name="T20" fmla="*/ 116 w 124"/>
                  <a:gd name="T21" fmla="*/ 11 h 74"/>
                  <a:gd name="T22" fmla="*/ 122 w 124"/>
                  <a:gd name="T23" fmla="*/ 11 h 74"/>
                  <a:gd name="T24" fmla="*/ 124 w 124"/>
                  <a:gd name="T25" fmla="*/ 11 h 74"/>
                  <a:gd name="T26" fmla="*/ 122 w 124"/>
                  <a:gd name="T27" fmla="*/ 11 h 74"/>
                  <a:gd name="T28" fmla="*/ 116 w 124"/>
                  <a:gd name="T29" fmla="*/ 10 h 74"/>
                  <a:gd name="T30" fmla="*/ 94 w 124"/>
                  <a:gd name="T31" fmla="*/ 8 h 74"/>
                  <a:gd name="T32" fmla="*/ 21 w 124"/>
                  <a:gd name="T33" fmla="*/ 0 h 74"/>
                  <a:gd name="T34" fmla="*/ 20 w 124"/>
                  <a:gd name="T35" fmla="*/ 0 h 74"/>
                  <a:gd name="T36" fmla="*/ 20 w 124"/>
                  <a:gd name="T37" fmla="*/ 0 h 74"/>
                  <a:gd name="T38" fmla="*/ 12 w 124"/>
                  <a:gd name="T39" fmla="*/ 13 h 74"/>
                  <a:gd name="T40" fmla="*/ 1 w 124"/>
                  <a:gd name="T41" fmla="*/ 35 h 74"/>
                  <a:gd name="T42" fmla="*/ 0 w 124"/>
                  <a:gd name="T43" fmla="*/ 35 h 74"/>
                  <a:gd name="T44" fmla="*/ 1 w 124"/>
                  <a:gd name="T45" fmla="*/ 36 h 74"/>
                  <a:gd name="T46" fmla="*/ 63 w 124"/>
                  <a:gd name="T47" fmla="*/ 63 h 74"/>
                  <a:gd name="T48" fmla="*/ 81 w 124"/>
                  <a:gd name="T49" fmla="*/ 71 h 74"/>
                  <a:gd name="T50" fmla="*/ 86 w 124"/>
                  <a:gd name="T51" fmla="*/ 73 h 74"/>
                  <a:gd name="T52" fmla="*/ 88 w 124"/>
                  <a:gd name="T5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4" h="74">
                    <a:moveTo>
                      <a:pt x="88" y="74"/>
                    </a:moveTo>
                    <a:cubicBezTo>
                      <a:pt x="88" y="74"/>
                      <a:pt x="87" y="73"/>
                      <a:pt x="86" y="73"/>
                    </a:cubicBezTo>
                    <a:cubicBezTo>
                      <a:pt x="85" y="72"/>
                      <a:pt x="83" y="72"/>
                      <a:pt x="81" y="71"/>
                    </a:cubicBezTo>
                    <a:cubicBezTo>
                      <a:pt x="77" y="69"/>
                      <a:pt x="71" y="66"/>
                      <a:pt x="63" y="62"/>
                    </a:cubicBezTo>
                    <a:cubicBezTo>
                      <a:pt x="48" y="55"/>
                      <a:pt x="26" y="45"/>
                      <a:pt x="2" y="34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6" y="29"/>
                      <a:pt x="10" y="22"/>
                      <a:pt x="14" y="14"/>
                    </a:cubicBezTo>
                    <a:cubicBezTo>
                      <a:pt x="16" y="10"/>
                      <a:pt x="19" y="5"/>
                      <a:pt x="21" y="1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49" y="5"/>
                      <a:pt x="75" y="7"/>
                      <a:pt x="94" y="9"/>
                    </a:cubicBezTo>
                    <a:cubicBezTo>
                      <a:pt x="103" y="10"/>
                      <a:pt x="110" y="10"/>
                      <a:pt x="116" y="11"/>
                    </a:cubicBezTo>
                    <a:cubicBezTo>
                      <a:pt x="118" y="11"/>
                      <a:pt x="120" y="11"/>
                      <a:pt x="122" y="11"/>
                    </a:cubicBezTo>
                    <a:cubicBezTo>
                      <a:pt x="123" y="11"/>
                      <a:pt x="124" y="11"/>
                      <a:pt x="124" y="11"/>
                    </a:cubicBezTo>
                    <a:cubicBezTo>
                      <a:pt x="124" y="11"/>
                      <a:pt x="123" y="11"/>
                      <a:pt x="122" y="11"/>
                    </a:cubicBezTo>
                    <a:cubicBezTo>
                      <a:pt x="120" y="11"/>
                      <a:pt x="118" y="11"/>
                      <a:pt x="116" y="10"/>
                    </a:cubicBezTo>
                    <a:cubicBezTo>
                      <a:pt x="110" y="10"/>
                      <a:pt x="103" y="9"/>
                      <a:pt x="94" y="8"/>
                    </a:cubicBezTo>
                    <a:cubicBezTo>
                      <a:pt x="75" y="6"/>
                      <a:pt x="50" y="3"/>
                      <a:pt x="21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7" y="5"/>
                      <a:pt x="15" y="9"/>
                      <a:pt x="12" y="13"/>
                    </a:cubicBezTo>
                    <a:cubicBezTo>
                      <a:pt x="8" y="21"/>
                      <a:pt x="4" y="28"/>
                      <a:pt x="1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26" y="47"/>
                      <a:pt x="47" y="56"/>
                      <a:pt x="63" y="63"/>
                    </a:cubicBezTo>
                    <a:cubicBezTo>
                      <a:pt x="70" y="67"/>
                      <a:pt x="76" y="69"/>
                      <a:pt x="81" y="71"/>
                    </a:cubicBezTo>
                    <a:cubicBezTo>
                      <a:pt x="83" y="72"/>
                      <a:pt x="85" y="73"/>
                      <a:pt x="86" y="73"/>
                    </a:cubicBezTo>
                    <a:cubicBezTo>
                      <a:pt x="87" y="74"/>
                      <a:pt x="88" y="74"/>
                      <a:pt x="88" y="74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88">
                <a:extLst>
                  <a:ext uri="{FF2B5EF4-FFF2-40B4-BE49-F238E27FC236}">
                    <a16:creationId xmlns="" xmlns:a16="http://schemas.microsoft.com/office/drawing/2014/main" id="{93AE092F-030A-4805-8C9A-3F64AC0A3F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4" y="842"/>
                <a:ext cx="69" cy="63"/>
              </a:xfrm>
              <a:custGeom>
                <a:avLst/>
                <a:gdLst>
                  <a:gd name="T0" fmla="*/ 97 w 106"/>
                  <a:gd name="T1" fmla="*/ 43 h 98"/>
                  <a:gd name="T2" fmla="*/ 106 w 106"/>
                  <a:gd name="T3" fmla="*/ 1 h 98"/>
                  <a:gd name="T4" fmla="*/ 1 w 106"/>
                  <a:gd name="T5" fmla="*/ 2 h 98"/>
                  <a:gd name="T6" fmla="*/ 12 w 106"/>
                  <a:gd name="T7" fmla="*/ 98 h 98"/>
                  <a:gd name="T8" fmla="*/ 84 w 106"/>
                  <a:gd name="T9" fmla="*/ 95 h 98"/>
                  <a:gd name="T10" fmla="*/ 97 w 106"/>
                  <a:gd name="T11" fmla="*/ 4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" h="98">
                    <a:moveTo>
                      <a:pt x="97" y="43"/>
                    </a:moveTo>
                    <a:cubicBezTo>
                      <a:pt x="106" y="1"/>
                      <a:pt x="106" y="1"/>
                      <a:pt x="106" y="1"/>
                    </a:cubicBezTo>
                    <a:cubicBezTo>
                      <a:pt x="106" y="1"/>
                      <a:pt x="0" y="0"/>
                      <a:pt x="1" y="2"/>
                    </a:cubicBezTo>
                    <a:cubicBezTo>
                      <a:pt x="2" y="4"/>
                      <a:pt x="12" y="98"/>
                      <a:pt x="12" y="98"/>
                    </a:cubicBezTo>
                    <a:cubicBezTo>
                      <a:pt x="12" y="98"/>
                      <a:pt x="87" y="95"/>
                      <a:pt x="84" y="95"/>
                    </a:cubicBezTo>
                    <a:lnTo>
                      <a:pt x="97" y="43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89">
                <a:extLst>
                  <a:ext uri="{FF2B5EF4-FFF2-40B4-BE49-F238E27FC236}">
                    <a16:creationId xmlns="" xmlns:a16="http://schemas.microsoft.com/office/drawing/2014/main" id="{E57B81F6-50E2-41FC-B4D9-8C80B485B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7" y="857"/>
                <a:ext cx="66" cy="39"/>
              </a:xfrm>
              <a:custGeom>
                <a:avLst/>
                <a:gdLst>
                  <a:gd name="T0" fmla="*/ 101 w 101"/>
                  <a:gd name="T1" fmla="*/ 0 h 59"/>
                  <a:gd name="T2" fmla="*/ 101 w 101"/>
                  <a:gd name="T3" fmla="*/ 0 h 59"/>
                  <a:gd name="T4" fmla="*/ 91 w 101"/>
                  <a:gd name="T5" fmla="*/ 6 h 59"/>
                  <a:gd name="T6" fmla="*/ 85 w 101"/>
                  <a:gd name="T7" fmla="*/ 16 h 59"/>
                  <a:gd name="T8" fmla="*/ 68 w 101"/>
                  <a:gd name="T9" fmla="*/ 19 h 59"/>
                  <a:gd name="T10" fmla="*/ 45 w 101"/>
                  <a:gd name="T11" fmla="*/ 4 h 59"/>
                  <a:gd name="T12" fmla="*/ 42 w 101"/>
                  <a:gd name="T13" fmla="*/ 12 h 59"/>
                  <a:gd name="T14" fmla="*/ 58 w 101"/>
                  <a:gd name="T15" fmla="*/ 29 h 59"/>
                  <a:gd name="T16" fmla="*/ 17 w 101"/>
                  <a:gd name="T17" fmla="*/ 19 h 59"/>
                  <a:gd name="T18" fmla="*/ 12 w 101"/>
                  <a:gd name="T19" fmla="*/ 25 h 59"/>
                  <a:gd name="T20" fmla="*/ 38 w 101"/>
                  <a:gd name="T21" fmla="*/ 39 h 59"/>
                  <a:gd name="T22" fmla="*/ 4 w 101"/>
                  <a:gd name="T23" fmla="*/ 32 h 59"/>
                  <a:gd name="T24" fmla="*/ 4 w 101"/>
                  <a:gd name="T25" fmla="*/ 39 h 59"/>
                  <a:gd name="T26" fmla="*/ 38 w 101"/>
                  <a:gd name="T27" fmla="*/ 49 h 59"/>
                  <a:gd name="T28" fmla="*/ 51 w 101"/>
                  <a:gd name="T29" fmla="*/ 52 h 59"/>
                  <a:gd name="T30" fmla="*/ 65 w 101"/>
                  <a:gd name="T31" fmla="*/ 57 h 59"/>
                  <a:gd name="T32" fmla="*/ 85 w 101"/>
                  <a:gd name="T33" fmla="*/ 56 h 59"/>
                  <a:gd name="T34" fmla="*/ 89 w 101"/>
                  <a:gd name="T35" fmla="*/ 55 h 59"/>
                  <a:gd name="T36" fmla="*/ 97 w 101"/>
                  <a:gd name="T37" fmla="*/ 42 h 59"/>
                  <a:gd name="T38" fmla="*/ 96 w 101"/>
                  <a:gd name="T39" fmla="*/ 30 h 59"/>
                  <a:gd name="T40" fmla="*/ 100 w 101"/>
                  <a:gd name="T41" fmla="*/ 21 h 59"/>
                  <a:gd name="T42" fmla="*/ 101 w 101"/>
                  <a:gd name="T43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59">
                    <a:moveTo>
                      <a:pt x="101" y="0"/>
                    </a:moveTo>
                    <a:cubicBezTo>
                      <a:pt x="101" y="0"/>
                      <a:pt x="101" y="0"/>
                      <a:pt x="101" y="0"/>
                    </a:cubicBezTo>
                    <a:cubicBezTo>
                      <a:pt x="97" y="0"/>
                      <a:pt x="93" y="3"/>
                      <a:pt x="91" y="6"/>
                    </a:cubicBezTo>
                    <a:cubicBezTo>
                      <a:pt x="90" y="10"/>
                      <a:pt x="88" y="15"/>
                      <a:pt x="85" y="16"/>
                    </a:cubicBezTo>
                    <a:cubicBezTo>
                      <a:pt x="81" y="19"/>
                      <a:pt x="73" y="21"/>
                      <a:pt x="68" y="19"/>
                    </a:cubicBezTo>
                    <a:cubicBezTo>
                      <a:pt x="64" y="17"/>
                      <a:pt x="47" y="2"/>
                      <a:pt x="45" y="4"/>
                    </a:cubicBezTo>
                    <a:cubicBezTo>
                      <a:pt x="42" y="5"/>
                      <a:pt x="39" y="9"/>
                      <a:pt x="42" y="12"/>
                    </a:cubicBezTo>
                    <a:cubicBezTo>
                      <a:pt x="45" y="16"/>
                      <a:pt x="60" y="26"/>
                      <a:pt x="58" y="29"/>
                    </a:cubicBezTo>
                    <a:cubicBezTo>
                      <a:pt x="55" y="32"/>
                      <a:pt x="22" y="18"/>
                      <a:pt x="17" y="19"/>
                    </a:cubicBezTo>
                    <a:cubicBezTo>
                      <a:pt x="12" y="20"/>
                      <a:pt x="9" y="23"/>
                      <a:pt x="12" y="25"/>
                    </a:cubicBezTo>
                    <a:cubicBezTo>
                      <a:pt x="15" y="27"/>
                      <a:pt x="37" y="36"/>
                      <a:pt x="38" y="39"/>
                    </a:cubicBezTo>
                    <a:cubicBezTo>
                      <a:pt x="38" y="39"/>
                      <a:pt x="5" y="30"/>
                      <a:pt x="4" y="32"/>
                    </a:cubicBezTo>
                    <a:cubicBezTo>
                      <a:pt x="2" y="34"/>
                      <a:pt x="0" y="37"/>
                      <a:pt x="4" y="39"/>
                    </a:cubicBezTo>
                    <a:cubicBezTo>
                      <a:pt x="7" y="40"/>
                      <a:pt x="36" y="47"/>
                      <a:pt x="38" y="49"/>
                    </a:cubicBezTo>
                    <a:cubicBezTo>
                      <a:pt x="41" y="50"/>
                      <a:pt x="49" y="52"/>
                      <a:pt x="51" y="52"/>
                    </a:cubicBezTo>
                    <a:cubicBezTo>
                      <a:pt x="52" y="52"/>
                      <a:pt x="59" y="55"/>
                      <a:pt x="65" y="57"/>
                    </a:cubicBezTo>
                    <a:cubicBezTo>
                      <a:pt x="71" y="59"/>
                      <a:pt x="79" y="59"/>
                      <a:pt x="85" y="56"/>
                    </a:cubicBezTo>
                    <a:cubicBezTo>
                      <a:pt x="89" y="55"/>
                      <a:pt x="89" y="55"/>
                      <a:pt x="89" y="55"/>
                    </a:cubicBezTo>
                    <a:cubicBezTo>
                      <a:pt x="94" y="53"/>
                      <a:pt x="97" y="47"/>
                      <a:pt x="97" y="42"/>
                    </a:cubicBezTo>
                    <a:cubicBezTo>
                      <a:pt x="96" y="30"/>
                      <a:pt x="96" y="30"/>
                      <a:pt x="96" y="30"/>
                    </a:cubicBezTo>
                    <a:cubicBezTo>
                      <a:pt x="100" y="21"/>
                      <a:pt x="100" y="21"/>
                      <a:pt x="100" y="21"/>
                    </a:cubicBez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B788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Oval 90">
                <a:extLst>
                  <a:ext uri="{FF2B5EF4-FFF2-40B4-BE49-F238E27FC236}">
                    <a16:creationId xmlns="" xmlns:a16="http://schemas.microsoft.com/office/drawing/2014/main" id="{0D9111F7-DF97-441C-87DD-A9D8B03BDA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4" y="807"/>
                <a:ext cx="2" cy="69"/>
              </a:xfrm>
              <a:prstGeom prst="ellipse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91">
                <a:extLst>
                  <a:ext uri="{FF2B5EF4-FFF2-40B4-BE49-F238E27FC236}">
                    <a16:creationId xmlns="" xmlns:a16="http://schemas.microsoft.com/office/drawing/2014/main" id="{0286684E-F79C-43FB-882E-AC7456140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791"/>
                <a:ext cx="4" cy="81"/>
              </a:xfrm>
              <a:custGeom>
                <a:avLst/>
                <a:gdLst>
                  <a:gd name="T0" fmla="*/ 7 w 7"/>
                  <a:gd name="T1" fmla="*/ 0 h 125"/>
                  <a:gd name="T2" fmla="*/ 7 w 7"/>
                  <a:gd name="T3" fmla="*/ 5 h 125"/>
                  <a:gd name="T4" fmla="*/ 7 w 7"/>
                  <a:gd name="T5" fmla="*/ 18 h 125"/>
                  <a:gd name="T6" fmla="*/ 5 w 7"/>
                  <a:gd name="T7" fmla="*/ 63 h 125"/>
                  <a:gd name="T8" fmla="*/ 2 w 7"/>
                  <a:gd name="T9" fmla="*/ 107 h 125"/>
                  <a:gd name="T10" fmla="*/ 1 w 7"/>
                  <a:gd name="T11" fmla="*/ 120 h 125"/>
                  <a:gd name="T12" fmla="*/ 0 w 7"/>
                  <a:gd name="T13" fmla="*/ 125 h 125"/>
                  <a:gd name="T14" fmla="*/ 0 w 7"/>
                  <a:gd name="T15" fmla="*/ 120 h 125"/>
                  <a:gd name="T16" fmla="*/ 0 w 7"/>
                  <a:gd name="T17" fmla="*/ 107 h 125"/>
                  <a:gd name="T18" fmla="*/ 3 w 7"/>
                  <a:gd name="T19" fmla="*/ 62 h 125"/>
                  <a:gd name="T20" fmla="*/ 5 w 7"/>
                  <a:gd name="T21" fmla="*/ 18 h 125"/>
                  <a:gd name="T22" fmla="*/ 6 w 7"/>
                  <a:gd name="T23" fmla="*/ 5 h 125"/>
                  <a:gd name="T24" fmla="*/ 7 w 7"/>
                  <a:gd name="T25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125">
                    <a:moveTo>
                      <a:pt x="7" y="0"/>
                    </a:moveTo>
                    <a:cubicBezTo>
                      <a:pt x="7" y="0"/>
                      <a:pt x="7" y="2"/>
                      <a:pt x="7" y="5"/>
                    </a:cubicBezTo>
                    <a:cubicBezTo>
                      <a:pt x="7" y="8"/>
                      <a:pt x="7" y="13"/>
                      <a:pt x="7" y="18"/>
                    </a:cubicBezTo>
                    <a:cubicBezTo>
                      <a:pt x="6" y="30"/>
                      <a:pt x="6" y="45"/>
                      <a:pt x="5" y="63"/>
                    </a:cubicBezTo>
                    <a:cubicBezTo>
                      <a:pt x="4" y="80"/>
                      <a:pt x="3" y="96"/>
                      <a:pt x="2" y="107"/>
                    </a:cubicBezTo>
                    <a:cubicBezTo>
                      <a:pt x="1" y="112"/>
                      <a:pt x="1" y="117"/>
                      <a:pt x="1" y="120"/>
                    </a:cubicBezTo>
                    <a:cubicBezTo>
                      <a:pt x="1" y="123"/>
                      <a:pt x="0" y="125"/>
                      <a:pt x="0" y="125"/>
                    </a:cubicBezTo>
                    <a:cubicBezTo>
                      <a:pt x="0" y="125"/>
                      <a:pt x="0" y="123"/>
                      <a:pt x="0" y="120"/>
                    </a:cubicBezTo>
                    <a:cubicBezTo>
                      <a:pt x="0" y="117"/>
                      <a:pt x="0" y="112"/>
                      <a:pt x="0" y="107"/>
                    </a:cubicBezTo>
                    <a:cubicBezTo>
                      <a:pt x="1" y="95"/>
                      <a:pt x="2" y="80"/>
                      <a:pt x="3" y="62"/>
                    </a:cubicBezTo>
                    <a:cubicBezTo>
                      <a:pt x="3" y="45"/>
                      <a:pt x="4" y="30"/>
                      <a:pt x="5" y="18"/>
                    </a:cubicBezTo>
                    <a:cubicBezTo>
                      <a:pt x="6" y="13"/>
                      <a:pt x="6" y="8"/>
                      <a:pt x="6" y="5"/>
                    </a:cubicBezTo>
                    <a:cubicBezTo>
                      <a:pt x="7" y="2"/>
                      <a:pt x="7" y="0"/>
                      <a:pt x="7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Oval 92">
                <a:extLst>
                  <a:ext uri="{FF2B5EF4-FFF2-40B4-BE49-F238E27FC236}">
                    <a16:creationId xmlns="" xmlns:a16="http://schemas.microsoft.com/office/drawing/2014/main" id="{5A756E94-D78B-4C7B-B17D-FE44D20A07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2" y="806"/>
                <a:ext cx="122" cy="1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Oval 93">
                <a:extLst>
                  <a:ext uri="{FF2B5EF4-FFF2-40B4-BE49-F238E27FC236}">
                    <a16:creationId xmlns="" xmlns:a16="http://schemas.microsoft.com/office/drawing/2014/main" id="{FEC71B4D-E55A-467F-A3ED-5399B29BB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1" y="812"/>
                <a:ext cx="123" cy="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Oval 94">
                <a:extLst>
                  <a:ext uri="{FF2B5EF4-FFF2-40B4-BE49-F238E27FC236}">
                    <a16:creationId xmlns="" xmlns:a16="http://schemas.microsoft.com/office/drawing/2014/main" id="{7A2BBFF3-D5ED-4D07-AEAF-10F58CB7B6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4" y="822"/>
                <a:ext cx="121" cy="1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95">
                <a:extLst>
                  <a:ext uri="{FF2B5EF4-FFF2-40B4-BE49-F238E27FC236}">
                    <a16:creationId xmlns="" xmlns:a16="http://schemas.microsoft.com/office/drawing/2014/main" id="{18B23480-2101-41C9-A518-E1CAB1512C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0" y="876"/>
                <a:ext cx="17" cy="30"/>
              </a:xfrm>
              <a:custGeom>
                <a:avLst/>
                <a:gdLst>
                  <a:gd name="T0" fmla="*/ 25 w 25"/>
                  <a:gd name="T1" fmla="*/ 0 h 46"/>
                  <a:gd name="T2" fmla="*/ 13 w 25"/>
                  <a:gd name="T3" fmla="*/ 23 h 46"/>
                  <a:gd name="T4" fmla="*/ 1 w 25"/>
                  <a:gd name="T5" fmla="*/ 45 h 46"/>
                  <a:gd name="T6" fmla="*/ 11 w 25"/>
                  <a:gd name="T7" fmla="*/ 22 h 46"/>
                  <a:gd name="T8" fmla="*/ 25 w 25"/>
                  <a:gd name="T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6">
                    <a:moveTo>
                      <a:pt x="25" y="0"/>
                    </a:moveTo>
                    <a:cubicBezTo>
                      <a:pt x="25" y="1"/>
                      <a:pt x="20" y="11"/>
                      <a:pt x="13" y="23"/>
                    </a:cubicBezTo>
                    <a:cubicBezTo>
                      <a:pt x="7" y="35"/>
                      <a:pt x="1" y="46"/>
                      <a:pt x="1" y="45"/>
                    </a:cubicBezTo>
                    <a:cubicBezTo>
                      <a:pt x="0" y="45"/>
                      <a:pt x="5" y="35"/>
                      <a:pt x="11" y="22"/>
                    </a:cubicBezTo>
                    <a:cubicBezTo>
                      <a:pt x="18" y="10"/>
                      <a:pt x="24" y="0"/>
                      <a:pt x="25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96">
                <a:extLst>
                  <a:ext uri="{FF2B5EF4-FFF2-40B4-BE49-F238E27FC236}">
                    <a16:creationId xmlns="" xmlns:a16="http://schemas.microsoft.com/office/drawing/2014/main" id="{E249F7C3-9BC1-4D12-B19A-A31220C679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7" y="878"/>
                <a:ext cx="17" cy="29"/>
              </a:xfrm>
              <a:custGeom>
                <a:avLst/>
                <a:gdLst>
                  <a:gd name="T0" fmla="*/ 26 w 27"/>
                  <a:gd name="T1" fmla="*/ 0 h 45"/>
                  <a:gd name="T2" fmla="*/ 15 w 27"/>
                  <a:gd name="T3" fmla="*/ 23 h 45"/>
                  <a:gd name="T4" fmla="*/ 1 w 27"/>
                  <a:gd name="T5" fmla="*/ 45 h 45"/>
                  <a:gd name="T6" fmla="*/ 13 w 27"/>
                  <a:gd name="T7" fmla="*/ 22 h 45"/>
                  <a:gd name="T8" fmla="*/ 26 w 27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45">
                    <a:moveTo>
                      <a:pt x="26" y="0"/>
                    </a:moveTo>
                    <a:cubicBezTo>
                      <a:pt x="27" y="1"/>
                      <a:pt x="22" y="11"/>
                      <a:pt x="15" y="23"/>
                    </a:cubicBezTo>
                    <a:cubicBezTo>
                      <a:pt x="8" y="36"/>
                      <a:pt x="1" y="45"/>
                      <a:pt x="1" y="45"/>
                    </a:cubicBezTo>
                    <a:cubicBezTo>
                      <a:pt x="0" y="44"/>
                      <a:pt x="6" y="35"/>
                      <a:pt x="13" y="22"/>
                    </a:cubicBezTo>
                    <a:cubicBezTo>
                      <a:pt x="20" y="10"/>
                      <a:pt x="26" y="0"/>
                      <a:pt x="26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97">
                <a:extLst>
                  <a:ext uri="{FF2B5EF4-FFF2-40B4-BE49-F238E27FC236}">
                    <a16:creationId xmlns="" xmlns:a16="http://schemas.microsoft.com/office/drawing/2014/main" id="{38565915-A0CF-4B78-BAB4-471A99ABE9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3" y="790"/>
                <a:ext cx="28" cy="25"/>
              </a:xfrm>
              <a:custGeom>
                <a:avLst/>
                <a:gdLst>
                  <a:gd name="T0" fmla="*/ 44 w 44"/>
                  <a:gd name="T1" fmla="*/ 0 h 39"/>
                  <a:gd name="T2" fmla="*/ 23 w 44"/>
                  <a:gd name="T3" fmla="*/ 20 h 39"/>
                  <a:gd name="T4" fmla="*/ 1 w 44"/>
                  <a:gd name="T5" fmla="*/ 38 h 39"/>
                  <a:gd name="T6" fmla="*/ 21 w 44"/>
                  <a:gd name="T7" fmla="*/ 19 h 39"/>
                  <a:gd name="T8" fmla="*/ 37 w 44"/>
                  <a:gd name="T9" fmla="*/ 5 h 39"/>
                  <a:gd name="T10" fmla="*/ 44 w 44"/>
                  <a:gd name="T1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" h="39">
                    <a:moveTo>
                      <a:pt x="44" y="0"/>
                    </a:moveTo>
                    <a:cubicBezTo>
                      <a:pt x="44" y="1"/>
                      <a:pt x="35" y="10"/>
                      <a:pt x="23" y="20"/>
                    </a:cubicBezTo>
                    <a:cubicBezTo>
                      <a:pt x="11" y="31"/>
                      <a:pt x="1" y="39"/>
                      <a:pt x="1" y="38"/>
                    </a:cubicBezTo>
                    <a:cubicBezTo>
                      <a:pt x="0" y="38"/>
                      <a:pt x="10" y="29"/>
                      <a:pt x="21" y="19"/>
                    </a:cubicBezTo>
                    <a:cubicBezTo>
                      <a:pt x="27" y="13"/>
                      <a:pt x="33" y="9"/>
                      <a:pt x="37" y="5"/>
                    </a:cubicBezTo>
                    <a:cubicBezTo>
                      <a:pt x="41" y="2"/>
                      <a:pt x="43" y="0"/>
                      <a:pt x="44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98">
                <a:extLst>
                  <a:ext uri="{FF2B5EF4-FFF2-40B4-BE49-F238E27FC236}">
                    <a16:creationId xmlns="" xmlns:a16="http://schemas.microsoft.com/office/drawing/2014/main" id="{CD00212B-E19F-43EC-BB69-5099FC6DB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9" y="795"/>
                <a:ext cx="29" cy="25"/>
              </a:xfrm>
              <a:custGeom>
                <a:avLst/>
                <a:gdLst>
                  <a:gd name="T0" fmla="*/ 43 w 44"/>
                  <a:gd name="T1" fmla="*/ 0 h 38"/>
                  <a:gd name="T2" fmla="*/ 22 w 44"/>
                  <a:gd name="T3" fmla="*/ 20 h 38"/>
                  <a:gd name="T4" fmla="*/ 7 w 44"/>
                  <a:gd name="T5" fmla="*/ 33 h 38"/>
                  <a:gd name="T6" fmla="*/ 0 w 44"/>
                  <a:gd name="T7" fmla="*/ 38 h 38"/>
                  <a:gd name="T8" fmla="*/ 6 w 44"/>
                  <a:gd name="T9" fmla="*/ 32 h 38"/>
                  <a:gd name="T10" fmla="*/ 21 w 44"/>
                  <a:gd name="T11" fmla="*/ 18 h 38"/>
                  <a:gd name="T12" fmla="*/ 37 w 44"/>
                  <a:gd name="T13" fmla="*/ 5 h 38"/>
                  <a:gd name="T14" fmla="*/ 43 w 44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38">
                    <a:moveTo>
                      <a:pt x="43" y="0"/>
                    </a:moveTo>
                    <a:cubicBezTo>
                      <a:pt x="44" y="0"/>
                      <a:pt x="34" y="9"/>
                      <a:pt x="22" y="20"/>
                    </a:cubicBezTo>
                    <a:cubicBezTo>
                      <a:pt x="16" y="25"/>
                      <a:pt x="11" y="30"/>
                      <a:pt x="7" y="33"/>
                    </a:cubicBezTo>
                    <a:cubicBezTo>
                      <a:pt x="3" y="36"/>
                      <a:pt x="0" y="38"/>
                      <a:pt x="0" y="38"/>
                    </a:cubicBezTo>
                    <a:cubicBezTo>
                      <a:pt x="0" y="38"/>
                      <a:pt x="2" y="35"/>
                      <a:pt x="6" y="32"/>
                    </a:cubicBezTo>
                    <a:cubicBezTo>
                      <a:pt x="10" y="28"/>
                      <a:pt x="15" y="23"/>
                      <a:pt x="21" y="18"/>
                    </a:cubicBezTo>
                    <a:cubicBezTo>
                      <a:pt x="27" y="13"/>
                      <a:pt x="33" y="8"/>
                      <a:pt x="37" y="5"/>
                    </a:cubicBezTo>
                    <a:cubicBezTo>
                      <a:pt x="41" y="1"/>
                      <a:pt x="43" y="0"/>
                      <a:pt x="43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99">
                <a:extLst>
                  <a:ext uri="{FF2B5EF4-FFF2-40B4-BE49-F238E27FC236}">
                    <a16:creationId xmlns="" xmlns:a16="http://schemas.microsoft.com/office/drawing/2014/main" id="{B45DE93F-C16D-417B-A2BE-98180D5258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4" y="1374"/>
                <a:ext cx="81" cy="38"/>
              </a:xfrm>
              <a:custGeom>
                <a:avLst/>
                <a:gdLst>
                  <a:gd name="T0" fmla="*/ 58 w 126"/>
                  <a:gd name="T1" fmla="*/ 37 h 59"/>
                  <a:gd name="T2" fmla="*/ 57 w 126"/>
                  <a:gd name="T3" fmla="*/ 1 h 59"/>
                  <a:gd name="T4" fmla="*/ 125 w 126"/>
                  <a:gd name="T5" fmla="*/ 0 h 59"/>
                  <a:gd name="T6" fmla="*/ 126 w 126"/>
                  <a:gd name="T7" fmla="*/ 53 h 59"/>
                  <a:gd name="T8" fmla="*/ 122 w 126"/>
                  <a:gd name="T9" fmla="*/ 54 h 59"/>
                  <a:gd name="T10" fmla="*/ 14 w 126"/>
                  <a:gd name="T11" fmla="*/ 55 h 59"/>
                  <a:gd name="T12" fmla="*/ 58 w 126"/>
                  <a:gd name="T13" fmla="*/ 37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" h="59">
                    <a:moveTo>
                      <a:pt x="58" y="37"/>
                    </a:moveTo>
                    <a:cubicBezTo>
                      <a:pt x="57" y="1"/>
                      <a:pt x="57" y="1"/>
                      <a:pt x="57" y="1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2" y="54"/>
                      <a:pt x="122" y="54"/>
                      <a:pt x="122" y="54"/>
                    </a:cubicBezTo>
                    <a:cubicBezTo>
                      <a:pt x="103" y="55"/>
                      <a:pt x="27" y="59"/>
                      <a:pt x="14" y="55"/>
                    </a:cubicBezTo>
                    <a:cubicBezTo>
                      <a:pt x="0" y="51"/>
                      <a:pt x="58" y="37"/>
                      <a:pt x="58" y="37"/>
                    </a:cubicBezTo>
                  </a:path>
                </a:pathLst>
              </a:custGeom>
              <a:solidFill>
                <a:srgbClr val="E850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Rectangle 100">
                <a:extLst>
                  <a:ext uri="{FF2B5EF4-FFF2-40B4-BE49-F238E27FC236}">
                    <a16:creationId xmlns="" xmlns:a16="http://schemas.microsoft.com/office/drawing/2014/main" id="{06ADB87E-9021-4A53-B023-E8E9A4BAC1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" y="1395"/>
                <a:ext cx="1" cy="1"/>
              </a:xfrm>
              <a:prstGeom prst="rect">
                <a:avLst/>
              </a:pr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101">
                <a:extLst>
                  <a:ext uri="{FF2B5EF4-FFF2-40B4-BE49-F238E27FC236}">
                    <a16:creationId xmlns="" xmlns:a16="http://schemas.microsoft.com/office/drawing/2014/main" id="{89393C38-23D8-4D3F-8980-2D9EDD2F6F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" y="1395"/>
                <a:ext cx="15" cy="13"/>
              </a:xfrm>
              <a:custGeom>
                <a:avLst/>
                <a:gdLst>
                  <a:gd name="T0" fmla="*/ 22 w 24"/>
                  <a:gd name="T1" fmla="*/ 0 h 19"/>
                  <a:gd name="T2" fmla="*/ 8 w 24"/>
                  <a:gd name="T3" fmla="*/ 5 h 19"/>
                  <a:gd name="T4" fmla="*/ 0 w 24"/>
                  <a:gd name="T5" fmla="*/ 19 h 19"/>
                  <a:gd name="T6" fmla="*/ 24 w 24"/>
                  <a:gd name="T7" fmla="*/ 19 h 19"/>
                  <a:gd name="T8" fmla="*/ 24 w 24"/>
                  <a:gd name="T9" fmla="*/ 19 h 19"/>
                  <a:gd name="T10" fmla="*/ 24 w 24"/>
                  <a:gd name="T11" fmla="*/ 19 h 19"/>
                  <a:gd name="T12" fmla="*/ 24 w 24"/>
                  <a:gd name="T13" fmla="*/ 0 h 19"/>
                  <a:gd name="T14" fmla="*/ 24 w 24"/>
                  <a:gd name="T15" fmla="*/ 0 h 19"/>
                  <a:gd name="T16" fmla="*/ 22 w 24"/>
                  <a:gd name="T1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19">
                    <a:moveTo>
                      <a:pt x="22" y="0"/>
                    </a:moveTo>
                    <a:cubicBezTo>
                      <a:pt x="17" y="0"/>
                      <a:pt x="12" y="2"/>
                      <a:pt x="8" y="5"/>
                    </a:cubicBezTo>
                    <a:cubicBezTo>
                      <a:pt x="4" y="9"/>
                      <a:pt x="1" y="14"/>
                      <a:pt x="0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3" y="0"/>
                      <a:pt x="23" y="0"/>
                      <a:pt x="22" y="0"/>
                    </a:cubicBezTo>
                  </a:path>
                </a:pathLst>
              </a:custGeom>
              <a:solidFill>
                <a:srgbClr val="8B30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102">
                <a:extLst>
                  <a:ext uri="{FF2B5EF4-FFF2-40B4-BE49-F238E27FC236}">
                    <a16:creationId xmlns="" xmlns:a16="http://schemas.microsoft.com/office/drawing/2014/main" id="{40836A8B-D636-425E-8BA5-8BF2659A121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11" y="1403"/>
                <a:ext cx="74" cy="7"/>
              </a:xfrm>
              <a:custGeom>
                <a:avLst/>
                <a:gdLst>
                  <a:gd name="T0" fmla="*/ 114 w 114"/>
                  <a:gd name="T1" fmla="*/ 8 h 11"/>
                  <a:gd name="T2" fmla="*/ 110 w 114"/>
                  <a:gd name="T3" fmla="*/ 9 h 11"/>
                  <a:gd name="T4" fmla="*/ 49 w 114"/>
                  <a:gd name="T5" fmla="*/ 11 h 11"/>
                  <a:gd name="T6" fmla="*/ 114 w 114"/>
                  <a:gd name="T7" fmla="*/ 8 h 11"/>
                  <a:gd name="T8" fmla="*/ 0 w 114"/>
                  <a:gd name="T9" fmla="*/ 8 h 11"/>
                  <a:gd name="T10" fmla="*/ 0 w 114"/>
                  <a:gd name="T11" fmla="*/ 9 h 11"/>
                  <a:gd name="T12" fmla="*/ 3 w 114"/>
                  <a:gd name="T13" fmla="*/ 10 h 11"/>
                  <a:gd name="T14" fmla="*/ 2 w 114"/>
                  <a:gd name="T15" fmla="*/ 10 h 11"/>
                  <a:gd name="T16" fmla="*/ 0 w 114"/>
                  <a:gd name="T17" fmla="*/ 8 h 11"/>
                  <a:gd name="T18" fmla="*/ 18 w 114"/>
                  <a:gd name="T19" fmla="*/ 0 h 11"/>
                  <a:gd name="T20" fmla="*/ 13 w 114"/>
                  <a:gd name="T21" fmla="*/ 2 h 11"/>
                  <a:gd name="T22" fmla="*/ 18 w 114"/>
                  <a:gd name="T23" fmla="*/ 0 h 11"/>
                  <a:gd name="T24" fmla="*/ 18 w 114"/>
                  <a:gd name="T2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4" h="11">
                    <a:moveTo>
                      <a:pt x="114" y="8"/>
                    </a:moveTo>
                    <a:cubicBezTo>
                      <a:pt x="110" y="9"/>
                      <a:pt x="110" y="9"/>
                      <a:pt x="110" y="9"/>
                    </a:cubicBezTo>
                    <a:cubicBezTo>
                      <a:pt x="100" y="9"/>
                      <a:pt x="73" y="11"/>
                      <a:pt x="49" y="11"/>
                    </a:cubicBezTo>
                    <a:cubicBezTo>
                      <a:pt x="72" y="11"/>
                      <a:pt x="98" y="10"/>
                      <a:pt x="114" y="8"/>
                    </a:cubicBezTo>
                    <a:moveTo>
                      <a:pt x="0" y="8"/>
                    </a:moveTo>
                    <a:cubicBezTo>
                      <a:pt x="0" y="8"/>
                      <a:pt x="0" y="9"/>
                      <a:pt x="0" y="9"/>
                    </a:cubicBezTo>
                    <a:cubicBezTo>
                      <a:pt x="0" y="10"/>
                      <a:pt x="1" y="10"/>
                      <a:pt x="3" y="10"/>
                    </a:cubicBezTo>
                    <a:cubicBezTo>
                      <a:pt x="3" y="10"/>
                      <a:pt x="2" y="10"/>
                      <a:pt x="2" y="10"/>
                    </a:cubicBezTo>
                    <a:cubicBezTo>
                      <a:pt x="0" y="9"/>
                      <a:pt x="0" y="9"/>
                      <a:pt x="0" y="8"/>
                    </a:cubicBezTo>
                    <a:moveTo>
                      <a:pt x="18" y="0"/>
                    </a:moveTo>
                    <a:cubicBezTo>
                      <a:pt x="18" y="0"/>
                      <a:pt x="15" y="1"/>
                      <a:pt x="13" y="2"/>
                    </a:cubicBezTo>
                    <a:cubicBezTo>
                      <a:pt x="14" y="1"/>
                      <a:pt x="16" y="1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</a:path>
                </a:pathLst>
              </a:cu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103">
                <a:extLst>
                  <a:ext uri="{FF2B5EF4-FFF2-40B4-BE49-F238E27FC236}">
                    <a16:creationId xmlns="" xmlns:a16="http://schemas.microsoft.com/office/drawing/2014/main" id="{23BC86E7-6381-4C8D-A4B5-AD171198E2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1" y="1403"/>
                <a:ext cx="74" cy="7"/>
              </a:xfrm>
              <a:custGeom>
                <a:avLst/>
                <a:gdLst>
                  <a:gd name="T0" fmla="*/ 18 w 114"/>
                  <a:gd name="T1" fmla="*/ 0 h 11"/>
                  <a:gd name="T2" fmla="*/ 13 w 114"/>
                  <a:gd name="T3" fmla="*/ 2 h 11"/>
                  <a:gd name="T4" fmla="*/ 0 w 114"/>
                  <a:gd name="T5" fmla="*/ 8 h 11"/>
                  <a:gd name="T6" fmla="*/ 2 w 114"/>
                  <a:gd name="T7" fmla="*/ 10 h 11"/>
                  <a:gd name="T8" fmla="*/ 3 w 114"/>
                  <a:gd name="T9" fmla="*/ 10 h 11"/>
                  <a:gd name="T10" fmla="*/ 35 w 114"/>
                  <a:gd name="T11" fmla="*/ 11 h 11"/>
                  <a:gd name="T12" fmla="*/ 49 w 114"/>
                  <a:gd name="T13" fmla="*/ 11 h 11"/>
                  <a:gd name="T14" fmla="*/ 110 w 114"/>
                  <a:gd name="T15" fmla="*/ 9 h 11"/>
                  <a:gd name="T16" fmla="*/ 114 w 114"/>
                  <a:gd name="T17" fmla="*/ 8 h 11"/>
                  <a:gd name="T18" fmla="*/ 114 w 114"/>
                  <a:gd name="T19" fmla="*/ 8 h 11"/>
                  <a:gd name="T20" fmla="*/ 114 w 114"/>
                  <a:gd name="T21" fmla="*/ 7 h 11"/>
                  <a:gd name="T22" fmla="*/ 89 w 114"/>
                  <a:gd name="T23" fmla="*/ 8 h 11"/>
                  <a:gd name="T24" fmla="*/ 90 w 114"/>
                  <a:gd name="T25" fmla="*/ 7 h 11"/>
                  <a:gd name="T26" fmla="*/ 24 w 114"/>
                  <a:gd name="T27" fmla="*/ 9 h 11"/>
                  <a:gd name="T28" fmla="*/ 18 w 114"/>
                  <a:gd name="T2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4" h="11">
                    <a:moveTo>
                      <a:pt x="18" y="0"/>
                    </a:moveTo>
                    <a:cubicBezTo>
                      <a:pt x="16" y="1"/>
                      <a:pt x="14" y="1"/>
                      <a:pt x="13" y="2"/>
                    </a:cubicBezTo>
                    <a:cubicBezTo>
                      <a:pt x="8" y="3"/>
                      <a:pt x="2" y="6"/>
                      <a:pt x="0" y="8"/>
                    </a:cubicBezTo>
                    <a:cubicBezTo>
                      <a:pt x="0" y="9"/>
                      <a:pt x="0" y="9"/>
                      <a:pt x="2" y="10"/>
                    </a:cubicBezTo>
                    <a:cubicBezTo>
                      <a:pt x="2" y="10"/>
                      <a:pt x="3" y="10"/>
                      <a:pt x="3" y="10"/>
                    </a:cubicBezTo>
                    <a:cubicBezTo>
                      <a:pt x="8" y="11"/>
                      <a:pt x="20" y="11"/>
                      <a:pt x="35" y="11"/>
                    </a:cubicBezTo>
                    <a:cubicBezTo>
                      <a:pt x="39" y="11"/>
                      <a:pt x="44" y="11"/>
                      <a:pt x="49" y="11"/>
                    </a:cubicBezTo>
                    <a:cubicBezTo>
                      <a:pt x="73" y="11"/>
                      <a:pt x="100" y="9"/>
                      <a:pt x="110" y="9"/>
                    </a:cubicBezTo>
                    <a:cubicBezTo>
                      <a:pt x="114" y="8"/>
                      <a:pt x="114" y="8"/>
                      <a:pt x="114" y="8"/>
                    </a:cubicBezTo>
                    <a:cubicBezTo>
                      <a:pt x="114" y="8"/>
                      <a:pt x="114" y="8"/>
                      <a:pt x="114" y="8"/>
                    </a:cubicBezTo>
                    <a:cubicBezTo>
                      <a:pt x="114" y="7"/>
                      <a:pt x="114" y="7"/>
                      <a:pt x="114" y="7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89" y="8"/>
                      <a:pt x="90" y="7"/>
                      <a:pt x="90" y="7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2" y="0"/>
                      <a:pt x="18" y="0"/>
                    </a:cubicBezTo>
                  </a:path>
                </a:pathLst>
              </a:custGeom>
              <a:solidFill>
                <a:srgbClr val="8B30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104">
                <a:extLst>
                  <a:ext uri="{FF2B5EF4-FFF2-40B4-BE49-F238E27FC236}">
                    <a16:creationId xmlns="" xmlns:a16="http://schemas.microsoft.com/office/drawing/2014/main" id="{FA9D5950-26E7-41DD-B533-2125DDCDE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9" y="1408"/>
                <a:ext cx="16" cy="0"/>
              </a:xfrm>
              <a:custGeom>
                <a:avLst/>
                <a:gdLst>
                  <a:gd name="T0" fmla="*/ 25 w 25"/>
                  <a:gd name="T1" fmla="*/ 0 h 1"/>
                  <a:gd name="T2" fmla="*/ 1 w 25"/>
                  <a:gd name="T3" fmla="*/ 0 h 1"/>
                  <a:gd name="T4" fmla="*/ 0 w 25"/>
                  <a:gd name="T5" fmla="*/ 1 h 1"/>
                  <a:gd name="T6" fmla="*/ 25 w 25"/>
                  <a:gd name="T7" fmla="*/ 0 h 1"/>
                  <a:gd name="T8" fmla="*/ 25 w 25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">
                    <a:moveTo>
                      <a:pt x="25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531D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105">
                <a:extLst>
                  <a:ext uri="{FF2B5EF4-FFF2-40B4-BE49-F238E27FC236}">
                    <a16:creationId xmlns="" xmlns:a16="http://schemas.microsoft.com/office/drawing/2014/main" id="{69BD4187-496D-4586-B03B-6071A93A78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1" y="1408"/>
                <a:ext cx="75" cy="1"/>
              </a:xfrm>
              <a:custGeom>
                <a:avLst/>
                <a:gdLst>
                  <a:gd name="T0" fmla="*/ 115 w 115"/>
                  <a:gd name="T1" fmla="*/ 0 h 2"/>
                  <a:gd name="T2" fmla="*/ 114 w 115"/>
                  <a:gd name="T3" fmla="*/ 0 h 2"/>
                  <a:gd name="T4" fmla="*/ 110 w 115"/>
                  <a:gd name="T5" fmla="*/ 0 h 2"/>
                  <a:gd name="T6" fmla="*/ 98 w 115"/>
                  <a:gd name="T7" fmla="*/ 1 h 2"/>
                  <a:gd name="T8" fmla="*/ 58 w 115"/>
                  <a:gd name="T9" fmla="*/ 2 h 2"/>
                  <a:gd name="T10" fmla="*/ 17 w 115"/>
                  <a:gd name="T11" fmla="*/ 2 h 2"/>
                  <a:gd name="T12" fmla="*/ 5 w 115"/>
                  <a:gd name="T13" fmla="*/ 1 h 2"/>
                  <a:gd name="T14" fmla="*/ 1 w 115"/>
                  <a:gd name="T15" fmla="*/ 1 h 2"/>
                  <a:gd name="T16" fmla="*/ 0 w 115"/>
                  <a:gd name="T17" fmla="*/ 1 h 2"/>
                  <a:gd name="T18" fmla="*/ 1 w 115"/>
                  <a:gd name="T19" fmla="*/ 1 h 2"/>
                  <a:gd name="T20" fmla="*/ 5 w 115"/>
                  <a:gd name="T21" fmla="*/ 1 h 2"/>
                  <a:gd name="T22" fmla="*/ 17 w 115"/>
                  <a:gd name="T23" fmla="*/ 1 h 2"/>
                  <a:gd name="T24" fmla="*/ 57 w 115"/>
                  <a:gd name="T25" fmla="*/ 1 h 2"/>
                  <a:gd name="T26" fmla="*/ 98 w 115"/>
                  <a:gd name="T27" fmla="*/ 0 h 2"/>
                  <a:gd name="T28" fmla="*/ 110 w 115"/>
                  <a:gd name="T29" fmla="*/ 0 h 2"/>
                  <a:gd name="T30" fmla="*/ 114 w 115"/>
                  <a:gd name="T31" fmla="*/ 0 h 2"/>
                  <a:gd name="T32" fmla="*/ 115 w 115"/>
                  <a:gd name="T3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5" h="2">
                    <a:moveTo>
                      <a:pt x="115" y="0"/>
                    </a:moveTo>
                    <a:cubicBezTo>
                      <a:pt x="115" y="0"/>
                      <a:pt x="115" y="0"/>
                      <a:pt x="114" y="0"/>
                    </a:cubicBezTo>
                    <a:cubicBezTo>
                      <a:pt x="113" y="0"/>
                      <a:pt x="112" y="0"/>
                      <a:pt x="110" y="0"/>
                    </a:cubicBezTo>
                    <a:cubicBezTo>
                      <a:pt x="107" y="0"/>
                      <a:pt x="103" y="0"/>
                      <a:pt x="98" y="1"/>
                    </a:cubicBezTo>
                    <a:cubicBezTo>
                      <a:pt x="88" y="1"/>
                      <a:pt x="73" y="2"/>
                      <a:pt x="58" y="2"/>
                    </a:cubicBezTo>
                    <a:cubicBezTo>
                      <a:pt x="42" y="2"/>
                      <a:pt x="27" y="2"/>
                      <a:pt x="17" y="2"/>
                    </a:cubicBezTo>
                    <a:cubicBezTo>
                      <a:pt x="12" y="2"/>
                      <a:pt x="8" y="2"/>
                      <a:pt x="5" y="1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2" y="1"/>
                      <a:pt x="3" y="1"/>
                      <a:pt x="5" y="1"/>
                    </a:cubicBezTo>
                    <a:cubicBezTo>
                      <a:pt x="8" y="1"/>
                      <a:pt x="12" y="1"/>
                      <a:pt x="17" y="1"/>
                    </a:cubicBezTo>
                    <a:cubicBezTo>
                      <a:pt x="27" y="1"/>
                      <a:pt x="42" y="1"/>
                      <a:pt x="57" y="1"/>
                    </a:cubicBezTo>
                    <a:cubicBezTo>
                      <a:pt x="73" y="1"/>
                      <a:pt x="88" y="1"/>
                      <a:pt x="98" y="0"/>
                    </a:cubicBezTo>
                    <a:cubicBezTo>
                      <a:pt x="103" y="0"/>
                      <a:pt x="107" y="0"/>
                      <a:pt x="110" y="0"/>
                    </a:cubicBezTo>
                    <a:cubicBezTo>
                      <a:pt x="112" y="0"/>
                      <a:pt x="113" y="0"/>
                      <a:pt x="114" y="0"/>
                    </a:cubicBezTo>
                    <a:cubicBezTo>
                      <a:pt x="115" y="0"/>
                      <a:pt x="115" y="0"/>
                      <a:pt x="115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106">
                <a:extLst>
                  <a:ext uri="{FF2B5EF4-FFF2-40B4-BE49-F238E27FC236}">
                    <a16:creationId xmlns="" xmlns:a16="http://schemas.microsoft.com/office/drawing/2014/main" id="{36A0F4CB-AD9E-43F1-9B6F-A1D1A89862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2" y="1403"/>
                <a:ext cx="5" cy="7"/>
              </a:xfrm>
              <a:custGeom>
                <a:avLst/>
                <a:gdLst>
                  <a:gd name="T0" fmla="*/ 7 w 7"/>
                  <a:gd name="T1" fmla="*/ 11 h 11"/>
                  <a:gd name="T2" fmla="*/ 4 w 7"/>
                  <a:gd name="T3" fmla="*/ 5 h 11"/>
                  <a:gd name="T4" fmla="*/ 0 w 7"/>
                  <a:gd name="T5" fmla="*/ 0 h 11"/>
                  <a:gd name="T6" fmla="*/ 5 w 7"/>
                  <a:gd name="T7" fmla="*/ 4 h 11"/>
                  <a:gd name="T8" fmla="*/ 7 w 7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1">
                    <a:moveTo>
                      <a:pt x="7" y="11"/>
                    </a:moveTo>
                    <a:cubicBezTo>
                      <a:pt x="6" y="11"/>
                      <a:pt x="6" y="8"/>
                      <a:pt x="4" y="5"/>
                    </a:cubicBezTo>
                    <a:cubicBezTo>
                      <a:pt x="2" y="2"/>
                      <a:pt x="0" y="0"/>
                      <a:pt x="0" y="0"/>
                    </a:cubicBezTo>
                    <a:cubicBezTo>
                      <a:pt x="0" y="0"/>
                      <a:pt x="3" y="1"/>
                      <a:pt x="5" y="4"/>
                    </a:cubicBezTo>
                    <a:cubicBezTo>
                      <a:pt x="7" y="8"/>
                      <a:pt x="7" y="11"/>
                      <a:pt x="7" y="1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107">
                <a:extLst>
                  <a:ext uri="{FF2B5EF4-FFF2-40B4-BE49-F238E27FC236}">
                    <a16:creationId xmlns="" xmlns:a16="http://schemas.microsoft.com/office/drawing/2014/main" id="{7E705A7F-CF15-4603-B756-A1B51A9D3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" y="1399"/>
                <a:ext cx="3" cy="4"/>
              </a:xfrm>
              <a:custGeom>
                <a:avLst/>
                <a:gdLst>
                  <a:gd name="T0" fmla="*/ 4 w 4"/>
                  <a:gd name="T1" fmla="*/ 5 h 5"/>
                  <a:gd name="T2" fmla="*/ 1 w 4"/>
                  <a:gd name="T3" fmla="*/ 3 h 5"/>
                  <a:gd name="T4" fmla="*/ 0 w 4"/>
                  <a:gd name="T5" fmla="*/ 0 h 5"/>
                  <a:gd name="T6" fmla="*/ 2 w 4"/>
                  <a:gd name="T7" fmla="*/ 2 h 5"/>
                  <a:gd name="T8" fmla="*/ 4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cubicBezTo>
                      <a:pt x="3" y="5"/>
                      <a:pt x="2" y="4"/>
                      <a:pt x="1" y="3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2" y="2"/>
                    </a:cubicBezTo>
                    <a:cubicBezTo>
                      <a:pt x="3" y="4"/>
                      <a:pt x="4" y="5"/>
                      <a:pt x="4" y="5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108">
                <a:extLst>
                  <a:ext uri="{FF2B5EF4-FFF2-40B4-BE49-F238E27FC236}">
                    <a16:creationId xmlns="" xmlns:a16="http://schemas.microsoft.com/office/drawing/2014/main" id="{01B32887-E8CC-42F9-83EA-AF48A1A50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1" y="1398"/>
                <a:ext cx="2" cy="3"/>
              </a:xfrm>
              <a:custGeom>
                <a:avLst/>
                <a:gdLst>
                  <a:gd name="T0" fmla="*/ 4 w 4"/>
                  <a:gd name="T1" fmla="*/ 4 h 4"/>
                  <a:gd name="T2" fmla="*/ 2 w 4"/>
                  <a:gd name="T3" fmla="*/ 3 h 4"/>
                  <a:gd name="T4" fmla="*/ 0 w 4"/>
                  <a:gd name="T5" fmla="*/ 1 h 4"/>
                  <a:gd name="T6" fmla="*/ 2 w 4"/>
                  <a:gd name="T7" fmla="*/ 2 h 4"/>
                  <a:gd name="T8" fmla="*/ 4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cubicBezTo>
                      <a:pt x="4" y="4"/>
                      <a:pt x="3" y="4"/>
                      <a:pt x="2" y="3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1" y="1"/>
                      <a:pt x="2" y="2"/>
                    </a:cubicBezTo>
                    <a:cubicBezTo>
                      <a:pt x="3" y="3"/>
                      <a:pt x="4" y="4"/>
                      <a:pt x="4" y="4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Oval 109">
                <a:extLst>
                  <a:ext uri="{FF2B5EF4-FFF2-40B4-BE49-F238E27FC236}">
                    <a16:creationId xmlns="" xmlns:a16="http://schemas.microsoft.com/office/drawing/2014/main" id="{6E44C1C1-ADCE-423F-84CB-D0839C7862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41" y="1397"/>
                <a:ext cx="4" cy="1"/>
              </a:xfrm>
              <a:prstGeom prst="ellipse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110">
                <a:extLst>
                  <a:ext uri="{FF2B5EF4-FFF2-40B4-BE49-F238E27FC236}">
                    <a16:creationId xmlns="" xmlns:a16="http://schemas.microsoft.com/office/drawing/2014/main" id="{29C95F5F-ED0C-48EC-9E0D-766EDDB7EE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1" y="1394"/>
                <a:ext cx="5" cy="1"/>
              </a:xfrm>
              <a:custGeom>
                <a:avLst/>
                <a:gdLst>
                  <a:gd name="T0" fmla="*/ 9 w 9"/>
                  <a:gd name="T1" fmla="*/ 0 h 2"/>
                  <a:gd name="T2" fmla="*/ 5 w 9"/>
                  <a:gd name="T3" fmla="*/ 2 h 2"/>
                  <a:gd name="T4" fmla="*/ 1 w 9"/>
                  <a:gd name="T5" fmla="*/ 1 h 2"/>
                  <a:gd name="T6" fmla="*/ 5 w 9"/>
                  <a:gd name="T7" fmla="*/ 1 h 2"/>
                  <a:gd name="T8" fmla="*/ 9 w 9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2">
                    <a:moveTo>
                      <a:pt x="9" y="0"/>
                    </a:moveTo>
                    <a:cubicBezTo>
                      <a:pt x="9" y="1"/>
                      <a:pt x="7" y="1"/>
                      <a:pt x="5" y="2"/>
                    </a:cubicBezTo>
                    <a:cubicBezTo>
                      <a:pt x="2" y="2"/>
                      <a:pt x="0" y="1"/>
                      <a:pt x="1" y="1"/>
                    </a:cubicBezTo>
                    <a:cubicBezTo>
                      <a:pt x="1" y="1"/>
                      <a:pt x="2" y="1"/>
                      <a:pt x="5" y="1"/>
                    </a:cubicBezTo>
                    <a:cubicBezTo>
                      <a:pt x="7" y="1"/>
                      <a:pt x="8" y="0"/>
                      <a:pt x="9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111">
                <a:extLst>
                  <a:ext uri="{FF2B5EF4-FFF2-40B4-BE49-F238E27FC236}">
                    <a16:creationId xmlns="" xmlns:a16="http://schemas.microsoft.com/office/drawing/2014/main" id="{4C727927-0EC1-4E17-8018-0D9F53C2D7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0" y="1394"/>
                <a:ext cx="8" cy="6"/>
              </a:xfrm>
              <a:custGeom>
                <a:avLst/>
                <a:gdLst>
                  <a:gd name="T0" fmla="*/ 13 w 13"/>
                  <a:gd name="T1" fmla="*/ 7 h 9"/>
                  <a:gd name="T2" fmla="*/ 9 w 13"/>
                  <a:gd name="T3" fmla="*/ 7 h 9"/>
                  <a:gd name="T4" fmla="*/ 4 w 13"/>
                  <a:gd name="T5" fmla="*/ 6 h 9"/>
                  <a:gd name="T6" fmla="*/ 2 w 13"/>
                  <a:gd name="T7" fmla="*/ 5 h 9"/>
                  <a:gd name="T8" fmla="*/ 0 w 13"/>
                  <a:gd name="T9" fmla="*/ 4 h 9"/>
                  <a:gd name="T10" fmla="*/ 1 w 13"/>
                  <a:gd name="T11" fmla="*/ 2 h 9"/>
                  <a:gd name="T12" fmla="*/ 11 w 13"/>
                  <a:gd name="T13" fmla="*/ 5 h 9"/>
                  <a:gd name="T14" fmla="*/ 12 w 13"/>
                  <a:gd name="T15" fmla="*/ 7 h 9"/>
                  <a:gd name="T16" fmla="*/ 13 w 13"/>
                  <a:gd name="T17" fmla="*/ 9 h 9"/>
                  <a:gd name="T18" fmla="*/ 11 w 13"/>
                  <a:gd name="T19" fmla="*/ 5 h 9"/>
                  <a:gd name="T20" fmla="*/ 7 w 13"/>
                  <a:gd name="T21" fmla="*/ 3 h 9"/>
                  <a:gd name="T22" fmla="*/ 2 w 13"/>
                  <a:gd name="T23" fmla="*/ 3 h 9"/>
                  <a:gd name="T24" fmla="*/ 2 w 13"/>
                  <a:gd name="T25" fmla="*/ 5 h 9"/>
                  <a:gd name="T26" fmla="*/ 4 w 13"/>
                  <a:gd name="T27" fmla="*/ 6 h 9"/>
                  <a:gd name="T28" fmla="*/ 9 w 13"/>
                  <a:gd name="T29" fmla="*/ 7 h 9"/>
                  <a:gd name="T30" fmla="*/ 13 w 13"/>
                  <a:gd name="T31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" h="9">
                    <a:moveTo>
                      <a:pt x="13" y="7"/>
                    </a:moveTo>
                    <a:cubicBezTo>
                      <a:pt x="13" y="8"/>
                      <a:pt x="12" y="8"/>
                      <a:pt x="9" y="7"/>
                    </a:cubicBezTo>
                    <a:cubicBezTo>
                      <a:pt x="8" y="7"/>
                      <a:pt x="6" y="7"/>
                      <a:pt x="4" y="6"/>
                    </a:cubicBezTo>
                    <a:cubicBezTo>
                      <a:pt x="3" y="6"/>
                      <a:pt x="2" y="6"/>
                      <a:pt x="2" y="5"/>
                    </a:cubicBezTo>
                    <a:cubicBezTo>
                      <a:pt x="1" y="5"/>
                      <a:pt x="1" y="5"/>
                      <a:pt x="0" y="4"/>
                    </a:cubicBezTo>
                    <a:cubicBezTo>
                      <a:pt x="0" y="3"/>
                      <a:pt x="1" y="3"/>
                      <a:pt x="1" y="2"/>
                    </a:cubicBezTo>
                    <a:cubicBezTo>
                      <a:pt x="5" y="0"/>
                      <a:pt x="9" y="2"/>
                      <a:pt x="11" y="5"/>
                    </a:cubicBezTo>
                    <a:cubicBezTo>
                      <a:pt x="12" y="6"/>
                      <a:pt x="12" y="7"/>
                      <a:pt x="12" y="7"/>
                    </a:cubicBezTo>
                    <a:cubicBezTo>
                      <a:pt x="13" y="8"/>
                      <a:pt x="13" y="9"/>
                      <a:pt x="13" y="9"/>
                    </a:cubicBezTo>
                    <a:cubicBezTo>
                      <a:pt x="12" y="9"/>
                      <a:pt x="12" y="7"/>
                      <a:pt x="11" y="5"/>
                    </a:cubicBezTo>
                    <a:cubicBezTo>
                      <a:pt x="10" y="4"/>
                      <a:pt x="8" y="3"/>
                      <a:pt x="7" y="3"/>
                    </a:cubicBezTo>
                    <a:cubicBezTo>
                      <a:pt x="5" y="2"/>
                      <a:pt x="3" y="2"/>
                      <a:pt x="2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3" y="5"/>
                      <a:pt x="4" y="5"/>
                      <a:pt x="4" y="6"/>
                    </a:cubicBezTo>
                    <a:cubicBezTo>
                      <a:pt x="6" y="6"/>
                      <a:pt x="8" y="7"/>
                      <a:pt x="9" y="7"/>
                    </a:cubicBezTo>
                    <a:cubicBezTo>
                      <a:pt x="12" y="7"/>
                      <a:pt x="13" y="7"/>
                      <a:pt x="13" y="7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112">
                <a:extLst>
                  <a:ext uri="{FF2B5EF4-FFF2-40B4-BE49-F238E27FC236}">
                    <a16:creationId xmlns="" xmlns:a16="http://schemas.microsoft.com/office/drawing/2014/main" id="{96ED70A7-1A33-480A-B98A-1BA4F95FAF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" y="1394"/>
                <a:ext cx="4" cy="5"/>
              </a:xfrm>
              <a:custGeom>
                <a:avLst/>
                <a:gdLst>
                  <a:gd name="T0" fmla="*/ 1 w 7"/>
                  <a:gd name="T1" fmla="*/ 9 h 9"/>
                  <a:gd name="T2" fmla="*/ 1 w 7"/>
                  <a:gd name="T3" fmla="*/ 6 h 9"/>
                  <a:gd name="T4" fmla="*/ 2 w 7"/>
                  <a:gd name="T5" fmla="*/ 2 h 9"/>
                  <a:gd name="T6" fmla="*/ 5 w 7"/>
                  <a:gd name="T7" fmla="*/ 0 h 9"/>
                  <a:gd name="T8" fmla="*/ 7 w 7"/>
                  <a:gd name="T9" fmla="*/ 2 h 9"/>
                  <a:gd name="T10" fmla="*/ 6 w 7"/>
                  <a:gd name="T11" fmla="*/ 4 h 9"/>
                  <a:gd name="T12" fmla="*/ 4 w 7"/>
                  <a:gd name="T13" fmla="*/ 7 h 9"/>
                  <a:gd name="T14" fmla="*/ 1 w 7"/>
                  <a:gd name="T15" fmla="*/ 9 h 9"/>
                  <a:gd name="T16" fmla="*/ 3 w 7"/>
                  <a:gd name="T17" fmla="*/ 6 h 9"/>
                  <a:gd name="T18" fmla="*/ 5 w 7"/>
                  <a:gd name="T19" fmla="*/ 4 h 9"/>
                  <a:gd name="T20" fmla="*/ 5 w 7"/>
                  <a:gd name="T21" fmla="*/ 1 h 9"/>
                  <a:gd name="T22" fmla="*/ 2 w 7"/>
                  <a:gd name="T23" fmla="*/ 3 h 9"/>
                  <a:gd name="T24" fmla="*/ 1 w 7"/>
                  <a:gd name="T25" fmla="*/ 6 h 9"/>
                  <a:gd name="T26" fmla="*/ 1 w 7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9">
                    <a:moveTo>
                      <a:pt x="1" y="9"/>
                    </a:moveTo>
                    <a:cubicBezTo>
                      <a:pt x="1" y="9"/>
                      <a:pt x="0" y="8"/>
                      <a:pt x="1" y="6"/>
                    </a:cubicBezTo>
                    <a:cubicBezTo>
                      <a:pt x="1" y="5"/>
                      <a:pt x="1" y="4"/>
                      <a:pt x="2" y="2"/>
                    </a:cubicBezTo>
                    <a:cubicBezTo>
                      <a:pt x="2" y="1"/>
                      <a:pt x="3" y="0"/>
                      <a:pt x="5" y="0"/>
                    </a:cubicBezTo>
                    <a:cubicBezTo>
                      <a:pt x="6" y="0"/>
                      <a:pt x="7" y="1"/>
                      <a:pt x="7" y="2"/>
                    </a:cubicBezTo>
                    <a:cubicBezTo>
                      <a:pt x="7" y="3"/>
                      <a:pt x="6" y="4"/>
                      <a:pt x="6" y="4"/>
                    </a:cubicBezTo>
                    <a:cubicBezTo>
                      <a:pt x="5" y="5"/>
                      <a:pt x="5" y="6"/>
                      <a:pt x="4" y="7"/>
                    </a:cubicBezTo>
                    <a:cubicBezTo>
                      <a:pt x="3" y="8"/>
                      <a:pt x="1" y="9"/>
                      <a:pt x="1" y="9"/>
                    </a:cubicBezTo>
                    <a:cubicBezTo>
                      <a:pt x="1" y="8"/>
                      <a:pt x="2" y="8"/>
                      <a:pt x="3" y="6"/>
                    </a:cubicBezTo>
                    <a:cubicBezTo>
                      <a:pt x="4" y="6"/>
                      <a:pt x="5" y="5"/>
                      <a:pt x="5" y="4"/>
                    </a:cubicBezTo>
                    <a:cubicBezTo>
                      <a:pt x="6" y="3"/>
                      <a:pt x="6" y="1"/>
                      <a:pt x="5" y="1"/>
                    </a:cubicBezTo>
                    <a:cubicBezTo>
                      <a:pt x="4" y="1"/>
                      <a:pt x="3" y="2"/>
                      <a:pt x="2" y="3"/>
                    </a:cubicBezTo>
                    <a:cubicBezTo>
                      <a:pt x="2" y="4"/>
                      <a:pt x="1" y="5"/>
                      <a:pt x="1" y="6"/>
                    </a:cubicBezTo>
                    <a:cubicBezTo>
                      <a:pt x="1" y="7"/>
                      <a:pt x="1" y="9"/>
                      <a:pt x="1" y="9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113">
                <a:extLst>
                  <a:ext uri="{FF2B5EF4-FFF2-40B4-BE49-F238E27FC236}">
                    <a16:creationId xmlns="" xmlns:a16="http://schemas.microsoft.com/office/drawing/2014/main" id="{AC30A9B3-E32A-4125-A47A-2CC201154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9" y="1395"/>
                <a:ext cx="16" cy="13"/>
              </a:xfrm>
              <a:custGeom>
                <a:avLst/>
                <a:gdLst>
                  <a:gd name="T0" fmla="*/ 24 w 24"/>
                  <a:gd name="T1" fmla="*/ 0 h 20"/>
                  <a:gd name="T2" fmla="*/ 19 w 24"/>
                  <a:gd name="T3" fmla="*/ 0 h 20"/>
                  <a:gd name="T4" fmla="*/ 8 w 24"/>
                  <a:gd name="T5" fmla="*/ 5 h 20"/>
                  <a:gd name="T6" fmla="*/ 2 w 24"/>
                  <a:gd name="T7" fmla="*/ 15 h 20"/>
                  <a:gd name="T8" fmla="*/ 1 w 24"/>
                  <a:gd name="T9" fmla="*/ 20 h 20"/>
                  <a:gd name="T10" fmla="*/ 1 w 24"/>
                  <a:gd name="T11" fmla="*/ 18 h 20"/>
                  <a:gd name="T12" fmla="*/ 1 w 24"/>
                  <a:gd name="T13" fmla="*/ 15 h 20"/>
                  <a:gd name="T14" fmla="*/ 8 w 24"/>
                  <a:gd name="T15" fmla="*/ 4 h 20"/>
                  <a:gd name="T16" fmla="*/ 19 w 24"/>
                  <a:gd name="T17" fmla="*/ 0 h 20"/>
                  <a:gd name="T18" fmla="*/ 23 w 24"/>
                  <a:gd name="T19" fmla="*/ 0 h 20"/>
                  <a:gd name="T20" fmla="*/ 24 w 24"/>
                  <a:gd name="T2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" h="20">
                    <a:moveTo>
                      <a:pt x="24" y="0"/>
                    </a:moveTo>
                    <a:cubicBezTo>
                      <a:pt x="24" y="0"/>
                      <a:pt x="22" y="0"/>
                      <a:pt x="19" y="0"/>
                    </a:cubicBezTo>
                    <a:cubicBezTo>
                      <a:pt x="16" y="1"/>
                      <a:pt x="12" y="2"/>
                      <a:pt x="8" y="5"/>
                    </a:cubicBezTo>
                    <a:cubicBezTo>
                      <a:pt x="5" y="8"/>
                      <a:pt x="3" y="12"/>
                      <a:pt x="2" y="15"/>
                    </a:cubicBezTo>
                    <a:cubicBezTo>
                      <a:pt x="1" y="18"/>
                      <a:pt x="1" y="20"/>
                      <a:pt x="1" y="20"/>
                    </a:cubicBezTo>
                    <a:cubicBezTo>
                      <a:pt x="1" y="20"/>
                      <a:pt x="0" y="19"/>
                      <a:pt x="1" y="18"/>
                    </a:cubicBezTo>
                    <a:cubicBezTo>
                      <a:pt x="1" y="17"/>
                      <a:pt x="1" y="16"/>
                      <a:pt x="1" y="15"/>
                    </a:cubicBezTo>
                    <a:cubicBezTo>
                      <a:pt x="2" y="12"/>
                      <a:pt x="4" y="7"/>
                      <a:pt x="8" y="4"/>
                    </a:cubicBezTo>
                    <a:cubicBezTo>
                      <a:pt x="12" y="1"/>
                      <a:pt x="16" y="0"/>
                      <a:pt x="19" y="0"/>
                    </a:cubicBezTo>
                    <a:cubicBezTo>
                      <a:pt x="21" y="0"/>
                      <a:pt x="22" y="0"/>
                      <a:pt x="23" y="0"/>
                    </a:cubicBezTo>
                    <a:cubicBezTo>
                      <a:pt x="24" y="0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114">
                <a:extLst>
                  <a:ext uri="{FF2B5EF4-FFF2-40B4-BE49-F238E27FC236}">
                    <a16:creationId xmlns="" xmlns:a16="http://schemas.microsoft.com/office/drawing/2014/main" id="{02260B61-77DD-4046-8981-A04E49B0BB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0" y="1377"/>
                <a:ext cx="1" cy="18"/>
              </a:xfrm>
              <a:custGeom>
                <a:avLst/>
                <a:gdLst>
                  <a:gd name="T0" fmla="*/ 0 w 1"/>
                  <a:gd name="T1" fmla="*/ 0 h 28"/>
                  <a:gd name="T2" fmla="*/ 1 w 1"/>
                  <a:gd name="T3" fmla="*/ 14 h 28"/>
                  <a:gd name="T4" fmla="*/ 1 w 1"/>
                  <a:gd name="T5" fmla="*/ 28 h 28"/>
                  <a:gd name="T6" fmla="*/ 0 w 1"/>
                  <a:gd name="T7" fmla="*/ 14 h 28"/>
                  <a:gd name="T8" fmla="*/ 0 w 1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8">
                    <a:moveTo>
                      <a:pt x="0" y="0"/>
                    </a:moveTo>
                    <a:cubicBezTo>
                      <a:pt x="0" y="0"/>
                      <a:pt x="1" y="6"/>
                      <a:pt x="1" y="14"/>
                    </a:cubicBezTo>
                    <a:cubicBezTo>
                      <a:pt x="1" y="22"/>
                      <a:pt x="1" y="28"/>
                      <a:pt x="1" y="28"/>
                    </a:cubicBezTo>
                    <a:cubicBezTo>
                      <a:pt x="0" y="28"/>
                      <a:pt x="0" y="22"/>
                      <a:pt x="0" y="14"/>
                    </a:cubicBezTo>
                    <a:cubicBezTo>
                      <a:pt x="0" y="6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115">
                <a:extLst>
                  <a:ext uri="{FF2B5EF4-FFF2-40B4-BE49-F238E27FC236}">
                    <a16:creationId xmlns="" xmlns:a16="http://schemas.microsoft.com/office/drawing/2014/main" id="{CB16F128-2F68-412A-81DB-99221D5845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1" y="1404"/>
                <a:ext cx="13" cy="1"/>
              </a:xfrm>
              <a:custGeom>
                <a:avLst/>
                <a:gdLst>
                  <a:gd name="T0" fmla="*/ 20 w 20"/>
                  <a:gd name="T1" fmla="*/ 1 h 2"/>
                  <a:gd name="T2" fmla="*/ 10 w 20"/>
                  <a:gd name="T3" fmla="*/ 2 h 2"/>
                  <a:gd name="T4" fmla="*/ 0 w 20"/>
                  <a:gd name="T5" fmla="*/ 1 h 2"/>
                  <a:gd name="T6" fmla="*/ 10 w 20"/>
                  <a:gd name="T7" fmla="*/ 1 h 2"/>
                  <a:gd name="T8" fmla="*/ 20 w 20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">
                    <a:moveTo>
                      <a:pt x="20" y="1"/>
                    </a:moveTo>
                    <a:cubicBezTo>
                      <a:pt x="20" y="1"/>
                      <a:pt x="15" y="1"/>
                      <a:pt x="10" y="2"/>
                    </a:cubicBezTo>
                    <a:cubicBezTo>
                      <a:pt x="4" y="2"/>
                      <a:pt x="0" y="1"/>
                      <a:pt x="0" y="1"/>
                    </a:cubicBezTo>
                    <a:cubicBezTo>
                      <a:pt x="0" y="1"/>
                      <a:pt x="4" y="1"/>
                      <a:pt x="10" y="1"/>
                    </a:cubicBezTo>
                    <a:cubicBezTo>
                      <a:pt x="15" y="1"/>
                      <a:pt x="20" y="0"/>
                      <a:pt x="20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116">
                <a:extLst>
                  <a:ext uri="{FF2B5EF4-FFF2-40B4-BE49-F238E27FC236}">
                    <a16:creationId xmlns="" xmlns:a16="http://schemas.microsoft.com/office/drawing/2014/main" id="{918747D1-5971-4D7D-8078-7EB03FEE6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1" y="1404"/>
                <a:ext cx="1" cy="3"/>
              </a:xfrm>
              <a:custGeom>
                <a:avLst/>
                <a:gdLst>
                  <a:gd name="T0" fmla="*/ 2 w 2"/>
                  <a:gd name="T1" fmla="*/ 0 h 4"/>
                  <a:gd name="T2" fmla="*/ 1 w 2"/>
                  <a:gd name="T3" fmla="*/ 2 h 4"/>
                  <a:gd name="T4" fmla="*/ 0 w 2"/>
                  <a:gd name="T5" fmla="*/ 4 h 4"/>
                  <a:gd name="T6" fmla="*/ 1 w 2"/>
                  <a:gd name="T7" fmla="*/ 2 h 4"/>
                  <a:gd name="T8" fmla="*/ 2 w 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cubicBezTo>
                      <a:pt x="2" y="0"/>
                      <a:pt x="2" y="1"/>
                      <a:pt x="1" y="2"/>
                    </a:cubicBezTo>
                    <a:cubicBezTo>
                      <a:pt x="1" y="3"/>
                      <a:pt x="1" y="4"/>
                      <a:pt x="0" y="4"/>
                    </a:cubicBez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117">
                <a:extLst>
                  <a:ext uri="{FF2B5EF4-FFF2-40B4-BE49-F238E27FC236}">
                    <a16:creationId xmlns="" xmlns:a16="http://schemas.microsoft.com/office/drawing/2014/main" id="{C68E25D0-A36E-45A5-B432-AC5229528D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4" y="1400"/>
                <a:ext cx="2" cy="2"/>
              </a:xfrm>
              <a:custGeom>
                <a:avLst/>
                <a:gdLst>
                  <a:gd name="T0" fmla="*/ 3 w 3"/>
                  <a:gd name="T1" fmla="*/ 0 h 3"/>
                  <a:gd name="T2" fmla="*/ 2 w 3"/>
                  <a:gd name="T3" fmla="*/ 2 h 3"/>
                  <a:gd name="T4" fmla="*/ 1 w 3"/>
                  <a:gd name="T5" fmla="*/ 3 h 3"/>
                  <a:gd name="T6" fmla="*/ 2 w 3"/>
                  <a:gd name="T7" fmla="*/ 1 h 3"/>
                  <a:gd name="T8" fmla="*/ 3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cubicBezTo>
                      <a:pt x="3" y="0"/>
                      <a:pt x="3" y="1"/>
                      <a:pt x="2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0" y="2"/>
                      <a:pt x="1" y="2"/>
                      <a:pt x="2" y="1"/>
                    </a:cubicBezTo>
                    <a:cubicBezTo>
                      <a:pt x="2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118">
                <a:extLst>
                  <a:ext uri="{FF2B5EF4-FFF2-40B4-BE49-F238E27FC236}">
                    <a16:creationId xmlns="" xmlns:a16="http://schemas.microsoft.com/office/drawing/2014/main" id="{41E733CB-D1AE-48DE-95B5-374D9D5F01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8" y="1397"/>
                <a:ext cx="2" cy="2"/>
              </a:xfrm>
              <a:custGeom>
                <a:avLst/>
                <a:gdLst>
                  <a:gd name="T0" fmla="*/ 4 w 4"/>
                  <a:gd name="T1" fmla="*/ 1 h 3"/>
                  <a:gd name="T2" fmla="*/ 2 w 4"/>
                  <a:gd name="T3" fmla="*/ 2 h 3"/>
                  <a:gd name="T4" fmla="*/ 0 w 4"/>
                  <a:gd name="T5" fmla="*/ 2 h 3"/>
                  <a:gd name="T6" fmla="*/ 2 w 4"/>
                  <a:gd name="T7" fmla="*/ 1 h 3"/>
                  <a:gd name="T8" fmla="*/ 4 w 4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cubicBezTo>
                      <a:pt x="4" y="1"/>
                      <a:pt x="3" y="1"/>
                      <a:pt x="2" y="2"/>
                    </a:cubicBezTo>
                    <a:cubicBezTo>
                      <a:pt x="1" y="2"/>
                      <a:pt x="1" y="3"/>
                      <a:pt x="0" y="2"/>
                    </a:cubicBezTo>
                    <a:cubicBezTo>
                      <a:pt x="0" y="2"/>
                      <a:pt x="1" y="1"/>
                      <a:pt x="2" y="1"/>
                    </a:cubicBezTo>
                    <a:cubicBezTo>
                      <a:pt x="3" y="0"/>
                      <a:pt x="4" y="1"/>
                      <a:pt x="4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119">
                <a:extLst>
                  <a:ext uri="{FF2B5EF4-FFF2-40B4-BE49-F238E27FC236}">
                    <a16:creationId xmlns="" xmlns:a16="http://schemas.microsoft.com/office/drawing/2014/main" id="{D4A4EE12-8CD0-4CC7-BD50-65554016F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2" y="1397"/>
                <a:ext cx="1" cy="1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1 h 2"/>
                  <a:gd name="T4" fmla="*/ 0 w 2"/>
                  <a:gd name="T5" fmla="*/ 1 h 2"/>
                  <a:gd name="T6" fmla="*/ 1 w 2"/>
                  <a:gd name="T7" fmla="*/ 1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2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120">
                <a:extLst>
                  <a:ext uri="{FF2B5EF4-FFF2-40B4-BE49-F238E27FC236}">
                    <a16:creationId xmlns="" xmlns:a16="http://schemas.microsoft.com/office/drawing/2014/main" id="{E0000084-9DE2-4725-B61C-2F50C1E4F1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4" y="1383"/>
                <a:ext cx="48" cy="55"/>
              </a:xfrm>
              <a:custGeom>
                <a:avLst/>
                <a:gdLst>
                  <a:gd name="T0" fmla="*/ 0 w 74"/>
                  <a:gd name="T1" fmla="*/ 0 h 85"/>
                  <a:gd name="T2" fmla="*/ 7 w 74"/>
                  <a:gd name="T3" fmla="*/ 27 h 85"/>
                  <a:gd name="T4" fmla="*/ 65 w 74"/>
                  <a:gd name="T5" fmla="*/ 82 h 85"/>
                  <a:gd name="T6" fmla="*/ 46 w 74"/>
                  <a:gd name="T7" fmla="*/ 22 h 85"/>
                  <a:gd name="T8" fmla="*/ 42 w 74"/>
                  <a:gd name="T9" fmla="*/ 4 h 85"/>
                  <a:gd name="T10" fmla="*/ 0 w 74"/>
                  <a:gd name="T11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4" h="85">
                    <a:moveTo>
                      <a:pt x="0" y="0"/>
                    </a:moveTo>
                    <a:cubicBezTo>
                      <a:pt x="7" y="27"/>
                      <a:pt x="7" y="27"/>
                      <a:pt x="7" y="27"/>
                    </a:cubicBezTo>
                    <a:cubicBezTo>
                      <a:pt x="7" y="27"/>
                      <a:pt x="51" y="85"/>
                      <a:pt x="65" y="82"/>
                    </a:cubicBezTo>
                    <a:cubicBezTo>
                      <a:pt x="74" y="80"/>
                      <a:pt x="63" y="65"/>
                      <a:pt x="46" y="22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850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121">
                <a:extLst>
                  <a:ext uri="{FF2B5EF4-FFF2-40B4-BE49-F238E27FC236}">
                    <a16:creationId xmlns="" xmlns:a16="http://schemas.microsoft.com/office/drawing/2014/main" id="{82B519B0-FCAE-4B2E-93E3-4CADCAF4FD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8" y="1397"/>
                <a:ext cx="40" cy="36"/>
              </a:xfrm>
              <a:custGeom>
                <a:avLst/>
                <a:gdLst>
                  <a:gd name="T0" fmla="*/ 61 w 61"/>
                  <a:gd name="T1" fmla="*/ 53 h 56"/>
                  <a:gd name="T2" fmla="*/ 58 w 61"/>
                  <a:gd name="T3" fmla="*/ 55 h 56"/>
                  <a:gd name="T4" fmla="*/ 50 w 61"/>
                  <a:gd name="T5" fmla="*/ 54 h 56"/>
                  <a:gd name="T6" fmla="*/ 28 w 61"/>
                  <a:gd name="T7" fmla="*/ 33 h 56"/>
                  <a:gd name="T8" fmla="*/ 8 w 61"/>
                  <a:gd name="T9" fmla="*/ 10 h 56"/>
                  <a:gd name="T10" fmla="*/ 2 w 61"/>
                  <a:gd name="T11" fmla="*/ 3 h 56"/>
                  <a:gd name="T12" fmla="*/ 1 w 61"/>
                  <a:gd name="T13" fmla="*/ 1 h 56"/>
                  <a:gd name="T14" fmla="*/ 0 w 61"/>
                  <a:gd name="T15" fmla="*/ 0 h 56"/>
                  <a:gd name="T16" fmla="*/ 1 w 61"/>
                  <a:gd name="T17" fmla="*/ 1 h 56"/>
                  <a:gd name="T18" fmla="*/ 2 w 61"/>
                  <a:gd name="T19" fmla="*/ 3 h 56"/>
                  <a:gd name="T20" fmla="*/ 7 w 61"/>
                  <a:gd name="T21" fmla="*/ 10 h 56"/>
                  <a:gd name="T22" fmla="*/ 27 w 61"/>
                  <a:gd name="T23" fmla="*/ 33 h 56"/>
                  <a:gd name="T24" fmla="*/ 50 w 61"/>
                  <a:gd name="T25" fmla="*/ 54 h 56"/>
                  <a:gd name="T26" fmla="*/ 55 w 61"/>
                  <a:gd name="T27" fmla="*/ 56 h 56"/>
                  <a:gd name="T28" fmla="*/ 59 w 61"/>
                  <a:gd name="T29" fmla="*/ 55 h 56"/>
                  <a:gd name="T30" fmla="*/ 60 w 61"/>
                  <a:gd name="T31" fmla="*/ 54 h 56"/>
                  <a:gd name="T32" fmla="*/ 61 w 61"/>
                  <a:gd name="T33" fmla="*/ 5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1" h="56">
                    <a:moveTo>
                      <a:pt x="61" y="53"/>
                    </a:moveTo>
                    <a:cubicBezTo>
                      <a:pt x="61" y="53"/>
                      <a:pt x="60" y="54"/>
                      <a:pt x="58" y="55"/>
                    </a:cubicBezTo>
                    <a:cubicBezTo>
                      <a:pt x="57" y="56"/>
                      <a:pt x="53" y="56"/>
                      <a:pt x="50" y="54"/>
                    </a:cubicBezTo>
                    <a:cubicBezTo>
                      <a:pt x="44" y="49"/>
                      <a:pt x="36" y="41"/>
                      <a:pt x="28" y="33"/>
                    </a:cubicBezTo>
                    <a:cubicBezTo>
                      <a:pt x="20" y="24"/>
                      <a:pt x="13" y="16"/>
                      <a:pt x="8" y="10"/>
                    </a:cubicBezTo>
                    <a:cubicBezTo>
                      <a:pt x="6" y="7"/>
                      <a:pt x="4" y="5"/>
                      <a:pt x="2" y="3"/>
                    </a:cubicBezTo>
                    <a:cubicBezTo>
                      <a:pt x="2" y="2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1"/>
                    </a:cubicBezTo>
                    <a:cubicBezTo>
                      <a:pt x="1" y="1"/>
                      <a:pt x="1" y="2"/>
                      <a:pt x="2" y="3"/>
                    </a:cubicBezTo>
                    <a:cubicBezTo>
                      <a:pt x="3" y="5"/>
                      <a:pt x="5" y="7"/>
                      <a:pt x="7" y="10"/>
                    </a:cubicBezTo>
                    <a:cubicBezTo>
                      <a:pt x="12" y="16"/>
                      <a:pt x="19" y="25"/>
                      <a:pt x="27" y="33"/>
                    </a:cubicBezTo>
                    <a:cubicBezTo>
                      <a:pt x="36" y="42"/>
                      <a:pt x="43" y="49"/>
                      <a:pt x="50" y="54"/>
                    </a:cubicBezTo>
                    <a:cubicBezTo>
                      <a:pt x="51" y="55"/>
                      <a:pt x="53" y="56"/>
                      <a:pt x="55" y="56"/>
                    </a:cubicBezTo>
                    <a:cubicBezTo>
                      <a:pt x="56" y="56"/>
                      <a:pt x="58" y="56"/>
                      <a:pt x="59" y="55"/>
                    </a:cubicBezTo>
                    <a:cubicBezTo>
                      <a:pt x="60" y="55"/>
                      <a:pt x="60" y="54"/>
                      <a:pt x="60" y="54"/>
                    </a:cubicBezTo>
                    <a:cubicBezTo>
                      <a:pt x="61" y="53"/>
                      <a:pt x="61" y="53"/>
                      <a:pt x="61" y="53"/>
                    </a:cubicBezTo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122">
                <a:extLst>
                  <a:ext uri="{FF2B5EF4-FFF2-40B4-BE49-F238E27FC236}">
                    <a16:creationId xmlns="" xmlns:a16="http://schemas.microsoft.com/office/drawing/2014/main" id="{5A8D4F2B-2FBC-4B99-BDA3-601F12A4B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1" y="1419"/>
                <a:ext cx="13" cy="8"/>
              </a:xfrm>
              <a:custGeom>
                <a:avLst/>
                <a:gdLst>
                  <a:gd name="T0" fmla="*/ 19 w 20"/>
                  <a:gd name="T1" fmla="*/ 0 h 13"/>
                  <a:gd name="T2" fmla="*/ 16 w 20"/>
                  <a:gd name="T3" fmla="*/ 0 h 13"/>
                  <a:gd name="T4" fmla="*/ 7 w 20"/>
                  <a:gd name="T5" fmla="*/ 3 h 13"/>
                  <a:gd name="T6" fmla="*/ 1 w 20"/>
                  <a:gd name="T7" fmla="*/ 9 h 13"/>
                  <a:gd name="T8" fmla="*/ 0 w 20"/>
                  <a:gd name="T9" fmla="*/ 13 h 13"/>
                  <a:gd name="T10" fmla="*/ 2 w 20"/>
                  <a:gd name="T11" fmla="*/ 9 h 13"/>
                  <a:gd name="T12" fmla="*/ 8 w 20"/>
                  <a:gd name="T13" fmla="*/ 3 h 13"/>
                  <a:gd name="T14" fmla="*/ 16 w 20"/>
                  <a:gd name="T15" fmla="*/ 0 h 13"/>
                  <a:gd name="T16" fmla="*/ 19 w 20"/>
                  <a:gd name="T17" fmla="*/ 0 h 13"/>
                  <a:gd name="T18" fmla="*/ 19 w 20"/>
                  <a:gd name="T1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13">
                    <a:moveTo>
                      <a:pt x="19" y="0"/>
                    </a:moveTo>
                    <a:cubicBezTo>
                      <a:pt x="20" y="0"/>
                      <a:pt x="18" y="0"/>
                      <a:pt x="16" y="0"/>
                    </a:cubicBezTo>
                    <a:cubicBezTo>
                      <a:pt x="14" y="0"/>
                      <a:pt x="10" y="1"/>
                      <a:pt x="7" y="3"/>
                    </a:cubicBezTo>
                    <a:cubicBezTo>
                      <a:pt x="4" y="4"/>
                      <a:pt x="2" y="7"/>
                      <a:pt x="1" y="9"/>
                    </a:cubicBezTo>
                    <a:cubicBezTo>
                      <a:pt x="0" y="11"/>
                      <a:pt x="0" y="13"/>
                      <a:pt x="0" y="13"/>
                    </a:cubicBezTo>
                    <a:cubicBezTo>
                      <a:pt x="1" y="13"/>
                      <a:pt x="1" y="11"/>
                      <a:pt x="2" y="9"/>
                    </a:cubicBezTo>
                    <a:cubicBezTo>
                      <a:pt x="3" y="7"/>
                      <a:pt x="5" y="5"/>
                      <a:pt x="8" y="3"/>
                    </a:cubicBezTo>
                    <a:cubicBezTo>
                      <a:pt x="11" y="2"/>
                      <a:pt x="14" y="1"/>
                      <a:pt x="16" y="0"/>
                    </a:cubicBezTo>
                    <a:cubicBezTo>
                      <a:pt x="17" y="0"/>
                      <a:pt x="18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123">
                <a:extLst>
                  <a:ext uri="{FF2B5EF4-FFF2-40B4-BE49-F238E27FC236}">
                    <a16:creationId xmlns="" xmlns:a16="http://schemas.microsoft.com/office/drawing/2014/main" id="{4EC9447C-C914-4878-B000-D83B39F615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7" y="1392"/>
                <a:ext cx="10" cy="18"/>
              </a:xfrm>
              <a:custGeom>
                <a:avLst/>
                <a:gdLst>
                  <a:gd name="T0" fmla="*/ 14 w 16"/>
                  <a:gd name="T1" fmla="*/ 28 h 28"/>
                  <a:gd name="T2" fmla="*/ 15 w 16"/>
                  <a:gd name="T3" fmla="*/ 26 h 28"/>
                  <a:gd name="T4" fmla="*/ 16 w 16"/>
                  <a:gd name="T5" fmla="*/ 23 h 28"/>
                  <a:gd name="T6" fmla="*/ 14 w 16"/>
                  <a:gd name="T7" fmla="*/ 10 h 28"/>
                  <a:gd name="T8" fmla="*/ 5 w 16"/>
                  <a:gd name="T9" fmla="*/ 2 h 28"/>
                  <a:gd name="T10" fmla="*/ 1 w 16"/>
                  <a:gd name="T11" fmla="*/ 0 h 28"/>
                  <a:gd name="T12" fmla="*/ 0 w 16"/>
                  <a:gd name="T13" fmla="*/ 0 h 28"/>
                  <a:gd name="T14" fmla="*/ 5 w 16"/>
                  <a:gd name="T15" fmla="*/ 2 h 28"/>
                  <a:gd name="T16" fmla="*/ 13 w 16"/>
                  <a:gd name="T17" fmla="*/ 11 h 28"/>
                  <a:gd name="T18" fmla="*/ 15 w 16"/>
                  <a:gd name="T19" fmla="*/ 23 h 28"/>
                  <a:gd name="T20" fmla="*/ 14 w 16"/>
                  <a:gd name="T2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8">
                    <a:moveTo>
                      <a:pt x="14" y="28"/>
                    </a:moveTo>
                    <a:cubicBezTo>
                      <a:pt x="15" y="28"/>
                      <a:pt x="15" y="27"/>
                      <a:pt x="15" y="26"/>
                    </a:cubicBezTo>
                    <a:cubicBezTo>
                      <a:pt x="15" y="26"/>
                      <a:pt x="16" y="24"/>
                      <a:pt x="16" y="23"/>
                    </a:cubicBezTo>
                    <a:cubicBezTo>
                      <a:pt x="16" y="19"/>
                      <a:pt x="16" y="15"/>
                      <a:pt x="14" y="10"/>
                    </a:cubicBezTo>
                    <a:cubicBezTo>
                      <a:pt x="12" y="6"/>
                      <a:pt x="8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2" y="1"/>
                      <a:pt x="5" y="2"/>
                    </a:cubicBezTo>
                    <a:cubicBezTo>
                      <a:pt x="7" y="4"/>
                      <a:pt x="11" y="6"/>
                      <a:pt x="13" y="11"/>
                    </a:cubicBezTo>
                    <a:cubicBezTo>
                      <a:pt x="15" y="15"/>
                      <a:pt x="16" y="19"/>
                      <a:pt x="15" y="23"/>
                    </a:cubicBezTo>
                    <a:cubicBezTo>
                      <a:pt x="15" y="26"/>
                      <a:pt x="14" y="28"/>
                      <a:pt x="14" y="28"/>
                    </a:cubicBezTo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124">
                <a:extLst>
                  <a:ext uri="{FF2B5EF4-FFF2-40B4-BE49-F238E27FC236}">
                    <a16:creationId xmlns="" xmlns:a16="http://schemas.microsoft.com/office/drawing/2014/main" id="{F6ECA9E6-CFFE-4E4C-9357-A6695DA728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6" y="1386"/>
                <a:ext cx="3" cy="11"/>
              </a:xfrm>
              <a:custGeom>
                <a:avLst/>
                <a:gdLst>
                  <a:gd name="T0" fmla="*/ 0 w 4"/>
                  <a:gd name="T1" fmla="*/ 0 h 17"/>
                  <a:gd name="T2" fmla="*/ 2 w 4"/>
                  <a:gd name="T3" fmla="*/ 9 h 17"/>
                  <a:gd name="T4" fmla="*/ 4 w 4"/>
                  <a:gd name="T5" fmla="*/ 17 h 17"/>
                  <a:gd name="T6" fmla="*/ 3 w 4"/>
                  <a:gd name="T7" fmla="*/ 8 h 17"/>
                  <a:gd name="T8" fmla="*/ 0 w 4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7">
                    <a:moveTo>
                      <a:pt x="0" y="0"/>
                    </a:moveTo>
                    <a:cubicBezTo>
                      <a:pt x="0" y="0"/>
                      <a:pt x="1" y="4"/>
                      <a:pt x="2" y="9"/>
                    </a:cubicBezTo>
                    <a:cubicBezTo>
                      <a:pt x="3" y="13"/>
                      <a:pt x="4" y="17"/>
                      <a:pt x="4" y="17"/>
                    </a:cubicBezTo>
                    <a:cubicBezTo>
                      <a:pt x="4" y="17"/>
                      <a:pt x="4" y="13"/>
                      <a:pt x="3" y="8"/>
                    </a:cubicBezTo>
                    <a:cubicBezTo>
                      <a:pt x="2" y="4"/>
                      <a:pt x="0" y="0"/>
                      <a:pt x="0" y="0"/>
                    </a:cubicBezTo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125">
                <a:extLst>
                  <a:ext uri="{FF2B5EF4-FFF2-40B4-BE49-F238E27FC236}">
                    <a16:creationId xmlns="" xmlns:a16="http://schemas.microsoft.com/office/drawing/2014/main" id="{6AFA68BA-2969-4DF3-8BA5-A395287319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8" y="1399"/>
                <a:ext cx="7" cy="2"/>
              </a:xfrm>
              <a:custGeom>
                <a:avLst/>
                <a:gdLst>
                  <a:gd name="T0" fmla="*/ 11 w 11"/>
                  <a:gd name="T1" fmla="*/ 0 h 3"/>
                  <a:gd name="T2" fmla="*/ 5 w 11"/>
                  <a:gd name="T3" fmla="*/ 0 h 3"/>
                  <a:gd name="T4" fmla="*/ 0 w 11"/>
                  <a:gd name="T5" fmla="*/ 3 h 3"/>
                  <a:gd name="T6" fmla="*/ 5 w 11"/>
                  <a:gd name="T7" fmla="*/ 1 h 3"/>
                  <a:gd name="T8" fmla="*/ 11 w 1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3">
                    <a:moveTo>
                      <a:pt x="11" y="0"/>
                    </a:moveTo>
                    <a:cubicBezTo>
                      <a:pt x="11" y="0"/>
                      <a:pt x="8" y="0"/>
                      <a:pt x="5" y="0"/>
                    </a:cubicBezTo>
                    <a:cubicBezTo>
                      <a:pt x="2" y="1"/>
                      <a:pt x="0" y="3"/>
                      <a:pt x="0" y="3"/>
                    </a:cubicBezTo>
                    <a:cubicBezTo>
                      <a:pt x="0" y="3"/>
                      <a:pt x="2" y="2"/>
                      <a:pt x="5" y="1"/>
                    </a:cubicBezTo>
                    <a:cubicBezTo>
                      <a:pt x="8" y="1"/>
                      <a:pt x="11" y="1"/>
                      <a:pt x="11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26">
                <a:extLst>
                  <a:ext uri="{FF2B5EF4-FFF2-40B4-BE49-F238E27FC236}">
                    <a16:creationId xmlns="" xmlns:a16="http://schemas.microsoft.com/office/drawing/2014/main" id="{2CE434B3-5802-47C7-AA9C-57ED352E63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0" y="1402"/>
                <a:ext cx="5" cy="2"/>
              </a:xfrm>
              <a:custGeom>
                <a:avLst/>
                <a:gdLst>
                  <a:gd name="T0" fmla="*/ 9 w 9"/>
                  <a:gd name="T1" fmla="*/ 1 h 3"/>
                  <a:gd name="T2" fmla="*/ 4 w 9"/>
                  <a:gd name="T3" fmla="*/ 1 h 3"/>
                  <a:gd name="T4" fmla="*/ 0 w 9"/>
                  <a:gd name="T5" fmla="*/ 3 h 3"/>
                  <a:gd name="T6" fmla="*/ 4 w 9"/>
                  <a:gd name="T7" fmla="*/ 2 h 3"/>
                  <a:gd name="T8" fmla="*/ 9 w 9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">
                    <a:moveTo>
                      <a:pt x="9" y="1"/>
                    </a:moveTo>
                    <a:cubicBezTo>
                      <a:pt x="9" y="1"/>
                      <a:pt x="7" y="0"/>
                      <a:pt x="4" y="1"/>
                    </a:cubicBezTo>
                    <a:cubicBezTo>
                      <a:pt x="1" y="2"/>
                      <a:pt x="0" y="3"/>
                      <a:pt x="0" y="3"/>
                    </a:cubicBezTo>
                    <a:cubicBezTo>
                      <a:pt x="0" y="3"/>
                      <a:pt x="2" y="2"/>
                      <a:pt x="4" y="2"/>
                    </a:cubicBezTo>
                    <a:cubicBezTo>
                      <a:pt x="7" y="1"/>
                      <a:pt x="9" y="1"/>
                      <a:pt x="9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27">
                <a:extLst>
                  <a:ext uri="{FF2B5EF4-FFF2-40B4-BE49-F238E27FC236}">
                    <a16:creationId xmlns="" xmlns:a16="http://schemas.microsoft.com/office/drawing/2014/main" id="{09787B30-01D9-480F-A7A5-19E9A5634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2" y="1406"/>
                <a:ext cx="5" cy="2"/>
              </a:xfrm>
              <a:custGeom>
                <a:avLst/>
                <a:gdLst>
                  <a:gd name="T0" fmla="*/ 9 w 9"/>
                  <a:gd name="T1" fmla="*/ 1 h 3"/>
                  <a:gd name="T2" fmla="*/ 4 w 9"/>
                  <a:gd name="T3" fmla="*/ 0 h 3"/>
                  <a:gd name="T4" fmla="*/ 0 w 9"/>
                  <a:gd name="T5" fmla="*/ 3 h 3"/>
                  <a:gd name="T6" fmla="*/ 4 w 9"/>
                  <a:gd name="T7" fmla="*/ 1 h 3"/>
                  <a:gd name="T8" fmla="*/ 9 w 9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">
                    <a:moveTo>
                      <a:pt x="9" y="1"/>
                    </a:moveTo>
                    <a:cubicBezTo>
                      <a:pt x="9" y="1"/>
                      <a:pt x="7" y="0"/>
                      <a:pt x="4" y="0"/>
                    </a:cubicBezTo>
                    <a:cubicBezTo>
                      <a:pt x="1" y="1"/>
                      <a:pt x="0" y="3"/>
                      <a:pt x="0" y="3"/>
                    </a:cubicBezTo>
                    <a:cubicBezTo>
                      <a:pt x="0" y="3"/>
                      <a:pt x="2" y="2"/>
                      <a:pt x="4" y="1"/>
                    </a:cubicBezTo>
                    <a:cubicBezTo>
                      <a:pt x="7" y="0"/>
                      <a:pt x="9" y="1"/>
                      <a:pt x="9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128">
                <a:extLst>
                  <a:ext uri="{FF2B5EF4-FFF2-40B4-BE49-F238E27FC236}">
                    <a16:creationId xmlns="" xmlns:a16="http://schemas.microsoft.com/office/drawing/2014/main" id="{8FFEE12B-A59B-4ED9-87FD-3180FCE4BD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2" y="1391"/>
                <a:ext cx="11" cy="8"/>
              </a:xfrm>
              <a:custGeom>
                <a:avLst/>
                <a:gdLst>
                  <a:gd name="T0" fmla="*/ 16 w 16"/>
                  <a:gd name="T1" fmla="*/ 11 h 12"/>
                  <a:gd name="T2" fmla="*/ 11 w 16"/>
                  <a:gd name="T3" fmla="*/ 10 h 12"/>
                  <a:gd name="T4" fmla="*/ 5 w 16"/>
                  <a:gd name="T5" fmla="*/ 7 h 12"/>
                  <a:gd name="T6" fmla="*/ 2 w 16"/>
                  <a:gd name="T7" fmla="*/ 5 h 12"/>
                  <a:gd name="T8" fmla="*/ 0 w 16"/>
                  <a:gd name="T9" fmla="*/ 3 h 12"/>
                  <a:gd name="T10" fmla="*/ 3 w 16"/>
                  <a:gd name="T11" fmla="*/ 1 h 12"/>
                  <a:gd name="T12" fmla="*/ 5 w 16"/>
                  <a:gd name="T13" fmla="*/ 3 h 12"/>
                  <a:gd name="T14" fmla="*/ 10 w 16"/>
                  <a:gd name="T15" fmla="*/ 7 h 12"/>
                  <a:gd name="T16" fmla="*/ 13 w 16"/>
                  <a:gd name="T17" fmla="*/ 11 h 12"/>
                  <a:gd name="T18" fmla="*/ 13 w 16"/>
                  <a:gd name="T19" fmla="*/ 10 h 12"/>
                  <a:gd name="T20" fmla="*/ 10 w 16"/>
                  <a:gd name="T21" fmla="*/ 7 h 12"/>
                  <a:gd name="T22" fmla="*/ 6 w 16"/>
                  <a:gd name="T23" fmla="*/ 2 h 12"/>
                  <a:gd name="T24" fmla="*/ 3 w 16"/>
                  <a:gd name="T25" fmla="*/ 0 h 12"/>
                  <a:gd name="T26" fmla="*/ 0 w 16"/>
                  <a:gd name="T27" fmla="*/ 2 h 12"/>
                  <a:gd name="T28" fmla="*/ 2 w 16"/>
                  <a:gd name="T29" fmla="*/ 6 h 12"/>
                  <a:gd name="T30" fmla="*/ 5 w 16"/>
                  <a:gd name="T31" fmla="*/ 8 h 12"/>
                  <a:gd name="T32" fmla="*/ 10 w 16"/>
                  <a:gd name="T33" fmla="*/ 10 h 12"/>
                  <a:gd name="T34" fmla="*/ 14 w 16"/>
                  <a:gd name="T35" fmla="*/ 11 h 12"/>
                  <a:gd name="T36" fmla="*/ 16 w 16"/>
                  <a:gd name="T37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" h="12">
                    <a:moveTo>
                      <a:pt x="16" y="11"/>
                    </a:moveTo>
                    <a:cubicBezTo>
                      <a:pt x="16" y="11"/>
                      <a:pt x="14" y="11"/>
                      <a:pt x="11" y="10"/>
                    </a:cubicBezTo>
                    <a:cubicBezTo>
                      <a:pt x="9" y="9"/>
                      <a:pt x="7" y="8"/>
                      <a:pt x="5" y="7"/>
                    </a:cubicBezTo>
                    <a:cubicBezTo>
                      <a:pt x="4" y="7"/>
                      <a:pt x="3" y="6"/>
                      <a:pt x="2" y="5"/>
                    </a:cubicBezTo>
                    <a:cubicBezTo>
                      <a:pt x="1" y="5"/>
                      <a:pt x="0" y="4"/>
                      <a:pt x="0" y="3"/>
                    </a:cubicBezTo>
                    <a:cubicBezTo>
                      <a:pt x="0" y="1"/>
                      <a:pt x="2" y="1"/>
                      <a:pt x="3" y="1"/>
                    </a:cubicBezTo>
                    <a:cubicBezTo>
                      <a:pt x="4" y="1"/>
                      <a:pt x="5" y="2"/>
                      <a:pt x="5" y="3"/>
                    </a:cubicBezTo>
                    <a:cubicBezTo>
                      <a:pt x="7" y="5"/>
                      <a:pt x="9" y="6"/>
                      <a:pt x="10" y="7"/>
                    </a:cubicBezTo>
                    <a:cubicBezTo>
                      <a:pt x="12" y="10"/>
                      <a:pt x="13" y="12"/>
                      <a:pt x="13" y="11"/>
                    </a:cubicBezTo>
                    <a:cubicBezTo>
                      <a:pt x="13" y="11"/>
                      <a:pt x="13" y="11"/>
                      <a:pt x="13" y="10"/>
                    </a:cubicBezTo>
                    <a:cubicBezTo>
                      <a:pt x="12" y="9"/>
                      <a:pt x="11" y="8"/>
                      <a:pt x="10" y="7"/>
                    </a:cubicBezTo>
                    <a:cubicBezTo>
                      <a:pt x="9" y="6"/>
                      <a:pt x="8" y="4"/>
                      <a:pt x="6" y="2"/>
                    </a:cubicBezTo>
                    <a:cubicBezTo>
                      <a:pt x="5" y="2"/>
                      <a:pt x="4" y="1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1" y="5"/>
                      <a:pt x="2" y="6"/>
                    </a:cubicBezTo>
                    <a:cubicBezTo>
                      <a:pt x="3" y="7"/>
                      <a:pt x="4" y="7"/>
                      <a:pt x="5" y="8"/>
                    </a:cubicBezTo>
                    <a:cubicBezTo>
                      <a:pt x="7" y="9"/>
                      <a:pt x="9" y="10"/>
                      <a:pt x="10" y="10"/>
                    </a:cubicBezTo>
                    <a:cubicBezTo>
                      <a:pt x="12" y="11"/>
                      <a:pt x="13" y="11"/>
                      <a:pt x="14" y="11"/>
                    </a:cubicBezTo>
                    <a:cubicBezTo>
                      <a:pt x="15" y="11"/>
                      <a:pt x="16" y="12"/>
                      <a:pt x="16" y="1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129">
                <a:extLst>
                  <a:ext uri="{FF2B5EF4-FFF2-40B4-BE49-F238E27FC236}">
                    <a16:creationId xmlns="" xmlns:a16="http://schemas.microsoft.com/office/drawing/2014/main" id="{E5A7236E-5C07-49AC-A670-859EC77239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1" y="1388"/>
                <a:ext cx="6" cy="10"/>
              </a:xfrm>
              <a:custGeom>
                <a:avLst/>
                <a:gdLst>
                  <a:gd name="T0" fmla="*/ 0 w 9"/>
                  <a:gd name="T1" fmla="*/ 15 h 15"/>
                  <a:gd name="T2" fmla="*/ 1 w 9"/>
                  <a:gd name="T3" fmla="*/ 10 h 15"/>
                  <a:gd name="T4" fmla="*/ 3 w 9"/>
                  <a:gd name="T5" fmla="*/ 5 h 15"/>
                  <a:gd name="T6" fmla="*/ 4 w 9"/>
                  <a:gd name="T7" fmla="*/ 2 h 15"/>
                  <a:gd name="T8" fmla="*/ 7 w 9"/>
                  <a:gd name="T9" fmla="*/ 1 h 15"/>
                  <a:gd name="T10" fmla="*/ 8 w 9"/>
                  <a:gd name="T11" fmla="*/ 4 h 15"/>
                  <a:gd name="T12" fmla="*/ 7 w 9"/>
                  <a:gd name="T13" fmla="*/ 7 h 15"/>
                  <a:gd name="T14" fmla="*/ 4 w 9"/>
                  <a:gd name="T15" fmla="*/ 11 h 15"/>
                  <a:gd name="T16" fmla="*/ 0 w 9"/>
                  <a:gd name="T17" fmla="*/ 15 h 15"/>
                  <a:gd name="T18" fmla="*/ 2 w 9"/>
                  <a:gd name="T19" fmla="*/ 14 h 15"/>
                  <a:gd name="T20" fmla="*/ 4 w 9"/>
                  <a:gd name="T21" fmla="*/ 12 h 15"/>
                  <a:gd name="T22" fmla="*/ 8 w 9"/>
                  <a:gd name="T23" fmla="*/ 7 h 15"/>
                  <a:gd name="T24" fmla="*/ 9 w 9"/>
                  <a:gd name="T25" fmla="*/ 4 h 15"/>
                  <a:gd name="T26" fmla="*/ 7 w 9"/>
                  <a:gd name="T27" fmla="*/ 1 h 15"/>
                  <a:gd name="T28" fmla="*/ 4 w 9"/>
                  <a:gd name="T29" fmla="*/ 2 h 15"/>
                  <a:gd name="T30" fmla="*/ 2 w 9"/>
                  <a:gd name="T31" fmla="*/ 5 h 15"/>
                  <a:gd name="T32" fmla="*/ 1 w 9"/>
                  <a:gd name="T33" fmla="*/ 10 h 15"/>
                  <a:gd name="T34" fmla="*/ 0 w 9"/>
                  <a:gd name="T35" fmla="*/ 14 h 15"/>
                  <a:gd name="T36" fmla="*/ 0 w 9"/>
                  <a:gd name="T3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15">
                    <a:moveTo>
                      <a:pt x="0" y="15"/>
                    </a:moveTo>
                    <a:cubicBezTo>
                      <a:pt x="1" y="15"/>
                      <a:pt x="1" y="13"/>
                      <a:pt x="1" y="10"/>
                    </a:cubicBezTo>
                    <a:cubicBezTo>
                      <a:pt x="2" y="8"/>
                      <a:pt x="2" y="7"/>
                      <a:pt x="3" y="5"/>
                    </a:cubicBezTo>
                    <a:cubicBezTo>
                      <a:pt x="3" y="4"/>
                      <a:pt x="4" y="3"/>
                      <a:pt x="4" y="2"/>
                    </a:cubicBezTo>
                    <a:cubicBezTo>
                      <a:pt x="5" y="1"/>
                      <a:pt x="6" y="1"/>
                      <a:pt x="7" y="1"/>
                    </a:cubicBezTo>
                    <a:cubicBezTo>
                      <a:pt x="8" y="2"/>
                      <a:pt x="8" y="3"/>
                      <a:pt x="8" y="4"/>
                    </a:cubicBezTo>
                    <a:cubicBezTo>
                      <a:pt x="8" y="5"/>
                      <a:pt x="7" y="6"/>
                      <a:pt x="7" y="7"/>
                    </a:cubicBezTo>
                    <a:cubicBezTo>
                      <a:pt x="6" y="9"/>
                      <a:pt x="5" y="10"/>
                      <a:pt x="4" y="11"/>
                    </a:cubicBezTo>
                    <a:cubicBezTo>
                      <a:pt x="2" y="14"/>
                      <a:pt x="0" y="15"/>
                      <a:pt x="0" y="15"/>
                    </a:cubicBezTo>
                    <a:cubicBezTo>
                      <a:pt x="0" y="15"/>
                      <a:pt x="1" y="15"/>
                      <a:pt x="2" y="14"/>
                    </a:cubicBezTo>
                    <a:cubicBezTo>
                      <a:pt x="2" y="14"/>
                      <a:pt x="3" y="13"/>
                      <a:pt x="4" y="12"/>
                    </a:cubicBezTo>
                    <a:cubicBezTo>
                      <a:pt x="5" y="11"/>
                      <a:pt x="7" y="9"/>
                      <a:pt x="8" y="7"/>
                    </a:cubicBezTo>
                    <a:cubicBezTo>
                      <a:pt x="8" y="6"/>
                      <a:pt x="8" y="5"/>
                      <a:pt x="9" y="4"/>
                    </a:cubicBezTo>
                    <a:cubicBezTo>
                      <a:pt x="9" y="3"/>
                      <a:pt x="9" y="1"/>
                      <a:pt x="7" y="1"/>
                    </a:cubicBezTo>
                    <a:cubicBezTo>
                      <a:pt x="6" y="0"/>
                      <a:pt x="5" y="1"/>
                      <a:pt x="4" y="2"/>
                    </a:cubicBezTo>
                    <a:cubicBezTo>
                      <a:pt x="3" y="3"/>
                      <a:pt x="3" y="4"/>
                      <a:pt x="2" y="5"/>
                    </a:cubicBezTo>
                    <a:cubicBezTo>
                      <a:pt x="1" y="6"/>
                      <a:pt x="1" y="8"/>
                      <a:pt x="1" y="10"/>
                    </a:cubicBezTo>
                    <a:cubicBezTo>
                      <a:pt x="0" y="11"/>
                      <a:pt x="0" y="13"/>
                      <a:pt x="0" y="14"/>
                    </a:cubicBezTo>
                    <a:cubicBezTo>
                      <a:pt x="0" y="14"/>
                      <a:pt x="0" y="15"/>
                      <a:pt x="0" y="15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30">
                <a:extLst>
                  <a:ext uri="{FF2B5EF4-FFF2-40B4-BE49-F238E27FC236}">
                    <a16:creationId xmlns="" xmlns:a16="http://schemas.microsoft.com/office/drawing/2014/main" id="{D76598AA-E83E-4A9E-AE70-6823D4DCA04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77" y="1392"/>
                <a:ext cx="6" cy="15"/>
              </a:xfrm>
              <a:custGeom>
                <a:avLst/>
                <a:gdLst>
                  <a:gd name="T0" fmla="*/ 3 w 10"/>
                  <a:gd name="T1" fmla="*/ 13 h 22"/>
                  <a:gd name="T2" fmla="*/ 10 w 10"/>
                  <a:gd name="T3" fmla="*/ 22 h 22"/>
                  <a:gd name="T4" fmla="*/ 3 w 10"/>
                  <a:gd name="T5" fmla="*/ 13 h 22"/>
                  <a:gd name="T6" fmla="*/ 0 w 10"/>
                  <a:gd name="T7" fmla="*/ 0 h 22"/>
                  <a:gd name="T8" fmla="*/ 3 w 10"/>
                  <a:gd name="T9" fmla="*/ 13 h 22"/>
                  <a:gd name="T10" fmla="*/ 0 w 10"/>
                  <a:gd name="T11" fmla="*/ 0 h 22"/>
                  <a:gd name="T12" fmla="*/ 0 w 10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2">
                    <a:moveTo>
                      <a:pt x="3" y="13"/>
                    </a:moveTo>
                    <a:cubicBezTo>
                      <a:pt x="5" y="16"/>
                      <a:pt x="7" y="19"/>
                      <a:pt x="10" y="22"/>
                    </a:cubicBezTo>
                    <a:cubicBezTo>
                      <a:pt x="6" y="17"/>
                      <a:pt x="3" y="13"/>
                      <a:pt x="3" y="13"/>
                    </a:cubicBezTo>
                    <a:moveTo>
                      <a:pt x="0" y="0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131">
                <a:extLst>
                  <a:ext uri="{FF2B5EF4-FFF2-40B4-BE49-F238E27FC236}">
                    <a16:creationId xmlns="" xmlns:a16="http://schemas.microsoft.com/office/drawing/2014/main" id="{F8F04FD1-6A1B-47AD-9EA8-A8A7BC52D7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7" y="1392"/>
                <a:ext cx="10" cy="18"/>
              </a:xfrm>
              <a:custGeom>
                <a:avLst/>
                <a:gdLst>
                  <a:gd name="T0" fmla="*/ 0 w 16"/>
                  <a:gd name="T1" fmla="*/ 0 h 28"/>
                  <a:gd name="T2" fmla="*/ 3 w 16"/>
                  <a:gd name="T3" fmla="*/ 13 h 28"/>
                  <a:gd name="T4" fmla="*/ 3 w 16"/>
                  <a:gd name="T5" fmla="*/ 13 h 28"/>
                  <a:gd name="T6" fmla="*/ 10 w 16"/>
                  <a:gd name="T7" fmla="*/ 22 h 28"/>
                  <a:gd name="T8" fmla="*/ 14 w 16"/>
                  <a:gd name="T9" fmla="*/ 28 h 28"/>
                  <a:gd name="T10" fmla="*/ 15 w 16"/>
                  <a:gd name="T11" fmla="*/ 24 h 28"/>
                  <a:gd name="T12" fmla="*/ 9 w 16"/>
                  <a:gd name="T13" fmla="*/ 17 h 28"/>
                  <a:gd name="T14" fmla="*/ 4 w 16"/>
                  <a:gd name="T15" fmla="*/ 10 h 28"/>
                  <a:gd name="T16" fmla="*/ 3 w 16"/>
                  <a:gd name="T17" fmla="*/ 8 h 28"/>
                  <a:gd name="T18" fmla="*/ 2 w 16"/>
                  <a:gd name="T19" fmla="*/ 7 h 28"/>
                  <a:gd name="T20" fmla="*/ 2 w 16"/>
                  <a:gd name="T21" fmla="*/ 7 h 28"/>
                  <a:gd name="T22" fmla="*/ 3 w 16"/>
                  <a:gd name="T23" fmla="*/ 8 h 28"/>
                  <a:gd name="T24" fmla="*/ 4 w 16"/>
                  <a:gd name="T25" fmla="*/ 10 h 28"/>
                  <a:gd name="T26" fmla="*/ 10 w 16"/>
                  <a:gd name="T27" fmla="*/ 17 h 28"/>
                  <a:gd name="T28" fmla="*/ 15 w 16"/>
                  <a:gd name="T29" fmla="*/ 23 h 28"/>
                  <a:gd name="T30" fmla="*/ 15 w 16"/>
                  <a:gd name="T31" fmla="*/ 23 h 28"/>
                  <a:gd name="T32" fmla="*/ 15 w 16"/>
                  <a:gd name="T33" fmla="*/ 18 h 28"/>
                  <a:gd name="T34" fmla="*/ 15 w 16"/>
                  <a:gd name="T35" fmla="*/ 15 h 28"/>
                  <a:gd name="T36" fmla="*/ 13 w 16"/>
                  <a:gd name="T37" fmla="*/ 11 h 28"/>
                  <a:gd name="T38" fmla="*/ 5 w 16"/>
                  <a:gd name="T39" fmla="*/ 2 h 28"/>
                  <a:gd name="T40" fmla="*/ 2 w 16"/>
                  <a:gd name="T41" fmla="*/ 1 h 28"/>
                  <a:gd name="T42" fmla="*/ 3 w 16"/>
                  <a:gd name="T43" fmla="*/ 8 h 28"/>
                  <a:gd name="T44" fmla="*/ 3 w 16"/>
                  <a:gd name="T45" fmla="*/ 8 h 28"/>
                  <a:gd name="T46" fmla="*/ 1 w 16"/>
                  <a:gd name="T47" fmla="*/ 1 h 28"/>
                  <a:gd name="T48" fmla="*/ 0 w 16"/>
                  <a:gd name="T4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" h="28">
                    <a:moveTo>
                      <a:pt x="0" y="0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3"/>
                      <a:pt x="6" y="17"/>
                      <a:pt x="10" y="22"/>
                    </a:cubicBezTo>
                    <a:cubicBezTo>
                      <a:pt x="11" y="24"/>
                      <a:pt x="13" y="26"/>
                      <a:pt x="14" y="28"/>
                    </a:cubicBezTo>
                    <a:cubicBezTo>
                      <a:pt x="14" y="28"/>
                      <a:pt x="15" y="26"/>
                      <a:pt x="15" y="24"/>
                    </a:cubicBezTo>
                    <a:cubicBezTo>
                      <a:pt x="13" y="22"/>
                      <a:pt x="11" y="19"/>
                      <a:pt x="9" y="17"/>
                    </a:cubicBezTo>
                    <a:cubicBezTo>
                      <a:pt x="7" y="14"/>
                      <a:pt x="5" y="12"/>
                      <a:pt x="4" y="10"/>
                    </a:cubicBezTo>
                    <a:cubicBezTo>
                      <a:pt x="3" y="9"/>
                      <a:pt x="3" y="8"/>
                      <a:pt x="3" y="8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3" y="8"/>
                    </a:cubicBezTo>
                    <a:cubicBezTo>
                      <a:pt x="3" y="8"/>
                      <a:pt x="4" y="9"/>
                      <a:pt x="4" y="10"/>
                    </a:cubicBezTo>
                    <a:cubicBezTo>
                      <a:pt x="6" y="12"/>
                      <a:pt x="8" y="14"/>
                      <a:pt x="10" y="17"/>
                    </a:cubicBezTo>
                    <a:cubicBezTo>
                      <a:pt x="11" y="19"/>
                      <a:pt x="13" y="21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1"/>
                      <a:pt x="16" y="20"/>
                      <a:pt x="15" y="18"/>
                    </a:cubicBezTo>
                    <a:cubicBezTo>
                      <a:pt x="15" y="17"/>
                      <a:pt x="15" y="16"/>
                      <a:pt x="15" y="15"/>
                    </a:cubicBezTo>
                    <a:cubicBezTo>
                      <a:pt x="14" y="13"/>
                      <a:pt x="14" y="12"/>
                      <a:pt x="13" y="11"/>
                    </a:cubicBezTo>
                    <a:cubicBezTo>
                      <a:pt x="11" y="6"/>
                      <a:pt x="7" y="4"/>
                      <a:pt x="5" y="2"/>
                    </a:cubicBezTo>
                    <a:cubicBezTo>
                      <a:pt x="4" y="2"/>
                      <a:pt x="3" y="1"/>
                      <a:pt x="2" y="1"/>
                    </a:cubicBezTo>
                    <a:cubicBezTo>
                      <a:pt x="3" y="5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2" y="5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</a:path>
                </a:pathLst>
              </a:custGeom>
              <a:solidFill>
                <a:srgbClr val="8B30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132">
                <a:extLst>
                  <a:ext uri="{FF2B5EF4-FFF2-40B4-BE49-F238E27FC236}">
                    <a16:creationId xmlns="" xmlns:a16="http://schemas.microsoft.com/office/drawing/2014/main" id="{55A67E83-0091-41E1-A886-0DB6D76EBC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8" y="1397"/>
                <a:ext cx="9" cy="11"/>
              </a:xfrm>
              <a:custGeom>
                <a:avLst/>
                <a:gdLst>
                  <a:gd name="T0" fmla="*/ 0 w 13"/>
                  <a:gd name="T1" fmla="*/ 0 h 17"/>
                  <a:gd name="T2" fmla="*/ 0 w 13"/>
                  <a:gd name="T3" fmla="*/ 0 h 17"/>
                  <a:gd name="T4" fmla="*/ 1 w 13"/>
                  <a:gd name="T5" fmla="*/ 1 h 17"/>
                  <a:gd name="T6" fmla="*/ 2 w 13"/>
                  <a:gd name="T7" fmla="*/ 3 h 17"/>
                  <a:gd name="T8" fmla="*/ 7 w 13"/>
                  <a:gd name="T9" fmla="*/ 10 h 17"/>
                  <a:gd name="T10" fmla="*/ 13 w 13"/>
                  <a:gd name="T11" fmla="*/ 17 h 17"/>
                  <a:gd name="T12" fmla="*/ 13 w 13"/>
                  <a:gd name="T13" fmla="*/ 16 h 17"/>
                  <a:gd name="T14" fmla="*/ 8 w 13"/>
                  <a:gd name="T15" fmla="*/ 10 h 17"/>
                  <a:gd name="T16" fmla="*/ 2 w 13"/>
                  <a:gd name="T17" fmla="*/ 3 h 17"/>
                  <a:gd name="T18" fmla="*/ 1 w 13"/>
                  <a:gd name="T19" fmla="*/ 1 h 17"/>
                  <a:gd name="T20" fmla="*/ 0 w 13"/>
                  <a:gd name="T2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" h="17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1"/>
                    </a:cubicBezTo>
                    <a:cubicBezTo>
                      <a:pt x="1" y="1"/>
                      <a:pt x="1" y="2"/>
                      <a:pt x="2" y="3"/>
                    </a:cubicBezTo>
                    <a:cubicBezTo>
                      <a:pt x="3" y="5"/>
                      <a:pt x="5" y="7"/>
                      <a:pt x="7" y="10"/>
                    </a:cubicBezTo>
                    <a:cubicBezTo>
                      <a:pt x="9" y="12"/>
                      <a:pt x="11" y="15"/>
                      <a:pt x="13" y="17"/>
                    </a:cubicBezTo>
                    <a:cubicBezTo>
                      <a:pt x="13" y="17"/>
                      <a:pt x="13" y="17"/>
                      <a:pt x="13" y="16"/>
                    </a:cubicBezTo>
                    <a:cubicBezTo>
                      <a:pt x="11" y="14"/>
                      <a:pt x="9" y="12"/>
                      <a:pt x="8" y="10"/>
                    </a:cubicBezTo>
                    <a:cubicBezTo>
                      <a:pt x="6" y="7"/>
                      <a:pt x="4" y="5"/>
                      <a:pt x="2" y="3"/>
                    </a:cubicBezTo>
                    <a:cubicBezTo>
                      <a:pt x="2" y="2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171E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33">
                <a:extLst>
                  <a:ext uri="{FF2B5EF4-FFF2-40B4-BE49-F238E27FC236}">
                    <a16:creationId xmlns="" xmlns:a16="http://schemas.microsoft.com/office/drawing/2014/main" id="{89C7F122-D0C4-4A2D-A170-004763A03A0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00" y="1419"/>
                <a:ext cx="15" cy="17"/>
              </a:xfrm>
              <a:custGeom>
                <a:avLst/>
                <a:gdLst>
                  <a:gd name="T0" fmla="*/ 22 w 24"/>
                  <a:gd name="T1" fmla="*/ 27 h 27"/>
                  <a:gd name="T2" fmla="*/ 23 w 24"/>
                  <a:gd name="T3" fmla="*/ 27 h 27"/>
                  <a:gd name="T4" fmla="*/ 22 w 24"/>
                  <a:gd name="T5" fmla="*/ 27 h 27"/>
                  <a:gd name="T6" fmla="*/ 3 w 24"/>
                  <a:gd name="T7" fmla="*/ 12 h 27"/>
                  <a:gd name="T8" fmla="*/ 3 w 24"/>
                  <a:gd name="T9" fmla="*/ 12 h 27"/>
                  <a:gd name="T10" fmla="*/ 4 w 24"/>
                  <a:gd name="T11" fmla="*/ 14 h 27"/>
                  <a:gd name="T12" fmla="*/ 3 w 24"/>
                  <a:gd name="T13" fmla="*/ 12 h 27"/>
                  <a:gd name="T14" fmla="*/ 0 w 24"/>
                  <a:gd name="T15" fmla="*/ 10 h 27"/>
                  <a:gd name="T16" fmla="*/ 0 w 24"/>
                  <a:gd name="T17" fmla="*/ 10 h 27"/>
                  <a:gd name="T18" fmla="*/ 2 w 24"/>
                  <a:gd name="T19" fmla="*/ 12 h 27"/>
                  <a:gd name="T20" fmla="*/ 2 w 24"/>
                  <a:gd name="T21" fmla="*/ 12 h 27"/>
                  <a:gd name="T22" fmla="*/ 0 w 24"/>
                  <a:gd name="T23" fmla="*/ 10 h 27"/>
                  <a:gd name="T24" fmla="*/ 21 w 24"/>
                  <a:gd name="T25" fmla="*/ 0 h 27"/>
                  <a:gd name="T26" fmla="*/ 24 w 24"/>
                  <a:gd name="T27" fmla="*/ 8 h 27"/>
                  <a:gd name="T28" fmla="*/ 21 w 24"/>
                  <a:gd name="T29" fmla="*/ 0 h 27"/>
                  <a:gd name="T30" fmla="*/ 21 w 24"/>
                  <a:gd name="T3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" h="27">
                    <a:moveTo>
                      <a:pt x="22" y="27"/>
                    </a:moveTo>
                    <a:cubicBezTo>
                      <a:pt x="22" y="27"/>
                      <a:pt x="22" y="27"/>
                      <a:pt x="23" y="27"/>
                    </a:cubicBezTo>
                    <a:cubicBezTo>
                      <a:pt x="22" y="27"/>
                      <a:pt x="22" y="27"/>
                      <a:pt x="22" y="27"/>
                    </a:cubicBezTo>
                    <a:moveTo>
                      <a:pt x="3" y="12"/>
                    </a:moveTo>
                    <a:cubicBezTo>
                      <a:pt x="3" y="12"/>
                      <a:pt x="3" y="12"/>
                      <a:pt x="3" y="12"/>
                    </a:cubicBezTo>
                    <a:cubicBezTo>
                      <a:pt x="3" y="13"/>
                      <a:pt x="4" y="13"/>
                      <a:pt x="4" y="14"/>
                    </a:cubicBezTo>
                    <a:cubicBezTo>
                      <a:pt x="4" y="13"/>
                      <a:pt x="3" y="13"/>
                      <a:pt x="3" y="12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2" y="11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1"/>
                      <a:pt x="1" y="11"/>
                      <a:pt x="0" y="10"/>
                    </a:cubicBezTo>
                    <a:moveTo>
                      <a:pt x="21" y="0"/>
                    </a:moveTo>
                    <a:cubicBezTo>
                      <a:pt x="22" y="3"/>
                      <a:pt x="23" y="6"/>
                      <a:pt x="24" y="8"/>
                    </a:cubicBezTo>
                    <a:cubicBezTo>
                      <a:pt x="23" y="4"/>
                      <a:pt x="21" y="1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</a:path>
                </a:pathLst>
              </a:cu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134">
                <a:extLst>
                  <a:ext uri="{FF2B5EF4-FFF2-40B4-BE49-F238E27FC236}">
                    <a16:creationId xmlns="" xmlns:a16="http://schemas.microsoft.com/office/drawing/2014/main" id="{04C92F32-BED9-4093-885B-B48596A26D8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86" y="1408"/>
                <a:ext cx="32" cy="28"/>
              </a:xfrm>
              <a:custGeom>
                <a:avLst/>
                <a:gdLst>
                  <a:gd name="T0" fmla="*/ 41 w 50"/>
                  <a:gd name="T1" fmla="*/ 16 h 43"/>
                  <a:gd name="T2" fmla="*/ 39 w 50"/>
                  <a:gd name="T3" fmla="*/ 16 h 43"/>
                  <a:gd name="T4" fmla="*/ 31 w 50"/>
                  <a:gd name="T5" fmla="*/ 19 h 43"/>
                  <a:gd name="T6" fmla="*/ 26 w 50"/>
                  <a:gd name="T7" fmla="*/ 24 h 43"/>
                  <a:gd name="T8" fmla="*/ 25 w 50"/>
                  <a:gd name="T9" fmla="*/ 25 h 43"/>
                  <a:gd name="T10" fmla="*/ 38 w 50"/>
                  <a:gd name="T11" fmla="*/ 36 h 43"/>
                  <a:gd name="T12" fmla="*/ 43 w 50"/>
                  <a:gd name="T13" fmla="*/ 38 h 43"/>
                  <a:gd name="T14" fmla="*/ 46 w 50"/>
                  <a:gd name="T15" fmla="*/ 37 h 43"/>
                  <a:gd name="T16" fmla="*/ 49 w 50"/>
                  <a:gd name="T17" fmla="*/ 35 h 43"/>
                  <a:gd name="T18" fmla="*/ 49 w 50"/>
                  <a:gd name="T19" fmla="*/ 35 h 43"/>
                  <a:gd name="T20" fmla="*/ 48 w 50"/>
                  <a:gd name="T21" fmla="*/ 36 h 43"/>
                  <a:gd name="T22" fmla="*/ 47 w 50"/>
                  <a:gd name="T23" fmla="*/ 37 h 43"/>
                  <a:gd name="T24" fmla="*/ 43 w 50"/>
                  <a:gd name="T25" fmla="*/ 38 h 43"/>
                  <a:gd name="T26" fmla="*/ 43 w 50"/>
                  <a:gd name="T27" fmla="*/ 38 h 43"/>
                  <a:gd name="T28" fmla="*/ 38 w 50"/>
                  <a:gd name="T29" fmla="*/ 36 h 43"/>
                  <a:gd name="T30" fmla="*/ 25 w 50"/>
                  <a:gd name="T31" fmla="*/ 25 h 43"/>
                  <a:gd name="T32" fmla="*/ 25 w 50"/>
                  <a:gd name="T33" fmla="*/ 25 h 43"/>
                  <a:gd name="T34" fmla="*/ 24 w 50"/>
                  <a:gd name="T35" fmla="*/ 28 h 43"/>
                  <a:gd name="T36" fmla="*/ 25 w 50"/>
                  <a:gd name="T37" fmla="*/ 30 h 43"/>
                  <a:gd name="T38" fmla="*/ 42 w 50"/>
                  <a:gd name="T39" fmla="*/ 43 h 43"/>
                  <a:gd name="T40" fmla="*/ 43 w 50"/>
                  <a:gd name="T41" fmla="*/ 43 h 43"/>
                  <a:gd name="T42" fmla="*/ 44 w 50"/>
                  <a:gd name="T43" fmla="*/ 43 h 43"/>
                  <a:gd name="T44" fmla="*/ 46 w 50"/>
                  <a:gd name="T45" fmla="*/ 43 h 43"/>
                  <a:gd name="T46" fmla="*/ 50 w 50"/>
                  <a:gd name="T47" fmla="*/ 39 h 43"/>
                  <a:gd name="T48" fmla="*/ 45 w 50"/>
                  <a:gd name="T49" fmla="*/ 24 h 43"/>
                  <a:gd name="T50" fmla="*/ 42 w 50"/>
                  <a:gd name="T51" fmla="*/ 16 h 43"/>
                  <a:gd name="T52" fmla="*/ 42 w 50"/>
                  <a:gd name="T53" fmla="*/ 16 h 43"/>
                  <a:gd name="T54" fmla="*/ 41 w 50"/>
                  <a:gd name="T55" fmla="*/ 16 h 43"/>
                  <a:gd name="T56" fmla="*/ 39 w 50"/>
                  <a:gd name="T57" fmla="*/ 16 h 43"/>
                  <a:gd name="T58" fmla="*/ 30 w 50"/>
                  <a:gd name="T59" fmla="*/ 19 h 43"/>
                  <a:gd name="T60" fmla="*/ 30 w 50"/>
                  <a:gd name="T61" fmla="*/ 19 h 43"/>
                  <a:gd name="T62" fmla="*/ 39 w 50"/>
                  <a:gd name="T63" fmla="*/ 16 h 43"/>
                  <a:gd name="T64" fmla="*/ 40 w 50"/>
                  <a:gd name="T65" fmla="*/ 16 h 43"/>
                  <a:gd name="T66" fmla="*/ 40 w 50"/>
                  <a:gd name="T67" fmla="*/ 16 h 43"/>
                  <a:gd name="T68" fmla="*/ 39 w 50"/>
                  <a:gd name="T69" fmla="*/ 16 h 43"/>
                  <a:gd name="T70" fmla="*/ 8 w 50"/>
                  <a:gd name="T71" fmla="*/ 6 h 43"/>
                  <a:gd name="T72" fmla="*/ 16 w 50"/>
                  <a:gd name="T73" fmla="*/ 15 h 43"/>
                  <a:gd name="T74" fmla="*/ 18 w 50"/>
                  <a:gd name="T75" fmla="*/ 17 h 43"/>
                  <a:gd name="T76" fmla="*/ 8 w 50"/>
                  <a:gd name="T77" fmla="*/ 6 h 43"/>
                  <a:gd name="T78" fmla="*/ 1 w 50"/>
                  <a:gd name="T79" fmla="*/ 0 h 43"/>
                  <a:gd name="T80" fmla="*/ 1 w 50"/>
                  <a:gd name="T81" fmla="*/ 1 h 43"/>
                  <a:gd name="T82" fmla="*/ 0 w 50"/>
                  <a:gd name="T83" fmla="*/ 3 h 43"/>
                  <a:gd name="T84" fmla="*/ 0 w 50"/>
                  <a:gd name="T85" fmla="*/ 3 h 43"/>
                  <a:gd name="T86" fmla="*/ 0 w 50"/>
                  <a:gd name="T87" fmla="*/ 3 h 43"/>
                  <a:gd name="T88" fmla="*/ 21 w 50"/>
                  <a:gd name="T89" fmla="*/ 26 h 43"/>
                  <a:gd name="T90" fmla="*/ 23 w 50"/>
                  <a:gd name="T91" fmla="*/ 28 h 43"/>
                  <a:gd name="T92" fmla="*/ 24 w 50"/>
                  <a:gd name="T93" fmla="*/ 25 h 43"/>
                  <a:gd name="T94" fmla="*/ 25 w 50"/>
                  <a:gd name="T95" fmla="*/ 25 h 43"/>
                  <a:gd name="T96" fmla="*/ 15 w 50"/>
                  <a:gd name="T97" fmla="*/ 15 h 43"/>
                  <a:gd name="T98" fmla="*/ 1 w 50"/>
                  <a:gd name="T9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0" h="43">
                    <a:moveTo>
                      <a:pt x="41" y="16"/>
                    </a:moveTo>
                    <a:cubicBezTo>
                      <a:pt x="40" y="16"/>
                      <a:pt x="40" y="16"/>
                      <a:pt x="39" y="16"/>
                    </a:cubicBezTo>
                    <a:cubicBezTo>
                      <a:pt x="37" y="17"/>
                      <a:pt x="34" y="18"/>
                      <a:pt x="31" y="19"/>
                    </a:cubicBezTo>
                    <a:cubicBezTo>
                      <a:pt x="29" y="21"/>
                      <a:pt x="27" y="22"/>
                      <a:pt x="26" y="24"/>
                    </a:cubicBezTo>
                    <a:cubicBezTo>
                      <a:pt x="26" y="24"/>
                      <a:pt x="25" y="24"/>
                      <a:pt x="25" y="25"/>
                    </a:cubicBezTo>
                    <a:cubicBezTo>
                      <a:pt x="30" y="29"/>
                      <a:pt x="34" y="33"/>
                      <a:pt x="38" y="36"/>
                    </a:cubicBezTo>
                    <a:cubicBezTo>
                      <a:pt x="40" y="37"/>
                      <a:pt x="42" y="38"/>
                      <a:pt x="43" y="38"/>
                    </a:cubicBezTo>
                    <a:cubicBezTo>
                      <a:pt x="45" y="38"/>
                      <a:pt x="46" y="37"/>
                      <a:pt x="46" y="37"/>
                    </a:cubicBezTo>
                    <a:cubicBezTo>
                      <a:pt x="48" y="36"/>
                      <a:pt x="49" y="35"/>
                      <a:pt x="49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49" y="35"/>
                      <a:pt x="49" y="35"/>
                      <a:pt x="48" y="36"/>
                    </a:cubicBezTo>
                    <a:cubicBezTo>
                      <a:pt x="48" y="36"/>
                      <a:pt x="48" y="37"/>
                      <a:pt x="47" y="37"/>
                    </a:cubicBezTo>
                    <a:cubicBezTo>
                      <a:pt x="46" y="38"/>
                      <a:pt x="44" y="38"/>
                      <a:pt x="43" y="38"/>
                    </a:cubicBezTo>
                    <a:cubicBezTo>
                      <a:pt x="43" y="38"/>
                      <a:pt x="43" y="38"/>
                      <a:pt x="43" y="38"/>
                    </a:cubicBezTo>
                    <a:cubicBezTo>
                      <a:pt x="41" y="38"/>
                      <a:pt x="39" y="37"/>
                      <a:pt x="38" y="36"/>
                    </a:cubicBezTo>
                    <a:cubicBezTo>
                      <a:pt x="34" y="33"/>
                      <a:pt x="30" y="30"/>
                      <a:pt x="25" y="25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4" y="27"/>
                      <a:pt x="24" y="28"/>
                      <a:pt x="24" y="28"/>
                    </a:cubicBezTo>
                    <a:cubicBezTo>
                      <a:pt x="24" y="29"/>
                      <a:pt x="25" y="29"/>
                      <a:pt x="25" y="30"/>
                    </a:cubicBezTo>
                    <a:cubicBezTo>
                      <a:pt x="34" y="38"/>
                      <a:pt x="42" y="42"/>
                      <a:pt x="42" y="43"/>
                    </a:cubicBezTo>
                    <a:cubicBezTo>
                      <a:pt x="43" y="43"/>
                      <a:pt x="43" y="43"/>
                      <a:pt x="43" y="43"/>
                    </a:cubicBezTo>
                    <a:cubicBezTo>
                      <a:pt x="43" y="43"/>
                      <a:pt x="43" y="43"/>
                      <a:pt x="44" y="43"/>
                    </a:cubicBezTo>
                    <a:cubicBezTo>
                      <a:pt x="44" y="43"/>
                      <a:pt x="45" y="43"/>
                      <a:pt x="46" y="43"/>
                    </a:cubicBezTo>
                    <a:cubicBezTo>
                      <a:pt x="48" y="43"/>
                      <a:pt x="50" y="42"/>
                      <a:pt x="50" y="39"/>
                    </a:cubicBezTo>
                    <a:cubicBezTo>
                      <a:pt x="50" y="37"/>
                      <a:pt x="48" y="30"/>
                      <a:pt x="45" y="24"/>
                    </a:cubicBezTo>
                    <a:cubicBezTo>
                      <a:pt x="44" y="22"/>
                      <a:pt x="43" y="19"/>
                      <a:pt x="42" y="16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16"/>
                      <a:pt x="41" y="16"/>
                      <a:pt x="41" y="16"/>
                    </a:cubicBezTo>
                    <a:moveTo>
                      <a:pt x="39" y="16"/>
                    </a:moveTo>
                    <a:cubicBezTo>
                      <a:pt x="35" y="16"/>
                      <a:pt x="32" y="17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3" y="17"/>
                      <a:pt x="37" y="16"/>
                      <a:pt x="39" y="16"/>
                    </a:cubicBezTo>
                    <a:cubicBezTo>
                      <a:pt x="39" y="16"/>
                      <a:pt x="39" y="16"/>
                      <a:pt x="40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6"/>
                      <a:pt x="39" y="16"/>
                      <a:pt x="39" y="16"/>
                    </a:cubicBezTo>
                    <a:moveTo>
                      <a:pt x="8" y="6"/>
                    </a:moveTo>
                    <a:cubicBezTo>
                      <a:pt x="10" y="9"/>
                      <a:pt x="13" y="12"/>
                      <a:pt x="16" y="15"/>
                    </a:cubicBezTo>
                    <a:cubicBezTo>
                      <a:pt x="17" y="16"/>
                      <a:pt x="17" y="16"/>
                      <a:pt x="18" y="17"/>
                    </a:cubicBezTo>
                    <a:cubicBezTo>
                      <a:pt x="8" y="6"/>
                      <a:pt x="8" y="6"/>
                      <a:pt x="8" y="6"/>
                    </a:cubicBezTo>
                    <a:moveTo>
                      <a:pt x="1" y="0"/>
                    </a:moveTo>
                    <a:cubicBezTo>
                      <a:pt x="1" y="0"/>
                      <a:pt x="1" y="1"/>
                      <a:pt x="1" y="1"/>
                    </a:cubicBezTo>
                    <a:cubicBezTo>
                      <a:pt x="1" y="2"/>
                      <a:pt x="1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7" y="10"/>
                      <a:pt x="14" y="19"/>
                      <a:pt x="21" y="26"/>
                    </a:cubicBezTo>
                    <a:cubicBezTo>
                      <a:pt x="22" y="27"/>
                      <a:pt x="23" y="27"/>
                      <a:pt x="23" y="28"/>
                    </a:cubicBezTo>
                    <a:cubicBezTo>
                      <a:pt x="24" y="27"/>
                      <a:pt x="24" y="26"/>
                      <a:pt x="24" y="25"/>
                    </a:cubicBezTo>
                    <a:cubicBezTo>
                      <a:pt x="24" y="25"/>
                      <a:pt x="24" y="25"/>
                      <a:pt x="25" y="25"/>
                    </a:cubicBezTo>
                    <a:cubicBezTo>
                      <a:pt x="22" y="22"/>
                      <a:pt x="18" y="19"/>
                      <a:pt x="15" y="15"/>
                    </a:cubicBezTo>
                    <a:cubicBezTo>
                      <a:pt x="10" y="10"/>
                      <a:pt x="5" y="5"/>
                      <a:pt x="1" y="0"/>
                    </a:cubicBezTo>
                  </a:path>
                </a:pathLst>
              </a:custGeom>
              <a:solidFill>
                <a:srgbClr val="8B30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35">
                <a:extLst>
                  <a:ext uri="{FF2B5EF4-FFF2-40B4-BE49-F238E27FC236}">
                    <a16:creationId xmlns="" xmlns:a16="http://schemas.microsoft.com/office/drawing/2014/main" id="{51D7DD0F-482D-4FB1-B1DD-EC1E066D94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87" y="1408"/>
                <a:ext cx="31" cy="25"/>
              </a:xfrm>
              <a:custGeom>
                <a:avLst/>
                <a:gdLst>
                  <a:gd name="T0" fmla="*/ 24 w 48"/>
                  <a:gd name="T1" fmla="*/ 26 h 39"/>
                  <a:gd name="T2" fmla="*/ 24 w 48"/>
                  <a:gd name="T3" fmla="*/ 26 h 39"/>
                  <a:gd name="T4" fmla="*/ 24 w 48"/>
                  <a:gd name="T5" fmla="*/ 26 h 39"/>
                  <a:gd name="T6" fmla="*/ 24 w 48"/>
                  <a:gd name="T7" fmla="*/ 26 h 39"/>
                  <a:gd name="T8" fmla="*/ 37 w 48"/>
                  <a:gd name="T9" fmla="*/ 37 h 39"/>
                  <a:gd name="T10" fmla="*/ 42 w 48"/>
                  <a:gd name="T11" fmla="*/ 39 h 39"/>
                  <a:gd name="T12" fmla="*/ 42 w 48"/>
                  <a:gd name="T13" fmla="*/ 39 h 39"/>
                  <a:gd name="T14" fmla="*/ 46 w 48"/>
                  <a:gd name="T15" fmla="*/ 38 h 39"/>
                  <a:gd name="T16" fmla="*/ 47 w 48"/>
                  <a:gd name="T17" fmla="*/ 37 h 39"/>
                  <a:gd name="T18" fmla="*/ 48 w 48"/>
                  <a:gd name="T19" fmla="*/ 36 h 39"/>
                  <a:gd name="T20" fmla="*/ 48 w 48"/>
                  <a:gd name="T21" fmla="*/ 36 h 39"/>
                  <a:gd name="T22" fmla="*/ 45 w 48"/>
                  <a:gd name="T23" fmla="*/ 38 h 39"/>
                  <a:gd name="T24" fmla="*/ 42 w 48"/>
                  <a:gd name="T25" fmla="*/ 39 h 39"/>
                  <a:gd name="T26" fmla="*/ 37 w 48"/>
                  <a:gd name="T27" fmla="*/ 37 h 39"/>
                  <a:gd name="T28" fmla="*/ 24 w 48"/>
                  <a:gd name="T29" fmla="*/ 26 h 39"/>
                  <a:gd name="T30" fmla="*/ 1 w 48"/>
                  <a:gd name="T31" fmla="*/ 0 h 39"/>
                  <a:gd name="T32" fmla="*/ 0 w 48"/>
                  <a:gd name="T33" fmla="*/ 1 h 39"/>
                  <a:gd name="T34" fmla="*/ 14 w 48"/>
                  <a:gd name="T35" fmla="*/ 16 h 39"/>
                  <a:gd name="T36" fmla="*/ 24 w 48"/>
                  <a:gd name="T37" fmla="*/ 26 h 39"/>
                  <a:gd name="T38" fmla="*/ 24 w 48"/>
                  <a:gd name="T39" fmla="*/ 25 h 39"/>
                  <a:gd name="T40" fmla="*/ 17 w 48"/>
                  <a:gd name="T41" fmla="*/ 18 h 39"/>
                  <a:gd name="T42" fmla="*/ 15 w 48"/>
                  <a:gd name="T43" fmla="*/ 16 h 39"/>
                  <a:gd name="T44" fmla="*/ 7 w 48"/>
                  <a:gd name="T45" fmla="*/ 7 h 39"/>
                  <a:gd name="T46" fmla="*/ 1 w 48"/>
                  <a:gd name="T47" fmla="*/ 0 h 39"/>
                  <a:gd name="T48" fmla="*/ 1 w 48"/>
                  <a:gd name="T49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8" h="39">
                    <a:moveTo>
                      <a:pt x="24" y="26"/>
                    </a:moveTo>
                    <a:cubicBezTo>
                      <a:pt x="24" y="26"/>
                      <a:pt x="24" y="26"/>
                      <a:pt x="24" y="26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9" y="31"/>
                      <a:pt x="33" y="34"/>
                      <a:pt x="37" y="37"/>
                    </a:cubicBezTo>
                    <a:cubicBezTo>
                      <a:pt x="38" y="38"/>
                      <a:pt x="40" y="39"/>
                      <a:pt x="42" y="39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43" y="39"/>
                      <a:pt x="45" y="39"/>
                      <a:pt x="46" y="38"/>
                    </a:cubicBezTo>
                    <a:cubicBezTo>
                      <a:pt x="47" y="38"/>
                      <a:pt x="47" y="37"/>
                      <a:pt x="47" y="37"/>
                    </a:cubicBezTo>
                    <a:cubicBezTo>
                      <a:pt x="48" y="36"/>
                      <a:pt x="48" y="36"/>
                      <a:pt x="48" y="36"/>
                    </a:cubicBezTo>
                    <a:cubicBezTo>
                      <a:pt x="48" y="36"/>
                      <a:pt x="48" y="36"/>
                      <a:pt x="48" y="36"/>
                    </a:cubicBezTo>
                    <a:cubicBezTo>
                      <a:pt x="48" y="36"/>
                      <a:pt x="47" y="37"/>
                      <a:pt x="45" y="38"/>
                    </a:cubicBezTo>
                    <a:cubicBezTo>
                      <a:pt x="45" y="38"/>
                      <a:pt x="44" y="39"/>
                      <a:pt x="42" y="39"/>
                    </a:cubicBezTo>
                    <a:cubicBezTo>
                      <a:pt x="41" y="39"/>
                      <a:pt x="39" y="38"/>
                      <a:pt x="37" y="37"/>
                    </a:cubicBezTo>
                    <a:cubicBezTo>
                      <a:pt x="33" y="34"/>
                      <a:pt x="29" y="30"/>
                      <a:pt x="24" y="26"/>
                    </a:cubicBezTo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4" y="6"/>
                      <a:pt x="9" y="11"/>
                      <a:pt x="14" y="16"/>
                    </a:cubicBezTo>
                    <a:cubicBezTo>
                      <a:pt x="17" y="20"/>
                      <a:pt x="21" y="23"/>
                      <a:pt x="24" y="26"/>
                    </a:cubicBezTo>
                    <a:cubicBezTo>
                      <a:pt x="24" y="26"/>
                      <a:pt x="24" y="26"/>
                      <a:pt x="24" y="25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6" y="17"/>
                      <a:pt x="16" y="17"/>
                      <a:pt x="15" y="16"/>
                    </a:cubicBezTo>
                    <a:cubicBezTo>
                      <a:pt x="12" y="13"/>
                      <a:pt x="9" y="10"/>
                      <a:pt x="7" y="7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171E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36">
                <a:extLst>
                  <a:ext uri="{FF2B5EF4-FFF2-40B4-BE49-F238E27FC236}">
                    <a16:creationId xmlns="" xmlns:a16="http://schemas.microsoft.com/office/drawing/2014/main" id="{E4837C0D-5C65-416B-856E-A0EFA49D04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01" y="1419"/>
                <a:ext cx="12" cy="8"/>
              </a:xfrm>
              <a:custGeom>
                <a:avLst/>
                <a:gdLst>
                  <a:gd name="T0" fmla="*/ 2 w 19"/>
                  <a:gd name="T1" fmla="*/ 8 h 12"/>
                  <a:gd name="T2" fmla="*/ 2 w 19"/>
                  <a:gd name="T3" fmla="*/ 9 h 12"/>
                  <a:gd name="T4" fmla="*/ 1 w 19"/>
                  <a:gd name="T5" fmla="*/ 9 h 12"/>
                  <a:gd name="T6" fmla="*/ 0 w 19"/>
                  <a:gd name="T7" fmla="*/ 12 h 12"/>
                  <a:gd name="T8" fmla="*/ 0 w 19"/>
                  <a:gd name="T9" fmla="*/ 12 h 12"/>
                  <a:gd name="T10" fmla="*/ 1 w 19"/>
                  <a:gd name="T11" fmla="*/ 12 h 12"/>
                  <a:gd name="T12" fmla="*/ 1 w 19"/>
                  <a:gd name="T13" fmla="*/ 12 h 12"/>
                  <a:gd name="T14" fmla="*/ 2 w 19"/>
                  <a:gd name="T15" fmla="*/ 9 h 12"/>
                  <a:gd name="T16" fmla="*/ 2 w 19"/>
                  <a:gd name="T17" fmla="*/ 9 h 12"/>
                  <a:gd name="T18" fmla="*/ 2 w 19"/>
                  <a:gd name="T19" fmla="*/ 9 h 12"/>
                  <a:gd name="T20" fmla="*/ 2 w 19"/>
                  <a:gd name="T21" fmla="*/ 8 h 12"/>
                  <a:gd name="T22" fmla="*/ 17 w 19"/>
                  <a:gd name="T23" fmla="*/ 0 h 12"/>
                  <a:gd name="T24" fmla="*/ 16 w 19"/>
                  <a:gd name="T25" fmla="*/ 0 h 12"/>
                  <a:gd name="T26" fmla="*/ 7 w 19"/>
                  <a:gd name="T27" fmla="*/ 3 h 12"/>
                  <a:gd name="T28" fmla="*/ 7 w 19"/>
                  <a:gd name="T29" fmla="*/ 3 h 12"/>
                  <a:gd name="T30" fmla="*/ 3 w 19"/>
                  <a:gd name="T31" fmla="*/ 8 h 12"/>
                  <a:gd name="T32" fmla="*/ 8 w 19"/>
                  <a:gd name="T33" fmla="*/ 3 h 12"/>
                  <a:gd name="T34" fmla="*/ 16 w 19"/>
                  <a:gd name="T35" fmla="*/ 0 h 12"/>
                  <a:gd name="T36" fmla="*/ 18 w 19"/>
                  <a:gd name="T37" fmla="*/ 0 h 12"/>
                  <a:gd name="T38" fmla="*/ 19 w 19"/>
                  <a:gd name="T39" fmla="*/ 0 h 12"/>
                  <a:gd name="T40" fmla="*/ 19 w 19"/>
                  <a:gd name="T41" fmla="*/ 0 h 12"/>
                  <a:gd name="T42" fmla="*/ 19 w 19"/>
                  <a:gd name="T43" fmla="*/ 0 h 12"/>
                  <a:gd name="T44" fmla="*/ 19 w 19"/>
                  <a:gd name="T45" fmla="*/ 0 h 12"/>
                  <a:gd name="T46" fmla="*/ 17 w 19"/>
                  <a:gd name="T47" fmla="*/ 0 h 12"/>
                  <a:gd name="T48" fmla="*/ 17 w 19"/>
                  <a:gd name="T4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" h="12">
                    <a:moveTo>
                      <a:pt x="2" y="8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10"/>
                      <a:pt x="1" y="11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1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17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4" y="0"/>
                      <a:pt x="10" y="1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5" y="5"/>
                      <a:pt x="4" y="7"/>
                      <a:pt x="3" y="8"/>
                    </a:cubicBezTo>
                    <a:cubicBezTo>
                      <a:pt x="4" y="6"/>
                      <a:pt x="6" y="5"/>
                      <a:pt x="8" y="3"/>
                    </a:cubicBezTo>
                    <a:cubicBezTo>
                      <a:pt x="11" y="2"/>
                      <a:pt x="14" y="1"/>
                      <a:pt x="16" y="0"/>
                    </a:cubicBezTo>
                    <a:cubicBezTo>
                      <a:pt x="17" y="0"/>
                      <a:pt x="17" y="0"/>
                      <a:pt x="18" y="0"/>
                    </a:cubicBezTo>
                    <a:cubicBezTo>
                      <a:pt x="18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8" y="0"/>
                      <a:pt x="18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171E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137">
                <a:extLst>
                  <a:ext uri="{FF2B5EF4-FFF2-40B4-BE49-F238E27FC236}">
                    <a16:creationId xmlns="" xmlns:a16="http://schemas.microsoft.com/office/drawing/2014/main" id="{0D6208B8-5AF2-4CD1-92F2-AA487A32EC0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77" y="1392"/>
                <a:ext cx="10" cy="18"/>
              </a:xfrm>
              <a:custGeom>
                <a:avLst/>
                <a:gdLst>
                  <a:gd name="T0" fmla="*/ 15 w 16"/>
                  <a:gd name="T1" fmla="*/ 18 h 28"/>
                  <a:gd name="T2" fmla="*/ 15 w 16"/>
                  <a:gd name="T3" fmla="*/ 23 h 28"/>
                  <a:gd name="T4" fmla="*/ 15 w 16"/>
                  <a:gd name="T5" fmla="*/ 23 h 28"/>
                  <a:gd name="T6" fmla="*/ 15 w 16"/>
                  <a:gd name="T7" fmla="*/ 24 h 28"/>
                  <a:gd name="T8" fmla="*/ 14 w 16"/>
                  <a:gd name="T9" fmla="*/ 28 h 28"/>
                  <a:gd name="T10" fmla="*/ 14 w 16"/>
                  <a:gd name="T11" fmla="*/ 28 h 28"/>
                  <a:gd name="T12" fmla="*/ 14 w 16"/>
                  <a:gd name="T13" fmla="*/ 28 h 28"/>
                  <a:gd name="T14" fmla="*/ 14 w 16"/>
                  <a:gd name="T15" fmla="*/ 28 h 28"/>
                  <a:gd name="T16" fmla="*/ 15 w 16"/>
                  <a:gd name="T17" fmla="*/ 26 h 28"/>
                  <a:gd name="T18" fmla="*/ 15 w 16"/>
                  <a:gd name="T19" fmla="*/ 25 h 28"/>
                  <a:gd name="T20" fmla="*/ 16 w 16"/>
                  <a:gd name="T21" fmla="*/ 24 h 28"/>
                  <a:gd name="T22" fmla="*/ 15 w 16"/>
                  <a:gd name="T23" fmla="*/ 18 h 28"/>
                  <a:gd name="T24" fmla="*/ 2 w 16"/>
                  <a:gd name="T25" fmla="*/ 1 h 28"/>
                  <a:gd name="T26" fmla="*/ 2 w 16"/>
                  <a:gd name="T27" fmla="*/ 1 h 28"/>
                  <a:gd name="T28" fmla="*/ 5 w 16"/>
                  <a:gd name="T29" fmla="*/ 2 h 28"/>
                  <a:gd name="T30" fmla="*/ 13 w 16"/>
                  <a:gd name="T31" fmla="*/ 11 h 28"/>
                  <a:gd name="T32" fmla="*/ 15 w 16"/>
                  <a:gd name="T33" fmla="*/ 15 h 28"/>
                  <a:gd name="T34" fmla="*/ 13 w 16"/>
                  <a:gd name="T35" fmla="*/ 11 h 28"/>
                  <a:gd name="T36" fmla="*/ 2 w 16"/>
                  <a:gd name="T37" fmla="*/ 1 h 28"/>
                  <a:gd name="T38" fmla="*/ 0 w 16"/>
                  <a:gd name="T39" fmla="*/ 0 h 28"/>
                  <a:gd name="T40" fmla="*/ 0 w 16"/>
                  <a:gd name="T41" fmla="*/ 0 h 28"/>
                  <a:gd name="T42" fmla="*/ 0 w 16"/>
                  <a:gd name="T43" fmla="*/ 0 h 28"/>
                  <a:gd name="T44" fmla="*/ 1 w 16"/>
                  <a:gd name="T45" fmla="*/ 1 h 28"/>
                  <a:gd name="T46" fmla="*/ 1 w 16"/>
                  <a:gd name="T47" fmla="*/ 1 h 28"/>
                  <a:gd name="T48" fmla="*/ 0 w 16"/>
                  <a:gd name="T4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" h="28">
                    <a:moveTo>
                      <a:pt x="15" y="18"/>
                    </a:moveTo>
                    <a:cubicBezTo>
                      <a:pt x="16" y="20"/>
                      <a:pt x="15" y="21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5" y="26"/>
                      <a:pt x="14" y="28"/>
                      <a:pt x="14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5" y="28"/>
                      <a:pt x="15" y="27"/>
                      <a:pt x="15" y="26"/>
                    </a:cubicBezTo>
                    <a:cubicBezTo>
                      <a:pt x="15" y="26"/>
                      <a:pt x="15" y="25"/>
                      <a:pt x="15" y="25"/>
                    </a:cubicBezTo>
                    <a:cubicBezTo>
                      <a:pt x="16" y="25"/>
                      <a:pt x="16" y="24"/>
                      <a:pt x="16" y="24"/>
                    </a:cubicBezTo>
                    <a:cubicBezTo>
                      <a:pt x="16" y="23"/>
                      <a:pt x="16" y="21"/>
                      <a:pt x="15" y="18"/>
                    </a:cubicBezTo>
                    <a:moveTo>
                      <a:pt x="2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4" y="2"/>
                      <a:pt x="5" y="2"/>
                    </a:cubicBezTo>
                    <a:cubicBezTo>
                      <a:pt x="7" y="4"/>
                      <a:pt x="11" y="6"/>
                      <a:pt x="13" y="11"/>
                    </a:cubicBezTo>
                    <a:cubicBezTo>
                      <a:pt x="14" y="12"/>
                      <a:pt x="14" y="13"/>
                      <a:pt x="15" y="15"/>
                    </a:cubicBezTo>
                    <a:cubicBezTo>
                      <a:pt x="14" y="13"/>
                      <a:pt x="14" y="12"/>
                      <a:pt x="13" y="11"/>
                    </a:cubicBezTo>
                    <a:cubicBezTo>
                      <a:pt x="11" y="5"/>
                      <a:pt x="5" y="2"/>
                      <a:pt x="2" y="1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171E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138">
                <a:extLst>
                  <a:ext uri="{FF2B5EF4-FFF2-40B4-BE49-F238E27FC236}">
                    <a16:creationId xmlns="" xmlns:a16="http://schemas.microsoft.com/office/drawing/2014/main" id="{2AB54C7F-79B6-4F2B-B912-695C8884D4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8" y="1393"/>
                <a:ext cx="1" cy="4"/>
              </a:xfrm>
              <a:custGeom>
                <a:avLst/>
                <a:gdLst>
                  <a:gd name="T0" fmla="*/ 0 w 2"/>
                  <a:gd name="T1" fmla="*/ 0 h 7"/>
                  <a:gd name="T2" fmla="*/ 0 w 2"/>
                  <a:gd name="T3" fmla="*/ 0 h 7"/>
                  <a:gd name="T4" fmla="*/ 2 w 2"/>
                  <a:gd name="T5" fmla="*/ 7 h 7"/>
                  <a:gd name="T6" fmla="*/ 2 w 2"/>
                  <a:gd name="T7" fmla="*/ 7 h 7"/>
                  <a:gd name="T8" fmla="*/ 1 w 2"/>
                  <a:gd name="T9" fmla="*/ 0 h 7"/>
                  <a:gd name="T10" fmla="*/ 1 w 2"/>
                  <a:gd name="T11" fmla="*/ 0 h 7"/>
                  <a:gd name="T12" fmla="*/ 0 w 2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7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4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4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solidFill>
                <a:srgbClr val="171E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39">
                <a:extLst>
                  <a:ext uri="{FF2B5EF4-FFF2-40B4-BE49-F238E27FC236}">
                    <a16:creationId xmlns="" xmlns:a16="http://schemas.microsoft.com/office/drawing/2014/main" id="{2F3A34B9-D03E-469B-BDBA-1CDE2AD36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1" y="949"/>
                <a:ext cx="207" cy="445"/>
              </a:xfrm>
              <a:custGeom>
                <a:avLst/>
                <a:gdLst>
                  <a:gd name="T0" fmla="*/ 0 w 207"/>
                  <a:gd name="T1" fmla="*/ 0 h 445"/>
                  <a:gd name="T2" fmla="*/ 21 w 207"/>
                  <a:gd name="T3" fmla="*/ 443 h 445"/>
                  <a:gd name="T4" fmla="*/ 79 w 207"/>
                  <a:gd name="T5" fmla="*/ 445 h 445"/>
                  <a:gd name="T6" fmla="*/ 74 w 207"/>
                  <a:gd name="T7" fmla="*/ 60 h 445"/>
                  <a:gd name="T8" fmla="*/ 161 w 207"/>
                  <a:gd name="T9" fmla="*/ 445 h 445"/>
                  <a:gd name="T10" fmla="*/ 207 w 207"/>
                  <a:gd name="T11" fmla="*/ 443 h 445"/>
                  <a:gd name="T12" fmla="*/ 133 w 207"/>
                  <a:gd name="T13" fmla="*/ 0 h 445"/>
                  <a:gd name="T14" fmla="*/ 0 w 207"/>
                  <a:gd name="T15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7" h="445">
                    <a:moveTo>
                      <a:pt x="0" y="0"/>
                    </a:moveTo>
                    <a:lnTo>
                      <a:pt x="21" y="443"/>
                    </a:lnTo>
                    <a:lnTo>
                      <a:pt x="79" y="445"/>
                    </a:lnTo>
                    <a:lnTo>
                      <a:pt x="74" y="60"/>
                    </a:lnTo>
                    <a:lnTo>
                      <a:pt x="161" y="445"/>
                    </a:lnTo>
                    <a:lnTo>
                      <a:pt x="207" y="443"/>
                    </a:lnTo>
                    <a:lnTo>
                      <a:pt x="1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140">
                <a:extLst>
                  <a:ext uri="{FF2B5EF4-FFF2-40B4-BE49-F238E27FC236}">
                    <a16:creationId xmlns="" xmlns:a16="http://schemas.microsoft.com/office/drawing/2014/main" id="{B1049FCE-F70B-4DF5-BC7D-94C0054455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1" y="955"/>
                <a:ext cx="16" cy="43"/>
              </a:xfrm>
              <a:custGeom>
                <a:avLst/>
                <a:gdLst>
                  <a:gd name="T0" fmla="*/ 0 w 24"/>
                  <a:gd name="T1" fmla="*/ 0 h 67"/>
                  <a:gd name="T2" fmla="*/ 1 w 24"/>
                  <a:gd name="T3" fmla="*/ 11 h 67"/>
                  <a:gd name="T4" fmla="*/ 4 w 24"/>
                  <a:gd name="T5" fmla="*/ 38 h 67"/>
                  <a:gd name="T6" fmla="*/ 7 w 24"/>
                  <a:gd name="T7" fmla="*/ 53 h 67"/>
                  <a:gd name="T8" fmla="*/ 13 w 24"/>
                  <a:gd name="T9" fmla="*/ 63 h 67"/>
                  <a:gd name="T10" fmla="*/ 21 w 24"/>
                  <a:gd name="T11" fmla="*/ 67 h 67"/>
                  <a:gd name="T12" fmla="*/ 24 w 24"/>
                  <a:gd name="T13" fmla="*/ 67 h 67"/>
                  <a:gd name="T14" fmla="*/ 14 w 24"/>
                  <a:gd name="T15" fmla="*/ 62 h 67"/>
                  <a:gd name="T16" fmla="*/ 8 w 24"/>
                  <a:gd name="T17" fmla="*/ 52 h 67"/>
                  <a:gd name="T18" fmla="*/ 6 w 24"/>
                  <a:gd name="T19" fmla="*/ 38 h 67"/>
                  <a:gd name="T20" fmla="*/ 2 w 24"/>
                  <a:gd name="T21" fmla="*/ 11 h 67"/>
                  <a:gd name="T22" fmla="*/ 0 w 24"/>
                  <a:gd name="T23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" h="67">
                    <a:moveTo>
                      <a:pt x="0" y="0"/>
                    </a:moveTo>
                    <a:cubicBezTo>
                      <a:pt x="0" y="0"/>
                      <a:pt x="0" y="4"/>
                      <a:pt x="1" y="11"/>
                    </a:cubicBezTo>
                    <a:cubicBezTo>
                      <a:pt x="2" y="18"/>
                      <a:pt x="3" y="27"/>
                      <a:pt x="4" y="38"/>
                    </a:cubicBezTo>
                    <a:cubicBezTo>
                      <a:pt x="5" y="43"/>
                      <a:pt x="5" y="48"/>
                      <a:pt x="7" y="53"/>
                    </a:cubicBezTo>
                    <a:cubicBezTo>
                      <a:pt x="8" y="57"/>
                      <a:pt x="10" y="61"/>
                      <a:pt x="13" y="63"/>
                    </a:cubicBezTo>
                    <a:cubicBezTo>
                      <a:pt x="16" y="66"/>
                      <a:pt x="19" y="67"/>
                      <a:pt x="21" y="67"/>
                    </a:cubicBezTo>
                    <a:cubicBezTo>
                      <a:pt x="23" y="67"/>
                      <a:pt x="24" y="67"/>
                      <a:pt x="24" y="67"/>
                    </a:cubicBezTo>
                    <a:cubicBezTo>
                      <a:pt x="24" y="67"/>
                      <a:pt x="19" y="67"/>
                      <a:pt x="14" y="62"/>
                    </a:cubicBezTo>
                    <a:cubicBezTo>
                      <a:pt x="12" y="60"/>
                      <a:pt x="9" y="57"/>
                      <a:pt x="8" y="52"/>
                    </a:cubicBezTo>
                    <a:cubicBezTo>
                      <a:pt x="7" y="48"/>
                      <a:pt x="7" y="43"/>
                      <a:pt x="6" y="38"/>
                    </a:cubicBezTo>
                    <a:cubicBezTo>
                      <a:pt x="5" y="27"/>
                      <a:pt x="3" y="18"/>
                      <a:pt x="2" y="11"/>
                    </a:cubicBezTo>
                    <a:cubicBezTo>
                      <a:pt x="1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41">
                <a:extLst>
                  <a:ext uri="{FF2B5EF4-FFF2-40B4-BE49-F238E27FC236}">
                    <a16:creationId xmlns="" xmlns:a16="http://schemas.microsoft.com/office/drawing/2014/main" id="{49B9FC60-F2EE-4C56-A312-1DFF99C1FF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0" y="956"/>
                <a:ext cx="7" cy="6"/>
              </a:xfrm>
              <a:custGeom>
                <a:avLst/>
                <a:gdLst>
                  <a:gd name="T0" fmla="*/ 8 w 10"/>
                  <a:gd name="T1" fmla="*/ 2 h 10"/>
                  <a:gd name="T2" fmla="*/ 8 w 10"/>
                  <a:gd name="T3" fmla="*/ 5 h 10"/>
                  <a:gd name="T4" fmla="*/ 6 w 10"/>
                  <a:gd name="T5" fmla="*/ 7 h 10"/>
                  <a:gd name="T6" fmla="*/ 3 w 10"/>
                  <a:gd name="T7" fmla="*/ 6 h 10"/>
                  <a:gd name="T8" fmla="*/ 2 w 10"/>
                  <a:gd name="T9" fmla="*/ 3 h 10"/>
                  <a:gd name="T10" fmla="*/ 4 w 10"/>
                  <a:gd name="T11" fmla="*/ 1 h 10"/>
                  <a:gd name="T12" fmla="*/ 7 w 10"/>
                  <a:gd name="T13" fmla="*/ 1 h 10"/>
                  <a:gd name="T14" fmla="*/ 4 w 10"/>
                  <a:gd name="T15" fmla="*/ 0 h 10"/>
                  <a:gd name="T16" fmla="*/ 1 w 10"/>
                  <a:gd name="T17" fmla="*/ 3 h 10"/>
                  <a:gd name="T18" fmla="*/ 2 w 10"/>
                  <a:gd name="T19" fmla="*/ 8 h 10"/>
                  <a:gd name="T20" fmla="*/ 7 w 10"/>
                  <a:gd name="T21" fmla="*/ 9 h 10"/>
                  <a:gd name="T22" fmla="*/ 9 w 10"/>
                  <a:gd name="T23" fmla="*/ 5 h 10"/>
                  <a:gd name="T24" fmla="*/ 8 w 10"/>
                  <a:gd name="T25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" h="10">
                    <a:moveTo>
                      <a:pt x="8" y="2"/>
                    </a:moveTo>
                    <a:cubicBezTo>
                      <a:pt x="8" y="2"/>
                      <a:pt x="9" y="3"/>
                      <a:pt x="8" y="5"/>
                    </a:cubicBezTo>
                    <a:cubicBezTo>
                      <a:pt x="8" y="6"/>
                      <a:pt x="7" y="7"/>
                      <a:pt x="6" y="7"/>
                    </a:cubicBezTo>
                    <a:cubicBezTo>
                      <a:pt x="5" y="8"/>
                      <a:pt x="4" y="7"/>
                      <a:pt x="3" y="6"/>
                    </a:cubicBezTo>
                    <a:cubicBezTo>
                      <a:pt x="2" y="5"/>
                      <a:pt x="2" y="4"/>
                      <a:pt x="2" y="3"/>
                    </a:cubicBezTo>
                    <a:cubicBezTo>
                      <a:pt x="2" y="2"/>
                      <a:pt x="3" y="2"/>
                      <a:pt x="4" y="1"/>
                    </a:cubicBezTo>
                    <a:cubicBezTo>
                      <a:pt x="6" y="1"/>
                      <a:pt x="7" y="1"/>
                      <a:pt x="7" y="1"/>
                    </a:cubicBezTo>
                    <a:cubicBezTo>
                      <a:pt x="7" y="1"/>
                      <a:pt x="6" y="0"/>
                      <a:pt x="4" y="0"/>
                    </a:cubicBezTo>
                    <a:cubicBezTo>
                      <a:pt x="3" y="0"/>
                      <a:pt x="1" y="1"/>
                      <a:pt x="1" y="3"/>
                    </a:cubicBezTo>
                    <a:cubicBezTo>
                      <a:pt x="0" y="4"/>
                      <a:pt x="0" y="6"/>
                      <a:pt x="2" y="8"/>
                    </a:cubicBezTo>
                    <a:cubicBezTo>
                      <a:pt x="3" y="9"/>
                      <a:pt x="5" y="10"/>
                      <a:pt x="7" y="9"/>
                    </a:cubicBezTo>
                    <a:cubicBezTo>
                      <a:pt x="8" y="8"/>
                      <a:pt x="9" y="6"/>
                      <a:pt x="9" y="5"/>
                    </a:cubicBezTo>
                    <a:cubicBezTo>
                      <a:pt x="10" y="3"/>
                      <a:pt x="8" y="2"/>
                      <a:pt x="8" y="2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42">
                <a:extLst>
                  <a:ext uri="{FF2B5EF4-FFF2-40B4-BE49-F238E27FC236}">
                    <a16:creationId xmlns="" xmlns:a16="http://schemas.microsoft.com/office/drawing/2014/main" id="{EC9B0766-BCCB-41BD-B86F-2D8B357C59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0" y="952"/>
                <a:ext cx="3" cy="13"/>
              </a:xfrm>
              <a:custGeom>
                <a:avLst/>
                <a:gdLst>
                  <a:gd name="T0" fmla="*/ 2 w 4"/>
                  <a:gd name="T1" fmla="*/ 20 h 20"/>
                  <a:gd name="T2" fmla="*/ 4 w 4"/>
                  <a:gd name="T3" fmla="*/ 10 h 20"/>
                  <a:gd name="T4" fmla="*/ 1 w 4"/>
                  <a:gd name="T5" fmla="*/ 1 h 20"/>
                  <a:gd name="T6" fmla="*/ 2 w 4"/>
                  <a:gd name="T7" fmla="*/ 10 h 20"/>
                  <a:gd name="T8" fmla="*/ 2 w 4"/>
                  <a:gd name="T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0">
                    <a:moveTo>
                      <a:pt x="2" y="20"/>
                    </a:moveTo>
                    <a:cubicBezTo>
                      <a:pt x="3" y="20"/>
                      <a:pt x="4" y="16"/>
                      <a:pt x="4" y="10"/>
                    </a:cubicBezTo>
                    <a:cubicBezTo>
                      <a:pt x="4" y="4"/>
                      <a:pt x="1" y="0"/>
                      <a:pt x="1" y="1"/>
                    </a:cubicBezTo>
                    <a:cubicBezTo>
                      <a:pt x="0" y="1"/>
                      <a:pt x="2" y="5"/>
                      <a:pt x="2" y="10"/>
                    </a:cubicBezTo>
                    <a:cubicBezTo>
                      <a:pt x="3" y="15"/>
                      <a:pt x="2" y="19"/>
                      <a:pt x="2" y="20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143">
                <a:extLst>
                  <a:ext uri="{FF2B5EF4-FFF2-40B4-BE49-F238E27FC236}">
                    <a16:creationId xmlns="" xmlns:a16="http://schemas.microsoft.com/office/drawing/2014/main" id="{EE7E171A-1D68-45F7-9466-119EE2A447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3" y="951"/>
                <a:ext cx="2" cy="13"/>
              </a:xfrm>
              <a:custGeom>
                <a:avLst/>
                <a:gdLst>
                  <a:gd name="T0" fmla="*/ 2 w 4"/>
                  <a:gd name="T1" fmla="*/ 20 h 20"/>
                  <a:gd name="T2" fmla="*/ 3 w 4"/>
                  <a:gd name="T3" fmla="*/ 10 h 20"/>
                  <a:gd name="T4" fmla="*/ 1 w 4"/>
                  <a:gd name="T5" fmla="*/ 1 h 20"/>
                  <a:gd name="T6" fmla="*/ 2 w 4"/>
                  <a:gd name="T7" fmla="*/ 10 h 20"/>
                  <a:gd name="T8" fmla="*/ 2 w 4"/>
                  <a:gd name="T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0">
                    <a:moveTo>
                      <a:pt x="2" y="20"/>
                    </a:moveTo>
                    <a:cubicBezTo>
                      <a:pt x="2" y="20"/>
                      <a:pt x="4" y="16"/>
                      <a:pt x="3" y="10"/>
                    </a:cubicBezTo>
                    <a:cubicBezTo>
                      <a:pt x="3" y="5"/>
                      <a:pt x="1" y="0"/>
                      <a:pt x="1" y="1"/>
                    </a:cubicBezTo>
                    <a:cubicBezTo>
                      <a:pt x="0" y="1"/>
                      <a:pt x="1" y="5"/>
                      <a:pt x="2" y="10"/>
                    </a:cubicBezTo>
                    <a:cubicBezTo>
                      <a:pt x="2" y="16"/>
                      <a:pt x="1" y="20"/>
                      <a:pt x="2" y="20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44">
                <a:extLst>
                  <a:ext uri="{FF2B5EF4-FFF2-40B4-BE49-F238E27FC236}">
                    <a16:creationId xmlns="" xmlns:a16="http://schemas.microsoft.com/office/drawing/2014/main" id="{7B8EED48-F913-40C0-9BB3-8DF722FCDA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1" y="950"/>
                <a:ext cx="2" cy="13"/>
              </a:xfrm>
              <a:custGeom>
                <a:avLst/>
                <a:gdLst>
                  <a:gd name="T0" fmla="*/ 3 w 3"/>
                  <a:gd name="T1" fmla="*/ 20 h 20"/>
                  <a:gd name="T2" fmla="*/ 2 w 3"/>
                  <a:gd name="T3" fmla="*/ 10 h 20"/>
                  <a:gd name="T4" fmla="*/ 2 w 3"/>
                  <a:gd name="T5" fmla="*/ 0 h 20"/>
                  <a:gd name="T6" fmla="*/ 0 w 3"/>
                  <a:gd name="T7" fmla="*/ 10 h 20"/>
                  <a:gd name="T8" fmla="*/ 3 w 3"/>
                  <a:gd name="T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0">
                    <a:moveTo>
                      <a:pt x="3" y="20"/>
                    </a:moveTo>
                    <a:cubicBezTo>
                      <a:pt x="3" y="20"/>
                      <a:pt x="2" y="15"/>
                      <a:pt x="2" y="10"/>
                    </a:cubicBezTo>
                    <a:cubicBezTo>
                      <a:pt x="2" y="4"/>
                      <a:pt x="3" y="0"/>
                      <a:pt x="2" y="0"/>
                    </a:cubicBezTo>
                    <a:cubicBezTo>
                      <a:pt x="2" y="0"/>
                      <a:pt x="0" y="4"/>
                      <a:pt x="0" y="10"/>
                    </a:cubicBezTo>
                    <a:cubicBezTo>
                      <a:pt x="0" y="16"/>
                      <a:pt x="2" y="20"/>
                      <a:pt x="3" y="20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45">
                <a:extLst>
                  <a:ext uri="{FF2B5EF4-FFF2-40B4-BE49-F238E27FC236}">
                    <a16:creationId xmlns="" xmlns:a16="http://schemas.microsoft.com/office/drawing/2014/main" id="{C7449E0C-2147-4496-A790-FE2C0899C3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2" y="949"/>
                <a:ext cx="2" cy="13"/>
              </a:xfrm>
              <a:custGeom>
                <a:avLst/>
                <a:gdLst>
                  <a:gd name="T0" fmla="*/ 3 w 3"/>
                  <a:gd name="T1" fmla="*/ 21 h 21"/>
                  <a:gd name="T2" fmla="*/ 2 w 3"/>
                  <a:gd name="T3" fmla="*/ 10 h 21"/>
                  <a:gd name="T4" fmla="*/ 2 w 3"/>
                  <a:gd name="T5" fmla="*/ 0 h 21"/>
                  <a:gd name="T6" fmla="*/ 0 w 3"/>
                  <a:gd name="T7" fmla="*/ 10 h 21"/>
                  <a:gd name="T8" fmla="*/ 3 w 3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1">
                    <a:moveTo>
                      <a:pt x="3" y="21"/>
                    </a:moveTo>
                    <a:cubicBezTo>
                      <a:pt x="3" y="21"/>
                      <a:pt x="2" y="16"/>
                      <a:pt x="2" y="10"/>
                    </a:cubicBezTo>
                    <a:cubicBezTo>
                      <a:pt x="1" y="5"/>
                      <a:pt x="3" y="0"/>
                      <a:pt x="2" y="0"/>
                    </a:cubicBezTo>
                    <a:cubicBezTo>
                      <a:pt x="2" y="0"/>
                      <a:pt x="0" y="4"/>
                      <a:pt x="0" y="10"/>
                    </a:cubicBezTo>
                    <a:cubicBezTo>
                      <a:pt x="0" y="17"/>
                      <a:pt x="2" y="21"/>
                      <a:pt x="3" y="21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Rectangle 146">
                <a:extLst>
                  <a:ext uri="{FF2B5EF4-FFF2-40B4-BE49-F238E27FC236}">
                    <a16:creationId xmlns="" xmlns:a16="http://schemas.microsoft.com/office/drawing/2014/main" id="{391548C9-5879-494E-86B5-8869CAD38A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1" y="754"/>
                <a:ext cx="1" cy="1"/>
              </a:xfrm>
              <a:prstGeom prst="rect">
                <a:avLst/>
              </a:prstGeom>
              <a:solidFill>
                <a:srgbClr val="E850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147">
                <a:extLst>
                  <a:ext uri="{FF2B5EF4-FFF2-40B4-BE49-F238E27FC236}">
                    <a16:creationId xmlns="" xmlns:a16="http://schemas.microsoft.com/office/drawing/2014/main" id="{B0A34238-4F30-4D77-BD52-3D0E92314D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4" y="751"/>
                <a:ext cx="69" cy="47"/>
              </a:xfrm>
              <a:custGeom>
                <a:avLst/>
                <a:gdLst>
                  <a:gd name="T0" fmla="*/ 106 w 106"/>
                  <a:gd name="T1" fmla="*/ 46 h 72"/>
                  <a:gd name="T2" fmla="*/ 85 w 106"/>
                  <a:gd name="T3" fmla="*/ 15 h 72"/>
                  <a:gd name="T4" fmla="*/ 44 w 106"/>
                  <a:gd name="T5" fmla="*/ 1 h 72"/>
                  <a:gd name="T6" fmla="*/ 5 w 106"/>
                  <a:gd name="T7" fmla="*/ 15 h 72"/>
                  <a:gd name="T8" fmla="*/ 38 w 106"/>
                  <a:gd name="T9" fmla="*/ 14 h 72"/>
                  <a:gd name="T10" fmla="*/ 42 w 106"/>
                  <a:gd name="T11" fmla="*/ 16 h 72"/>
                  <a:gd name="T12" fmla="*/ 12 w 106"/>
                  <a:gd name="T13" fmla="*/ 23 h 72"/>
                  <a:gd name="T14" fmla="*/ 14 w 106"/>
                  <a:gd name="T15" fmla="*/ 31 h 72"/>
                  <a:gd name="T16" fmla="*/ 41 w 106"/>
                  <a:gd name="T17" fmla="*/ 27 h 72"/>
                  <a:gd name="T18" fmla="*/ 15 w 106"/>
                  <a:gd name="T19" fmla="*/ 35 h 72"/>
                  <a:gd name="T20" fmla="*/ 16 w 106"/>
                  <a:gd name="T21" fmla="*/ 43 h 72"/>
                  <a:gd name="T22" fmla="*/ 42 w 106"/>
                  <a:gd name="T23" fmla="*/ 37 h 72"/>
                  <a:gd name="T24" fmla="*/ 22 w 106"/>
                  <a:gd name="T25" fmla="*/ 46 h 72"/>
                  <a:gd name="T26" fmla="*/ 25 w 106"/>
                  <a:gd name="T27" fmla="*/ 51 h 72"/>
                  <a:gd name="T28" fmla="*/ 45 w 106"/>
                  <a:gd name="T29" fmla="*/ 43 h 72"/>
                  <a:gd name="T30" fmla="*/ 51 w 106"/>
                  <a:gd name="T31" fmla="*/ 51 h 72"/>
                  <a:gd name="T32" fmla="*/ 72 w 106"/>
                  <a:gd name="T33" fmla="*/ 72 h 72"/>
                  <a:gd name="T34" fmla="*/ 106 w 106"/>
                  <a:gd name="T35" fmla="*/ 4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6" h="72">
                    <a:moveTo>
                      <a:pt x="106" y="46"/>
                    </a:moveTo>
                    <a:cubicBezTo>
                      <a:pt x="106" y="46"/>
                      <a:pt x="89" y="18"/>
                      <a:pt x="85" y="15"/>
                    </a:cubicBezTo>
                    <a:cubicBezTo>
                      <a:pt x="81" y="12"/>
                      <a:pt x="47" y="0"/>
                      <a:pt x="44" y="1"/>
                    </a:cubicBezTo>
                    <a:cubicBezTo>
                      <a:pt x="41" y="2"/>
                      <a:pt x="0" y="10"/>
                      <a:pt x="5" y="15"/>
                    </a:cubicBezTo>
                    <a:cubicBezTo>
                      <a:pt x="10" y="20"/>
                      <a:pt x="38" y="14"/>
                      <a:pt x="38" y="14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16"/>
                      <a:pt x="17" y="20"/>
                      <a:pt x="12" y="23"/>
                    </a:cubicBezTo>
                    <a:cubicBezTo>
                      <a:pt x="7" y="26"/>
                      <a:pt x="9" y="32"/>
                      <a:pt x="14" y="31"/>
                    </a:cubicBezTo>
                    <a:cubicBezTo>
                      <a:pt x="18" y="31"/>
                      <a:pt x="40" y="26"/>
                      <a:pt x="41" y="27"/>
                    </a:cubicBezTo>
                    <a:cubicBezTo>
                      <a:pt x="43" y="28"/>
                      <a:pt x="18" y="33"/>
                      <a:pt x="15" y="35"/>
                    </a:cubicBezTo>
                    <a:cubicBezTo>
                      <a:pt x="12" y="37"/>
                      <a:pt x="11" y="44"/>
                      <a:pt x="16" y="43"/>
                    </a:cubicBezTo>
                    <a:cubicBezTo>
                      <a:pt x="19" y="43"/>
                      <a:pt x="42" y="37"/>
                      <a:pt x="42" y="37"/>
                    </a:cubicBezTo>
                    <a:cubicBezTo>
                      <a:pt x="42" y="37"/>
                      <a:pt x="23" y="44"/>
                      <a:pt x="22" y="46"/>
                    </a:cubicBezTo>
                    <a:cubicBezTo>
                      <a:pt x="19" y="48"/>
                      <a:pt x="21" y="52"/>
                      <a:pt x="25" y="51"/>
                    </a:cubicBezTo>
                    <a:cubicBezTo>
                      <a:pt x="28" y="51"/>
                      <a:pt x="41" y="44"/>
                      <a:pt x="45" y="43"/>
                    </a:cubicBezTo>
                    <a:cubicBezTo>
                      <a:pt x="45" y="43"/>
                      <a:pt x="48" y="44"/>
                      <a:pt x="51" y="51"/>
                    </a:cubicBezTo>
                    <a:cubicBezTo>
                      <a:pt x="55" y="58"/>
                      <a:pt x="72" y="72"/>
                      <a:pt x="72" y="72"/>
                    </a:cubicBezTo>
                    <a:lnTo>
                      <a:pt x="106" y="46"/>
                    </a:lnTo>
                    <a:close/>
                  </a:path>
                </a:pathLst>
              </a:custGeom>
              <a:solidFill>
                <a:srgbClr val="B788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148">
                <a:extLst>
                  <a:ext uri="{FF2B5EF4-FFF2-40B4-BE49-F238E27FC236}">
                    <a16:creationId xmlns="" xmlns:a16="http://schemas.microsoft.com/office/drawing/2014/main" id="{0321FB16-FE99-4D2D-9018-71AA75AB78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7" y="759"/>
                <a:ext cx="34" cy="5"/>
              </a:xfrm>
              <a:custGeom>
                <a:avLst/>
                <a:gdLst>
                  <a:gd name="T0" fmla="*/ 0 w 52"/>
                  <a:gd name="T1" fmla="*/ 3 h 8"/>
                  <a:gd name="T2" fmla="*/ 7 w 52"/>
                  <a:gd name="T3" fmla="*/ 5 h 8"/>
                  <a:gd name="T4" fmla="*/ 16 w 52"/>
                  <a:gd name="T5" fmla="*/ 5 h 8"/>
                  <a:gd name="T6" fmla="*/ 26 w 52"/>
                  <a:gd name="T7" fmla="*/ 4 h 8"/>
                  <a:gd name="T8" fmla="*/ 34 w 52"/>
                  <a:gd name="T9" fmla="*/ 2 h 8"/>
                  <a:gd name="T10" fmla="*/ 33 w 52"/>
                  <a:gd name="T11" fmla="*/ 2 h 8"/>
                  <a:gd name="T12" fmla="*/ 51 w 52"/>
                  <a:gd name="T13" fmla="*/ 8 h 8"/>
                  <a:gd name="T14" fmla="*/ 34 w 52"/>
                  <a:gd name="T15" fmla="*/ 1 h 8"/>
                  <a:gd name="T16" fmla="*/ 34 w 52"/>
                  <a:gd name="T17" fmla="*/ 0 h 8"/>
                  <a:gd name="T18" fmla="*/ 34 w 52"/>
                  <a:gd name="T19" fmla="*/ 0 h 8"/>
                  <a:gd name="T20" fmla="*/ 26 w 52"/>
                  <a:gd name="T21" fmla="*/ 2 h 8"/>
                  <a:gd name="T22" fmla="*/ 16 w 52"/>
                  <a:gd name="T23" fmla="*/ 3 h 8"/>
                  <a:gd name="T24" fmla="*/ 8 w 52"/>
                  <a:gd name="T25" fmla="*/ 4 h 8"/>
                  <a:gd name="T26" fmla="*/ 0 w 52"/>
                  <a:gd name="T27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2" h="8">
                    <a:moveTo>
                      <a:pt x="0" y="3"/>
                    </a:moveTo>
                    <a:cubicBezTo>
                      <a:pt x="0" y="3"/>
                      <a:pt x="3" y="4"/>
                      <a:pt x="7" y="5"/>
                    </a:cubicBezTo>
                    <a:cubicBezTo>
                      <a:pt x="10" y="5"/>
                      <a:pt x="13" y="5"/>
                      <a:pt x="16" y="5"/>
                    </a:cubicBezTo>
                    <a:cubicBezTo>
                      <a:pt x="19" y="5"/>
                      <a:pt x="23" y="4"/>
                      <a:pt x="26" y="4"/>
                    </a:cubicBezTo>
                    <a:cubicBezTo>
                      <a:pt x="29" y="3"/>
                      <a:pt x="31" y="3"/>
                      <a:pt x="34" y="2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44" y="6"/>
                      <a:pt x="51" y="8"/>
                      <a:pt x="51" y="8"/>
                    </a:cubicBezTo>
                    <a:cubicBezTo>
                      <a:pt x="52" y="7"/>
                      <a:pt x="44" y="4"/>
                      <a:pt x="34" y="1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1" y="1"/>
                      <a:pt x="29" y="1"/>
                      <a:pt x="26" y="2"/>
                    </a:cubicBezTo>
                    <a:cubicBezTo>
                      <a:pt x="22" y="2"/>
                      <a:pt x="19" y="3"/>
                      <a:pt x="16" y="3"/>
                    </a:cubicBezTo>
                    <a:cubicBezTo>
                      <a:pt x="13" y="4"/>
                      <a:pt x="10" y="4"/>
                      <a:pt x="8" y="4"/>
                    </a:cubicBezTo>
                    <a:cubicBezTo>
                      <a:pt x="3" y="3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rgbClr val="AA65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149">
                <a:extLst>
                  <a:ext uri="{FF2B5EF4-FFF2-40B4-BE49-F238E27FC236}">
                    <a16:creationId xmlns="" xmlns:a16="http://schemas.microsoft.com/office/drawing/2014/main" id="{36F1D1D0-30FC-48E7-BC65-A80C680D6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2" y="748"/>
                <a:ext cx="96" cy="91"/>
              </a:xfrm>
              <a:custGeom>
                <a:avLst/>
                <a:gdLst>
                  <a:gd name="T0" fmla="*/ 40 w 148"/>
                  <a:gd name="T1" fmla="*/ 0 h 140"/>
                  <a:gd name="T2" fmla="*/ 0 w 148"/>
                  <a:gd name="T3" fmla="*/ 109 h 140"/>
                  <a:gd name="T4" fmla="*/ 102 w 148"/>
                  <a:gd name="T5" fmla="*/ 140 h 140"/>
                  <a:gd name="T6" fmla="*/ 120 w 148"/>
                  <a:gd name="T7" fmla="*/ 128 h 140"/>
                  <a:gd name="T8" fmla="*/ 148 w 148"/>
                  <a:gd name="T9" fmla="*/ 31 h 140"/>
                  <a:gd name="T10" fmla="*/ 40 w 148"/>
                  <a:gd name="T11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8" h="140">
                    <a:moveTo>
                      <a:pt x="40" y="0"/>
                    </a:moveTo>
                    <a:cubicBezTo>
                      <a:pt x="40" y="0"/>
                      <a:pt x="10" y="91"/>
                      <a:pt x="0" y="109"/>
                    </a:cubicBezTo>
                    <a:cubicBezTo>
                      <a:pt x="102" y="140"/>
                      <a:pt x="102" y="140"/>
                      <a:pt x="102" y="140"/>
                    </a:cubicBezTo>
                    <a:cubicBezTo>
                      <a:pt x="120" y="128"/>
                      <a:pt x="120" y="128"/>
                      <a:pt x="120" y="128"/>
                    </a:cubicBezTo>
                    <a:cubicBezTo>
                      <a:pt x="120" y="128"/>
                      <a:pt x="145" y="55"/>
                      <a:pt x="148" y="31"/>
                    </a:cubicBez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50">
                <a:extLst>
                  <a:ext uri="{FF2B5EF4-FFF2-40B4-BE49-F238E27FC236}">
                    <a16:creationId xmlns="" xmlns:a16="http://schemas.microsoft.com/office/drawing/2014/main" id="{F1F37130-F40F-4373-91E6-A9C0F4AD91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8" y="829"/>
                <a:ext cx="12" cy="10"/>
              </a:xfrm>
              <a:custGeom>
                <a:avLst/>
                <a:gdLst>
                  <a:gd name="T0" fmla="*/ 3 w 12"/>
                  <a:gd name="T1" fmla="*/ 0 h 10"/>
                  <a:gd name="T2" fmla="*/ 0 w 12"/>
                  <a:gd name="T3" fmla="*/ 10 h 10"/>
                  <a:gd name="T4" fmla="*/ 12 w 12"/>
                  <a:gd name="T5" fmla="*/ 2 h 10"/>
                  <a:gd name="T6" fmla="*/ 3 w 12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0">
                    <a:moveTo>
                      <a:pt x="3" y="0"/>
                    </a:moveTo>
                    <a:lnTo>
                      <a:pt x="0" y="10"/>
                    </a:lnTo>
                    <a:lnTo>
                      <a:pt x="12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51">
                <a:extLst>
                  <a:ext uri="{FF2B5EF4-FFF2-40B4-BE49-F238E27FC236}">
                    <a16:creationId xmlns="" xmlns:a16="http://schemas.microsoft.com/office/drawing/2014/main" id="{C2A9E20F-7D74-4695-8D7C-C23DAEF99F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0" y="772"/>
                <a:ext cx="50" cy="17"/>
              </a:xfrm>
              <a:custGeom>
                <a:avLst/>
                <a:gdLst>
                  <a:gd name="T0" fmla="*/ 77 w 77"/>
                  <a:gd name="T1" fmla="*/ 26 h 27"/>
                  <a:gd name="T2" fmla="*/ 66 w 77"/>
                  <a:gd name="T3" fmla="*/ 23 h 27"/>
                  <a:gd name="T4" fmla="*/ 39 w 77"/>
                  <a:gd name="T5" fmla="*/ 14 h 27"/>
                  <a:gd name="T6" fmla="*/ 11 w 77"/>
                  <a:gd name="T7" fmla="*/ 5 h 27"/>
                  <a:gd name="T8" fmla="*/ 0 w 77"/>
                  <a:gd name="T9" fmla="*/ 1 h 27"/>
                  <a:gd name="T10" fmla="*/ 12 w 77"/>
                  <a:gd name="T11" fmla="*/ 3 h 27"/>
                  <a:gd name="T12" fmla="*/ 39 w 77"/>
                  <a:gd name="T13" fmla="*/ 12 h 27"/>
                  <a:gd name="T14" fmla="*/ 66 w 77"/>
                  <a:gd name="T15" fmla="*/ 22 h 27"/>
                  <a:gd name="T16" fmla="*/ 77 w 77"/>
                  <a:gd name="T17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27">
                    <a:moveTo>
                      <a:pt x="77" y="26"/>
                    </a:moveTo>
                    <a:cubicBezTo>
                      <a:pt x="77" y="27"/>
                      <a:pt x="73" y="25"/>
                      <a:pt x="66" y="23"/>
                    </a:cubicBezTo>
                    <a:cubicBezTo>
                      <a:pt x="58" y="20"/>
                      <a:pt x="49" y="17"/>
                      <a:pt x="39" y="14"/>
                    </a:cubicBezTo>
                    <a:cubicBezTo>
                      <a:pt x="28" y="10"/>
                      <a:pt x="19" y="7"/>
                      <a:pt x="11" y="5"/>
                    </a:cubicBezTo>
                    <a:cubicBezTo>
                      <a:pt x="4" y="2"/>
                      <a:pt x="0" y="1"/>
                      <a:pt x="0" y="1"/>
                    </a:cubicBezTo>
                    <a:cubicBezTo>
                      <a:pt x="0" y="0"/>
                      <a:pt x="5" y="1"/>
                      <a:pt x="12" y="3"/>
                    </a:cubicBezTo>
                    <a:cubicBezTo>
                      <a:pt x="19" y="5"/>
                      <a:pt x="29" y="8"/>
                      <a:pt x="39" y="12"/>
                    </a:cubicBezTo>
                    <a:cubicBezTo>
                      <a:pt x="50" y="15"/>
                      <a:pt x="60" y="19"/>
                      <a:pt x="66" y="22"/>
                    </a:cubicBezTo>
                    <a:cubicBezTo>
                      <a:pt x="73" y="24"/>
                      <a:pt x="77" y="26"/>
                      <a:pt x="77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152">
                <a:extLst>
                  <a:ext uri="{FF2B5EF4-FFF2-40B4-BE49-F238E27FC236}">
                    <a16:creationId xmlns="" xmlns:a16="http://schemas.microsoft.com/office/drawing/2014/main" id="{52D95CF2-D6AC-42A4-985B-8EF4A77049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7" y="786"/>
                <a:ext cx="48" cy="16"/>
              </a:xfrm>
              <a:custGeom>
                <a:avLst/>
                <a:gdLst>
                  <a:gd name="T0" fmla="*/ 74 w 74"/>
                  <a:gd name="T1" fmla="*/ 25 h 25"/>
                  <a:gd name="T2" fmla="*/ 62 w 74"/>
                  <a:gd name="T3" fmla="*/ 22 h 25"/>
                  <a:gd name="T4" fmla="*/ 36 w 74"/>
                  <a:gd name="T5" fmla="*/ 14 h 25"/>
                  <a:gd name="T6" fmla="*/ 10 w 74"/>
                  <a:gd name="T7" fmla="*/ 5 h 25"/>
                  <a:gd name="T8" fmla="*/ 0 w 74"/>
                  <a:gd name="T9" fmla="*/ 1 h 25"/>
                  <a:gd name="T10" fmla="*/ 11 w 74"/>
                  <a:gd name="T11" fmla="*/ 4 h 25"/>
                  <a:gd name="T12" fmla="*/ 37 w 74"/>
                  <a:gd name="T13" fmla="*/ 12 h 25"/>
                  <a:gd name="T14" fmla="*/ 63 w 74"/>
                  <a:gd name="T15" fmla="*/ 21 h 25"/>
                  <a:gd name="T16" fmla="*/ 74 w 74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4" h="25">
                    <a:moveTo>
                      <a:pt x="74" y="25"/>
                    </a:moveTo>
                    <a:cubicBezTo>
                      <a:pt x="74" y="25"/>
                      <a:pt x="69" y="24"/>
                      <a:pt x="62" y="22"/>
                    </a:cubicBezTo>
                    <a:cubicBezTo>
                      <a:pt x="56" y="21"/>
                      <a:pt x="46" y="18"/>
                      <a:pt x="36" y="14"/>
                    </a:cubicBezTo>
                    <a:cubicBezTo>
                      <a:pt x="26" y="11"/>
                      <a:pt x="17" y="8"/>
                      <a:pt x="10" y="5"/>
                    </a:cubicBezTo>
                    <a:cubicBezTo>
                      <a:pt x="4" y="3"/>
                      <a:pt x="0" y="1"/>
                      <a:pt x="0" y="1"/>
                    </a:cubicBezTo>
                    <a:cubicBezTo>
                      <a:pt x="0" y="0"/>
                      <a:pt x="4" y="2"/>
                      <a:pt x="11" y="4"/>
                    </a:cubicBezTo>
                    <a:cubicBezTo>
                      <a:pt x="18" y="6"/>
                      <a:pt x="27" y="9"/>
                      <a:pt x="37" y="12"/>
                    </a:cubicBezTo>
                    <a:cubicBezTo>
                      <a:pt x="47" y="16"/>
                      <a:pt x="56" y="19"/>
                      <a:pt x="63" y="21"/>
                    </a:cubicBezTo>
                    <a:cubicBezTo>
                      <a:pt x="70" y="23"/>
                      <a:pt x="74" y="25"/>
                      <a:pt x="74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53">
                <a:extLst>
                  <a:ext uri="{FF2B5EF4-FFF2-40B4-BE49-F238E27FC236}">
                    <a16:creationId xmlns="" xmlns:a16="http://schemas.microsoft.com/office/drawing/2014/main" id="{19A516D6-173A-400E-A7F5-762F7A91BC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3" y="799"/>
                <a:ext cx="45" cy="15"/>
              </a:xfrm>
              <a:custGeom>
                <a:avLst/>
                <a:gdLst>
                  <a:gd name="T0" fmla="*/ 68 w 69"/>
                  <a:gd name="T1" fmla="*/ 23 h 24"/>
                  <a:gd name="T2" fmla="*/ 34 w 69"/>
                  <a:gd name="T3" fmla="*/ 13 h 24"/>
                  <a:gd name="T4" fmla="*/ 1 w 69"/>
                  <a:gd name="T5" fmla="*/ 0 h 24"/>
                  <a:gd name="T6" fmla="*/ 35 w 69"/>
                  <a:gd name="T7" fmla="*/ 11 h 24"/>
                  <a:gd name="T8" fmla="*/ 68 w 69"/>
                  <a:gd name="T9" fmla="*/ 2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24">
                    <a:moveTo>
                      <a:pt x="68" y="23"/>
                    </a:moveTo>
                    <a:cubicBezTo>
                      <a:pt x="68" y="24"/>
                      <a:pt x="53" y="19"/>
                      <a:pt x="34" y="13"/>
                    </a:cubicBezTo>
                    <a:cubicBezTo>
                      <a:pt x="15" y="7"/>
                      <a:pt x="0" y="1"/>
                      <a:pt x="1" y="0"/>
                    </a:cubicBezTo>
                    <a:cubicBezTo>
                      <a:pt x="1" y="0"/>
                      <a:pt x="16" y="5"/>
                      <a:pt x="35" y="11"/>
                    </a:cubicBezTo>
                    <a:cubicBezTo>
                      <a:pt x="54" y="17"/>
                      <a:pt x="69" y="23"/>
                      <a:pt x="6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154">
                <a:extLst>
                  <a:ext uri="{FF2B5EF4-FFF2-40B4-BE49-F238E27FC236}">
                    <a16:creationId xmlns="" xmlns:a16="http://schemas.microsoft.com/office/drawing/2014/main" id="{BAB85214-E66E-4740-B00E-D62E0B9B88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4" y="769"/>
                <a:ext cx="32" cy="16"/>
              </a:xfrm>
              <a:custGeom>
                <a:avLst/>
                <a:gdLst>
                  <a:gd name="T0" fmla="*/ 49 w 49"/>
                  <a:gd name="T1" fmla="*/ 22 h 24"/>
                  <a:gd name="T2" fmla="*/ 39 w 49"/>
                  <a:gd name="T3" fmla="*/ 22 h 24"/>
                  <a:gd name="T4" fmla="*/ 31 w 49"/>
                  <a:gd name="T5" fmla="*/ 16 h 24"/>
                  <a:gd name="T6" fmla="*/ 2 w 49"/>
                  <a:gd name="T7" fmla="*/ 5 h 24"/>
                  <a:gd name="T8" fmla="*/ 1 w 49"/>
                  <a:gd name="T9" fmla="*/ 2 h 24"/>
                  <a:gd name="T10" fmla="*/ 4 w 49"/>
                  <a:gd name="T11" fmla="*/ 0 h 24"/>
                  <a:gd name="T12" fmla="*/ 38 w 49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24">
                    <a:moveTo>
                      <a:pt x="49" y="22"/>
                    </a:moveTo>
                    <a:cubicBezTo>
                      <a:pt x="47" y="24"/>
                      <a:pt x="42" y="24"/>
                      <a:pt x="39" y="22"/>
                    </a:cubicBezTo>
                    <a:cubicBezTo>
                      <a:pt x="36" y="20"/>
                      <a:pt x="34" y="17"/>
                      <a:pt x="31" y="16"/>
                    </a:cubicBezTo>
                    <a:cubicBezTo>
                      <a:pt x="23" y="10"/>
                      <a:pt x="11" y="11"/>
                      <a:pt x="2" y="5"/>
                    </a:cubicBezTo>
                    <a:cubicBezTo>
                      <a:pt x="1" y="4"/>
                      <a:pt x="0" y="3"/>
                      <a:pt x="1" y="2"/>
                    </a:cubicBezTo>
                    <a:cubicBezTo>
                      <a:pt x="1" y="0"/>
                      <a:pt x="3" y="0"/>
                      <a:pt x="4" y="0"/>
                    </a:cubicBezTo>
                    <a:cubicBezTo>
                      <a:pt x="16" y="0"/>
                      <a:pt x="27" y="0"/>
                      <a:pt x="38" y="0"/>
                    </a:cubicBezTo>
                  </a:path>
                </a:pathLst>
              </a:custGeom>
              <a:solidFill>
                <a:srgbClr val="B788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155">
                <a:extLst>
                  <a:ext uri="{FF2B5EF4-FFF2-40B4-BE49-F238E27FC236}">
                    <a16:creationId xmlns="" xmlns:a16="http://schemas.microsoft.com/office/drawing/2014/main" id="{D51151E1-E5D2-4332-BE43-B4A5FE5A2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3" y="768"/>
                <a:ext cx="33" cy="17"/>
              </a:xfrm>
              <a:custGeom>
                <a:avLst/>
                <a:gdLst>
                  <a:gd name="T0" fmla="*/ 39 w 50"/>
                  <a:gd name="T1" fmla="*/ 1 h 25"/>
                  <a:gd name="T2" fmla="*/ 36 w 50"/>
                  <a:gd name="T3" fmla="*/ 1 h 25"/>
                  <a:gd name="T4" fmla="*/ 26 w 50"/>
                  <a:gd name="T5" fmla="*/ 1 h 25"/>
                  <a:gd name="T6" fmla="*/ 11 w 50"/>
                  <a:gd name="T7" fmla="*/ 0 h 25"/>
                  <a:gd name="T8" fmla="*/ 6 w 50"/>
                  <a:gd name="T9" fmla="*/ 0 h 25"/>
                  <a:gd name="T10" fmla="*/ 1 w 50"/>
                  <a:gd name="T11" fmla="*/ 1 h 25"/>
                  <a:gd name="T12" fmla="*/ 1 w 50"/>
                  <a:gd name="T13" fmla="*/ 5 h 25"/>
                  <a:gd name="T14" fmla="*/ 3 w 50"/>
                  <a:gd name="T15" fmla="*/ 7 h 25"/>
                  <a:gd name="T16" fmla="*/ 7 w 50"/>
                  <a:gd name="T17" fmla="*/ 9 h 25"/>
                  <a:gd name="T18" fmla="*/ 25 w 50"/>
                  <a:gd name="T19" fmla="*/ 14 h 25"/>
                  <a:gd name="T20" fmla="*/ 32 w 50"/>
                  <a:gd name="T21" fmla="*/ 17 h 25"/>
                  <a:gd name="T22" fmla="*/ 37 w 50"/>
                  <a:gd name="T23" fmla="*/ 21 h 25"/>
                  <a:gd name="T24" fmla="*/ 47 w 50"/>
                  <a:gd name="T25" fmla="*/ 25 h 25"/>
                  <a:gd name="T26" fmla="*/ 50 w 50"/>
                  <a:gd name="T27" fmla="*/ 23 h 25"/>
                  <a:gd name="T28" fmla="*/ 47 w 50"/>
                  <a:gd name="T29" fmla="*/ 24 h 25"/>
                  <a:gd name="T30" fmla="*/ 38 w 50"/>
                  <a:gd name="T31" fmla="*/ 20 h 25"/>
                  <a:gd name="T32" fmla="*/ 33 w 50"/>
                  <a:gd name="T33" fmla="*/ 16 h 25"/>
                  <a:gd name="T34" fmla="*/ 25 w 50"/>
                  <a:gd name="T35" fmla="*/ 12 h 25"/>
                  <a:gd name="T36" fmla="*/ 8 w 50"/>
                  <a:gd name="T37" fmla="*/ 8 h 25"/>
                  <a:gd name="T38" fmla="*/ 4 w 50"/>
                  <a:gd name="T39" fmla="*/ 5 h 25"/>
                  <a:gd name="T40" fmla="*/ 3 w 50"/>
                  <a:gd name="T41" fmla="*/ 3 h 25"/>
                  <a:gd name="T42" fmla="*/ 6 w 50"/>
                  <a:gd name="T43" fmla="*/ 2 h 25"/>
                  <a:gd name="T44" fmla="*/ 11 w 50"/>
                  <a:gd name="T45" fmla="*/ 2 h 25"/>
                  <a:gd name="T46" fmla="*/ 26 w 50"/>
                  <a:gd name="T47" fmla="*/ 2 h 25"/>
                  <a:gd name="T48" fmla="*/ 36 w 50"/>
                  <a:gd name="T49" fmla="*/ 2 h 25"/>
                  <a:gd name="T50" fmla="*/ 39 w 50"/>
                  <a:gd name="T51" fmla="*/ 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0" h="25">
                    <a:moveTo>
                      <a:pt x="39" y="1"/>
                    </a:moveTo>
                    <a:cubicBezTo>
                      <a:pt x="39" y="1"/>
                      <a:pt x="38" y="1"/>
                      <a:pt x="36" y="1"/>
                    </a:cubicBezTo>
                    <a:cubicBezTo>
                      <a:pt x="33" y="1"/>
                      <a:pt x="30" y="1"/>
                      <a:pt x="26" y="1"/>
                    </a:cubicBezTo>
                    <a:cubicBezTo>
                      <a:pt x="21" y="1"/>
                      <a:pt x="16" y="0"/>
                      <a:pt x="11" y="0"/>
                    </a:cubicBezTo>
                    <a:cubicBezTo>
                      <a:pt x="9" y="0"/>
                      <a:pt x="8" y="0"/>
                      <a:pt x="6" y="0"/>
                    </a:cubicBezTo>
                    <a:cubicBezTo>
                      <a:pt x="5" y="0"/>
                      <a:pt x="3" y="0"/>
                      <a:pt x="1" y="1"/>
                    </a:cubicBezTo>
                    <a:cubicBezTo>
                      <a:pt x="1" y="2"/>
                      <a:pt x="0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ubicBezTo>
                      <a:pt x="4" y="8"/>
                      <a:pt x="5" y="9"/>
                      <a:pt x="7" y="9"/>
                    </a:cubicBezTo>
                    <a:cubicBezTo>
                      <a:pt x="13" y="12"/>
                      <a:pt x="19" y="13"/>
                      <a:pt x="25" y="14"/>
                    </a:cubicBezTo>
                    <a:cubicBezTo>
                      <a:pt x="27" y="15"/>
                      <a:pt x="30" y="16"/>
                      <a:pt x="32" y="17"/>
                    </a:cubicBezTo>
                    <a:cubicBezTo>
                      <a:pt x="34" y="18"/>
                      <a:pt x="35" y="20"/>
                      <a:pt x="37" y="21"/>
                    </a:cubicBezTo>
                    <a:cubicBezTo>
                      <a:pt x="40" y="24"/>
                      <a:pt x="44" y="25"/>
                      <a:pt x="47" y="25"/>
                    </a:cubicBezTo>
                    <a:cubicBezTo>
                      <a:pt x="49" y="24"/>
                      <a:pt x="50" y="23"/>
                      <a:pt x="50" y="23"/>
                    </a:cubicBezTo>
                    <a:cubicBezTo>
                      <a:pt x="50" y="23"/>
                      <a:pt x="49" y="24"/>
                      <a:pt x="47" y="24"/>
                    </a:cubicBezTo>
                    <a:cubicBezTo>
                      <a:pt x="44" y="24"/>
                      <a:pt x="41" y="23"/>
                      <a:pt x="38" y="20"/>
                    </a:cubicBezTo>
                    <a:cubicBezTo>
                      <a:pt x="36" y="19"/>
                      <a:pt x="35" y="17"/>
                      <a:pt x="33" y="16"/>
                    </a:cubicBezTo>
                    <a:cubicBezTo>
                      <a:pt x="31" y="14"/>
                      <a:pt x="28" y="13"/>
                      <a:pt x="25" y="12"/>
                    </a:cubicBezTo>
                    <a:cubicBezTo>
                      <a:pt x="20" y="11"/>
                      <a:pt x="14" y="10"/>
                      <a:pt x="8" y="8"/>
                    </a:cubicBezTo>
                    <a:cubicBezTo>
                      <a:pt x="6" y="7"/>
                      <a:pt x="5" y="6"/>
                      <a:pt x="4" y="5"/>
                    </a:cubicBezTo>
                    <a:cubicBezTo>
                      <a:pt x="3" y="4"/>
                      <a:pt x="2" y="3"/>
                      <a:pt x="3" y="3"/>
                    </a:cubicBezTo>
                    <a:cubicBezTo>
                      <a:pt x="3" y="2"/>
                      <a:pt x="5" y="2"/>
                      <a:pt x="6" y="2"/>
                    </a:cubicBezTo>
                    <a:cubicBezTo>
                      <a:pt x="8" y="2"/>
                      <a:pt x="9" y="2"/>
                      <a:pt x="11" y="2"/>
                    </a:cubicBezTo>
                    <a:cubicBezTo>
                      <a:pt x="16" y="2"/>
                      <a:pt x="21" y="2"/>
                      <a:pt x="26" y="2"/>
                    </a:cubicBezTo>
                    <a:cubicBezTo>
                      <a:pt x="30" y="2"/>
                      <a:pt x="33" y="2"/>
                      <a:pt x="36" y="2"/>
                    </a:cubicBezTo>
                    <a:cubicBezTo>
                      <a:pt x="38" y="2"/>
                      <a:pt x="39" y="2"/>
                      <a:pt x="39" y="1"/>
                    </a:cubicBezTo>
                    <a:close/>
                  </a:path>
                </a:pathLst>
              </a:custGeom>
              <a:solidFill>
                <a:srgbClr val="AA65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56">
                <a:extLst>
                  <a:ext uri="{FF2B5EF4-FFF2-40B4-BE49-F238E27FC236}">
                    <a16:creationId xmlns="" xmlns:a16="http://schemas.microsoft.com/office/drawing/2014/main" id="{232DF411-03FC-42D0-AA64-29F31F7E2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2" y="651"/>
                <a:ext cx="70" cy="161"/>
              </a:xfrm>
              <a:custGeom>
                <a:avLst/>
                <a:gdLst>
                  <a:gd name="T0" fmla="*/ 86 w 107"/>
                  <a:gd name="T1" fmla="*/ 39 h 247"/>
                  <a:gd name="T2" fmla="*/ 74 w 107"/>
                  <a:gd name="T3" fmla="*/ 8 h 247"/>
                  <a:gd name="T4" fmla="*/ 40 w 107"/>
                  <a:gd name="T5" fmla="*/ 6 h 247"/>
                  <a:gd name="T6" fmla="*/ 21 w 107"/>
                  <a:gd name="T7" fmla="*/ 34 h 247"/>
                  <a:gd name="T8" fmla="*/ 31 w 107"/>
                  <a:gd name="T9" fmla="*/ 73 h 247"/>
                  <a:gd name="T10" fmla="*/ 36 w 107"/>
                  <a:gd name="T11" fmla="*/ 112 h 247"/>
                  <a:gd name="T12" fmla="*/ 17 w 107"/>
                  <a:gd name="T13" fmla="*/ 138 h 247"/>
                  <a:gd name="T14" fmla="*/ 2 w 107"/>
                  <a:gd name="T15" fmla="*/ 164 h 247"/>
                  <a:gd name="T16" fmla="*/ 12 w 107"/>
                  <a:gd name="T17" fmla="*/ 190 h 247"/>
                  <a:gd name="T18" fmla="*/ 18 w 107"/>
                  <a:gd name="T19" fmla="*/ 194 h 247"/>
                  <a:gd name="T20" fmla="*/ 16 w 107"/>
                  <a:gd name="T21" fmla="*/ 206 h 247"/>
                  <a:gd name="T22" fmla="*/ 15 w 107"/>
                  <a:gd name="T23" fmla="*/ 225 h 247"/>
                  <a:gd name="T24" fmla="*/ 48 w 107"/>
                  <a:gd name="T25" fmla="*/ 246 h 247"/>
                  <a:gd name="T26" fmla="*/ 83 w 107"/>
                  <a:gd name="T27" fmla="*/ 224 h 247"/>
                  <a:gd name="T28" fmla="*/ 94 w 107"/>
                  <a:gd name="T29" fmla="*/ 184 h 247"/>
                  <a:gd name="T30" fmla="*/ 92 w 107"/>
                  <a:gd name="T31" fmla="*/ 142 h 247"/>
                  <a:gd name="T32" fmla="*/ 107 w 107"/>
                  <a:gd name="T33" fmla="*/ 36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7" h="247">
                    <a:moveTo>
                      <a:pt x="86" y="39"/>
                    </a:moveTo>
                    <a:cubicBezTo>
                      <a:pt x="89" y="27"/>
                      <a:pt x="83" y="14"/>
                      <a:pt x="74" y="8"/>
                    </a:cubicBezTo>
                    <a:cubicBezTo>
                      <a:pt x="64" y="1"/>
                      <a:pt x="50" y="0"/>
                      <a:pt x="40" y="6"/>
                    </a:cubicBezTo>
                    <a:cubicBezTo>
                      <a:pt x="29" y="11"/>
                      <a:pt x="22" y="23"/>
                      <a:pt x="21" y="34"/>
                    </a:cubicBezTo>
                    <a:cubicBezTo>
                      <a:pt x="20" y="48"/>
                      <a:pt x="26" y="61"/>
                      <a:pt x="31" y="73"/>
                    </a:cubicBezTo>
                    <a:cubicBezTo>
                      <a:pt x="36" y="85"/>
                      <a:pt x="41" y="99"/>
                      <a:pt x="36" y="112"/>
                    </a:cubicBezTo>
                    <a:cubicBezTo>
                      <a:pt x="33" y="122"/>
                      <a:pt x="24" y="130"/>
                      <a:pt x="17" y="138"/>
                    </a:cubicBezTo>
                    <a:cubicBezTo>
                      <a:pt x="10" y="146"/>
                      <a:pt x="3" y="154"/>
                      <a:pt x="2" y="164"/>
                    </a:cubicBezTo>
                    <a:cubicBezTo>
                      <a:pt x="0" y="174"/>
                      <a:pt x="3" y="185"/>
                      <a:pt x="12" y="190"/>
                    </a:cubicBezTo>
                    <a:cubicBezTo>
                      <a:pt x="14" y="191"/>
                      <a:pt x="17" y="192"/>
                      <a:pt x="18" y="194"/>
                    </a:cubicBezTo>
                    <a:cubicBezTo>
                      <a:pt x="21" y="197"/>
                      <a:pt x="18" y="202"/>
                      <a:pt x="16" y="206"/>
                    </a:cubicBezTo>
                    <a:cubicBezTo>
                      <a:pt x="14" y="212"/>
                      <a:pt x="13" y="218"/>
                      <a:pt x="15" y="225"/>
                    </a:cubicBezTo>
                    <a:cubicBezTo>
                      <a:pt x="19" y="238"/>
                      <a:pt x="34" y="247"/>
                      <a:pt x="48" y="246"/>
                    </a:cubicBezTo>
                    <a:cubicBezTo>
                      <a:pt x="62" y="245"/>
                      <a:pt x="75" y="236"/>
                      <a:pt x="83" y="224"/>
                    </a:cubicBezTo>
                    <a:cubicBezTo>
                      <a:pt x="90" y="213"/>
                      <a:pt x="94" y="198"/>
                      <a:pt x="94" y="184"/>
                    </a:cubicBezTo>
                    <a:cubicBezTo>
                      <a:pt x="95" y="170"/>
                      <a:pt x="93" y="156"/>
                      <a:pt x="92" y="142"/>
                    </a:cubicBezTo>
                    <a:cubicBezTo>
                      <a:pt x="89" y="107"/>
                      <a:pt x="105" y="71"/>
                      <a:pt x="107" y="36"/>
                    </a:cubicBezTo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57">
                <a:extLst>
                  <a:ext uri="{FF2B5EF4-FFF2-40B4-BE49-F238E27FC236}">
                    <a16:creationId xmlns="" xmlns:a16="http://schemas.microsoft.com/office/drawing/2014/main" id="{76862A24-4E60-474C-9F9A-9480B81E27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9" y="673"/>
                <a:ext cx="66" cy="141"/>
              </a:xfrm>
              <a:custGeom>
                <a:avLst/>
                <a:gdLst>
                  <a:gd name="T0" fmla="*/ 30 w 102"/>
                  <a:gd name="T1" fmla="*/ 215 h 217"/>
                  <a:gd name="T2" fmla="*/ 30 w 102"/>
                  <a:gd name="T3" fmla="*/ 215 h 217"/>
                  <a:gd name="T4" fmla="*/ 68 w 102"/>
                  <a:gd name="T5" fmla="*/ 181 h 217"/>
                  <a:gd name="T6" fmla="*/ 69 w 102"/>
                  <a:gd name="T7" fmla="*/ 143 h 217"/>
                  <a:gd name="T8" fmla="*/ 100 w 102"/>
                  <a:gd name="T9" fmla="*/ 111 h 217"/>
                  <a:gd name="T10" fmla="*/ 101 w 102"/>
                  <a:gd name="T11" fmla="*/ 16 h 217"/>
                  <a:gd name="T12" fmla="*/ 0 w 102"/>
                  <a:gd name="T13" fmla="*/ 23 h 217"/>
                  <a:gd name="T14" fmla="*/ 2 w 102"/>
                  <a:gd name="T15" fmla="*/ 124 h 217"/>
                  <a:gd name="T16" fmla="*/ 2 w 102"/>
                  <a:gd name="T17" fmla="*/ 178 h 217"/>
                  <a:gd name="T18" fmla="*/ 30 w 102"/>
                  <a:gd name="T19" fmla="*/ 215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2" h="217">
                    <a:moveTo>
                      <a:pt x="30" y="215"/>
                    </a:moveTo>
                    <a:cubicBezTo>
                      <a:pt x="30" y="215"/>
                      <a:pt x="30" y="215"/>
                      <a:pt x="30" y="215"/>
                    </a:cubicBezTo>
                    <a:cubicBezTo>
                      <a:pt x="50" y="217"/>
                      <a:pt x="67" y="201"/>
                      <a:pt x="68" y="181"/>
                    </a:cubicBezTo>
                    <a:cubicBezTo>
                      <a:pt x="68" y="162"/>
                      <a:pt x="69" y="143"/>
                      <a:pt x="69" y="143"/>
                    </a:cubicBezTo>
                    <a:cubicBezTo>
                      <a:pt x="69" y="143"/>
                      <a:pt x="98" y="140"/>
                      <a:pt x="100" y="111"/>
                    </a:cubicBezTo>
                    <a:cubicBezTo>
                      <a:pt x="102" y="83"/>
                      <a:pt x="101" y="16"/>
                      <a:pt x="101" y="16"/>
                    </a:cubicBezTo>
                    <a:cubicBezTo>
                      <a:pt x="69" y="0"/>
                      <a:pt x="30" y="3"/>
                      <a:pt x="0" y="23"/>
                    </a:cubicBezTo>
                    <a:cubicBezTo>
                      <a:pt x="2" y="124"/>
                      <a:pt x="2" y="124"/>
                      <a:pt x="2" y="124"/>
                    </a:cubicBezTo>
                    <a:cubicBezTo>
                      <a:pt x="2" y="178"/>
                      <a:pt x="2" y="178"/>
                      <a:pt x="2" y="178"/>
                    </a:cubicBezTo>
                    <a:cubicBezTo>
                      <a:pt x="2" y="197"/>
                      <a:pt x="12" y="214"/>
                      <a:pt x="30" y="215"/>
                    </a:cubicBezTo>
                    <a:close/>
                  </a:path>
                </a:pathLst>
              </a:custGeom>
              <a:solidFill>
                <a:srgbClr val="FFBE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158">
                <a:extLst>
                  <a:ext uri="{FF2B5EF4-FFF2-40B4-BE49-F238E27FC236}">
                    <a16:creationId xmlns="" xmlns:a16="http://schemas.microsoft.com/office/drawing/2014/main" id="{3C77FE92-D178-4F21-A243-4CFB5824DF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" y="659"/>
                <a:ext cx="92" cy="113"/>
              </a:xfrm>
              <a:custGeom>
                <a:avLst/>
                <a:gdLst>
                  <a:gd name="T0" fmla="*/ 87 w 141"/>
                  <a:gd name="T1" fmla="*/ 97 h 174"/>
                  <a:gd name="T2" fmla="*/ 67 w 141"/>
                  <a:gd name="T3" fmla="*/ 93 h 174"/>
                  <a:gd name="T4" fmla="*/ 61 w 141"/>
                  <a:gd name="T5" fmla="*/ 114 h 174"/>
                  <a:gd name="T6" fmla="*/ 75 w 141"/>
                  <a:gd name="T7" fmla="*/ 125 h 174"/>
                  <a:gd name="T8" fmla="*/ 84 w 141"/>
                  <a:gd name="T9" fmla="*/ 136 h 174"/>
                  <a:gd name="T10" fmla="*/ 74 w 141"/>
                  <a:gd name="T11" fmla="*/ 156 h 174"/>
                  <a:gd name="T12" fmla="*/ 41 w 141"/>
                  <a:gd name="T13" fmla="*/ 172 h 174"/>
                  <a:gd name="T14" fmla="*/ 7 w 141"/>
                  <a:gd name="T15" fmla="*/ 161 h 174"/>
                  <a:gd name="T16" fmla="*/ 2 w 141"/>
                  <a:gd name="T17" fmla="*/ 135 h 174"/>
                  <a:gd name="T18" fmla="*/ 0 w 141"/>
                  <a:gd name="T19" fmla="*/ 72 h 174"/>
                  <a:gd name="T20" fmla="*/ 2 w 141"/>
                  <a:gd name="T21" fmla="*/ 49 h 174"/>
                  <a:gd name="T22" fmla="*/ 14 w 141"/>
                  <a:gd name="T23" fmla="*/ 30 h 174"/>
                  <a:gd name="T24" fmla="*/ 38 w 141"/>
                  <a:gd name="T25" fmla="*/ 23 h 174"/>
                  <a:gd name="T26" fmla="*/ 65 w 141"/>
                  <a:gd name="T27" fmla="*/ 8 h 174"/>
                  <a:gd name="T28" fmla="*/ 95 w 141"/>
                  <a:gd name="T29" fmla="*/ 5 h 174"/>
                  <a:gd name="T30" fmla="*/ 113 w 141"/>
                  <a:gd name="T31" fmla="*/ 19 h 174"/>
                  <a:gd name="T32" fmla="*/ 139 w 141"/>
                  <a:gd name="T33" fmla="*/ 37 h 174"/>
                  <a:gd name="T34" fmla="*/ 139 w 141"/>
                  <a:gd name="T35" fmla="*/ 51 h 174"/>
                  <a:gd name="T36" fmla="*/ 93 w 141"/>
                  <a:gd name="T37" fmla="*/ 69 h 174"/>
                  <a:gd name="T38" fmla="*/ 93 w 141"/>
                  <a:gd name="T39" fmla="*/ 89 h 174"/>
                  <a:gd name="T40" fmla="*/ 87 w 141"/>
                  <a:gd name="T41" fmla="*/ 97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1" h="174">
                    <a:moveTo>
                      <a:pt x="87" y="97"/>
                    </a:moveTo>
                    <a:cubicBezTo>
                      <a:pt x="82" y="91"/>
                      <a:pt x="74" y="89"/>
                      <a:pt x="67" y="93"/>
                    </a:cubicBezTo>
                    <a:cubicBezTo>
                      <a:pt x="60" y="97"/>
                      <a:pt x="58" y="107"/>
                      <a:pt x="61" y="114"/>
                    </a:cubicBezTo>
                    <a:cubicBezTo>
                      <a:pt x="64" y="119"/>
                      <a:pt x="70" y="123"/>
                      <a:pt x="75" y="125"/>
                    </a:cubicBezTo>
                    <a:cubicBezTo>
                      <a:pt x="81" y="126"/>
                      <a:pt x="85" y="131"/>
                      <a:pt x="84" y="136"/>
                    </a:cubicBezTo>
                    <a:cubicBezTo>
                      <a:pt x="83" y="144"/>
                      <a:pt x="79" y="151"/>
                      <a:pt x="74" y="156"/>
                    </a:cubicBezTo>
                    <a:cubicBezTo>
                      <a:pt x="66" y="166"/>
                      <a:pt x="53" y="171"/>
                      <a:pt x="41" y="172"/>
                    </a:cubicBezTo>
                    <a:cubicBezTo>
                      <a:pt x="29" y="174"/>
                      <a:pt x="15" y="171"/>
                      <a:pt x="7" y="161"/>
                    </a:cubicBezTo>
                    <a:cubicBezTo>
                      <a:pt x="2" y="154"/>
                      <a:pt x="2" y="144"/>
                      <a:pt x="2" y="135"/>
                    </a:cubicBezTo>
                    <a:cubicBezTo>
                      <a:pt x="1" y="114"/>
                      <a:pt x="1" y="93"/>
                      <a:pt x="0" y="72"/>
                    </a:cubicBezTo>
                    <a:cubicBezTo>
                      <a:pt x="0" y="64"/>
                      <a:pt x="0" y="56"/>
                      <a:pt x="2" y="49"/>
                    </a:cubicBezTo>
                    <a:cubicBezTo>
                      <a:pt x="4" y="42"/>
                      <a:pt x="7" y="34"/>
                      <a:pt x="14" y="30"/>
                    </a:cubicBezTo>
                    <a:cubicBezTo>
                      <a:pt x="21" y="26"/>
                      <a:pt x="30" y="25"/>
                      <a:pt x="38" y="23"/>
                    </a:cubicBezTo>
                    <a:cubicBezTo>
                      <a:pt x="48" y="19"/>
                      <a:pt x="56" y="13"/>
                      <a:pt x="65" y="8"/>
                    </a:cubicBezTo>
                    <a:cubicBezTo>
                      <a:pt x="75" y="3"/>
                      <a:pt x="86" y="0"/>
                      <a:pt x="95" y="5"/>
                    </a:cubicBezTo>
                    <a:cubicBezTo>
                      <a:pt x="102" y="8"/>
                      <a:pt x="107" y="15"/>
                      <a:pt x="113" y="19"/>
                    </a:cubicBezTo>
                    <a:cubicBezTo>
                      <a:pt x="122" y="24"/>
                      <a:pt x="135" y="23"/>
                      <a:pt x="139" y="37"/>
                    </a:cubicBezTo>
                    <a:cubicBezTo>
                      <a:pt x="141" y="41"/>
                      <a:pt x="141" y="46"/>
                      <a:pt x="139" y="51"/>
                    </a:cubicBezTo>
                    <a:cubicBezTo>
                      <a:pt x="133" y="70"/>
                      <a:pt x="110" y="77"/>
                      <a:pt x="93" y="69"/>
                    </a:cubicBezTo>
                    <a:cubicBezTo>
                      <a:pt x="93" y="72"/>
                      <a:pt x="96" y="79"/>
                      <a:pt x="93" y="89"/>
                    </a:cubicBezTo>
                    <a:cubicBezTo>
                      <a:pt x="92" y="92"/>
                      <a:pt x="91" y="97"/>
                      <a:pt x="87" y="97"/>
                    </a:cubicBezTo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159">
                <a:extLst>
                  <a:ext uri="{FF2B5EF4-FFF2-40B4-BE49-F238E27FC236}">
                    <a16:creationId xmlns="" xmlns:a16="http://schemas.microsoft.com/office/drawing/2014/main" id="{0FA96842-1D0C-42F1-A4BA-C5C0C4F8A8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6" y="684"/>
                <a:ext cx="18" cy="78"/>
              </a:xfrm>
              <a:custGeom>
                <a:avLst/>
                <a:gdLst>
                  <a:gd name="T0" fmla="*/ 28 w 28"/>
                  <a:gd name="T1" fmla="*/ 120 h 120"/>
                  <a:gd name="T2" fmla="*/ 1 w 28"/>
                  <a:gd name="T3" fmla="*/ 61 h 120"/>
                  <a:gd name="T4" fmla="*/ 23 w 28"/>
                  <a:gd name="T5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20">
                    <a:moveTo>
                      <a:pt x="28" y="120"/>
                    </a:moveTo>
                    <a:cubicBezTo>
                      <a:pt x="12" y="105"/>
                      <a:pt x="2" y="83"/>
                      <a:pt x="1" y="61"/>
                    </a:cubicBezTo>
                    <a:cubicBezTo>
                      <a:pt x="0" y="39"/>
                      <a:pt x="8" y="16"/>
                      <a:pt x="23" y="0"/>
                    </a:cubicBezTo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60">
                <a:extLst>
                  <a:ext uri="{FF2B5EF4-FFF2-40B4-BE49-F238E27FC236}">
                    <a16:creationId xmlns="" xmlns:a16="http://schemas.microsoft.com/office/drawing/2014/main" id="{0324E290-DD72-45CF-BFED-2773F8D5F3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" y="686"/>
                <a:ext cx="29" cy="82"/>
              </a:xfrm>
              <a:custGeom>
                <a:avLst/>
                <a:gdLst>
                  <a:gd name="T0" fmla="*/ 45 w 45"/>
                  <a:gd name="T1" fmla="*/ 125 h 126"/>
                  <a:gd name="T2" fmla="*/ 43 w 45"/>
                  <a:gd name="T3" fmla="*/ 126 h 126"/>
                  <a:gd name="T4" fmla="*/ 39 w 45"/>
                  <a:gd name="T5" fmla="*/ 126 h 126"/>
                  <a:gd name="T6" fmla="*/ 25 w 45"/>
                  <a:gd name="T7" fmla="*/ 119 h 126"/>
                  <a:gd name="T8" fmla="*/ 12 w 45"/>
                  <a:gd name="T9" fmla="*/ 99 h 126"/>
                  <a:gd name="T10" fmla="*/ 3 w 45"/>
                  <a:gd name="T11" fmla="*/ 71 h 126"/>
                  <a:gd name="T12" fmla="*/ 0 w 45"/>
                  <a:gd name="T13" fmla="*/ 43 h 126"/>
                  <a:gd name="T14" fmla="*/ 5 w 45"/>
                  <a:gd name="T15" fmla="*/ 20 h 126"/>
                  <a:gd name="T16" fmla="*/ 11 w 45"/>
                  <a:gd name="T17" fmla="*/ 5 h 126"/>
                  <a:gd name="T18" fmla="*/ 13 w 45"/>
                  <a:gd name="T19" fmla="*/ 2 h 126"/>
                  <a:gd name="T20" fmla="*/ 14 w 45"/>
                  <a:gd name="T21" fmla="*/ 0 h 126"/>
                  <a:gd name="T22" fmla="*/ 6 w 45"/>
                  <a:gd name="T23" fmla="*/ 20 h 126"/>
                  <a:gd name="T24" fmla="*/ 2 w 45"/>
                  <a:gd name="T25" fmla="*/ 43 h 126"/>
                  <a:gd name="T26" fmla="*/ 5 w 45"/>
                  <a:gd name="T27" fmla="*/ 71 h 126"/>
                  <a:gd name="T28" fmla="*/ 14 w 45"/>
                  <a:gd name="T29" fmla="*/ 98 h 126"/>
                  <a:gd name="T30" fmla="*/ 26 w 45"/>
                  <a:gd name="T31" fmla="*/ 117 h 126"/>
                  <a:gd name="T32" fmla="*/ 39 w 45"/>
                  <a:gd name="T33" fmla="*/ 125 h 126"/>
                  <a:gd name="T34" fmla="*/ 45 w 45"/>
                  <a:gd name="T35" fmla="*/ 12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5" h="126">
                    <a:moveTo>
                      <a:pt x="45" y="125"/>
                    </a:moveTo>
                    <a:cubicBezTo>
                      <a:pt x="45" y="125"/>
                      <a:pt x="44" y="126"/>
                      <a:pt x="43" y="126"/>
                    </a:cubicBezTo>
                    <a:cubicBezTo>
                      <a:pt x="42" y="126"/>
                      <a:pt x="41" y="126"/>
                      <a:pt x="39" y="126"/>
                    </a:cubicBezTo>
                    <a:cubicBezTo>
                      <a:pt x="35" y="125"/>
                      <a:pt x="30" y="123"/>
                      <a:pt x="25" y="119"/>
                    </a:cubicBezTo>
                    <a:cubicBezTo>
                      <a:pt x="20" y="114"/>
                      <a:pt x="16" y="107"/>
                      <a:pt x="12" y="99"/>
                    </a:cubicBezTo>
                    <a:cubicBezTo>
                      <a:pt x="8" y="91"/>
                      <a:pt x="5" y="81"/>
                      <a:pt x="3" y="71"/>
                    </a:cubicBezTo>
                    <a:cubicBezTo>
                      <a:pt x="0" y="61"/>
                      <a:pt x="0" y="52"/>
                      <a:pt x="0" y="43"/>
                    </a:cubicBezTo>
                    <a:cubicBezTo>
                      <a:pt x="1" y="34"/>
                      <a:pt x="3" y="26"/>
                      <a:pt x="5" y="20"/>
                    </a:cubicBezTo>
                    <a:cubicBezTo>
                      <a:pt x="7" y="13"/>
                      <a:pt x="9" y="8"/>
                      <a:pt x="11" y="5"/>
                    </a:cubicBezTo>
                    <a:cubicBezTo>
                      <a:pt x="12" y="4"/>
                      <a:pt x="13" y="2"/>
                      <a:pt x="13" y="2"/>
                    </a:cubicBezTo>
                    <a:cubicBezTo>
                      <a:pt x="14" y="1"/>
                      <a:pt x="14" y="0"/>
                      <a:pt x="14" y="0"/>
                    </a:cubicBezTo>
                    <a:cubicBezTo>
                      <a:pt x="15" y="1"/>
                      <a:pt x="10" y="7"/>
                      <a:pt x="6" y="20"/>
                    </a:cubicBezTo>
                    <a:cubicBezTo>
                      <a:pt x="4" y="26"/>
                      <a:pt x="3" y="34"/>
                      <a:pt x="2" y="43"/>
                    </a:cubicBezTo>
                    <a:cubicBezTo>
                      <a:pt x="2" y="52"/>
                      <a:pt x="3" y="61"/>
                      <a:pt x="5" y="71"/>
                    </a:cubicBezTo>
                    <a:cubicBezTo>
                      <a:pt x="7" y="81"/>
                      <a:pt x="10" y="90"/>
                      <a:pt x="14" y="98"/>
                    </a:cubicBezTo>
                    <a:cubicBezTo>
                      <a:pt x="18" y="106"/>
                      <a:pt x="21" y="113"/>
                      <a:pt x="26" y="117"/>
                    </a:cubicBezTo>
                    <a:cubicBezTo>
                      <a:pt x="30" y="122"/>
                      <a:pt x="35" y="124"/>
                      <a:pt x="39" y="125"/>
                    </a:cubicBezTo>
                    <a:cubicBezTo>
                      <a:pt x="43" y="126"/>
                      <a:pt x="45" y="125"/>
                      <a:pt x="45" y="125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161">
                <a:extLst>
                  <a:ext uri="{FF2B5EF4-FFF2-40B4-BE49-F238E27FC236}">
                    <a16:creationId xmlns="" xmlns:a16="http://schemas.microsoft.com/office/drawing/2014/main" id="{53401B02-438A-4CBA-A4DC-3745ED5109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" y="686"/>
                <a:ext cx="40" cy="38"/>
              </a:xfrm>
              <a:custGeom>
                <a:avLst/>
                <a:gdLst>
                  <a:gd name="T0" fmla="*/ 0 w 62"/>
                  <a:gd name="T1" fmla="*/ 0 h 59"/>
                  <a:gd name="T2" fmla="*/ 7 w 62"/>
                  <a:gd name="T3" fmla="*/ 11 h 59"/>
                  <a:gd name="T4" fmla="*/ 26 w 62"/>
                  <a:gd name="T5" fmla="*/ 34 h 59"/>
                  <a:gd name="T6" fmla="*/ 50 w 62"/>
                  <a:gd name="T7" fmla="*/ 52 h 59"/>
                  <a:gd name="T8" fmla="*/ 61 w 62"/>
                  <a:gd name="T9" fmla="*/ 59 h 59"/>
                  <a:gd name="T10" fmla="*/ 58 w 62"/>
                  <a:gd name="T11" fmla="*/ 58 h 59"/>
                  <a:gd name="T12" fmla="*/ 50 w 62"/>
                  <a:gd name="T13" fmla="*/ 54 h 59"/>
                  <a:gd name="T14" fmla="*/ 25 w 62"/>
                  <a:gd name="T15" fmla="*/ 35 h 59"/>
                  <a:gd name="T16" fmla="*/ 6 w 62"/>
                  <a:gd name="T17" fmla="*/ 11 h 59"/>
                  <a:gd name="T18" fmla="*/ 1 w 62"/>
                  <a:gd name="T19" fmla="*/ 3 h 59"/>
                  <a:gd name="T20" fmla="*/ 0 w 62"/>
                  <a:gd name="T2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2" h="59">
                    <a:moveTo>
                      <a:pt x="0" y="0"/>
                    </a:moveTo>
                    <a:cubicBezTo>
                      <a:pt x="0" y="0"/>
                      <a:pt x="3" y="4"/>
                      <a:pt x="7" y="11"/>
                    </a:cubicBezTo>
                    <a:cubicBezTo>
                      <a:pt x="11" y="17"/>
                      <a:pt x="18" y="26"/>
                      <a:pt x="26" y="34"/>
                    </a:cubicBezTo>
                    <a:cubicBezTo>
                      <a:pt x="35" y="42"/>
                      <a:pt x="44" y="48"/>
                      <a:pt x="50" y="52"/>
                    </a:cubicBezTo>
                    <a:cubicBezTo>
                      <a:pt x="57" y="57"/>
                      <a:pt x="62" y="59"/>
                      <a:pt x="61" y="59"/>
                    </a:cubicBezTo>
                    <a:cubicBezTo>
                      <a:pt x="61" y="59"/>
                      <a:pt x="60" y="59"/>
                      <a:pt x="58" y="58"/>
                    </a:cubicBezTo>
                    <a:cubicBezTo>
                      <a:pt x="56" y="57"/>
                      <a:pt x="53" y="56"/>
                      <a:pt x="50" y="54"/>
                    </a:cubicBezTo>
                    <a:cubicBezTo>
                      <a:pt x="43" y="50"/>
                      <a:pt x="34" y="44"/>
                      <a:pt x="25" y="35"/>
                    </a:cubicBezTo>
                    <a:cubicBezTo>
                      <a:pt x="16" y="27"/>
                      <a:pt x="10" y="18"/>
                      <a:pt x="6" y="11"/>
                    </a:cubicBezTo>
                    <a:cubicBezTo>
                      <a:pt x="4" y="8"/>
                      <a:pt x="2" y="5"/>
                      <a:pt x="1" y="3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162">
                <a:extLst>
                  <a:ext uri="{FF2B5EF4-FFF2-40B4-BE49-F238E27FC236}">
                    <a16:creationId xmlns="" xmlns:a16="http://schemas.microsoft.com/office/drawing/2014/main" id="{A6DFAC8F-DE79-47EC-A95B-7F84ABE7A6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3" y="683"/>
                <a:ext cx="32" cy="32"/>
              </a:xfrm>
              <a:custGeom>
                <a:avLst/>
                <a:gdLst>
                  <a:gd name="T0" fmla="*/ 49 w 50"/>
                  <a:gd name="T1" fmla="*/ 50 h 50"/>
                  <a:gd name="T2" fmla="*/ 40 w 50"/>
                  <a:gd name="T3" fmla="*/ 45 h 50"/>
                  <a:gd name="T4" fmla="*/ 20 w 50"/>
                  <a:gd name="T5" fmla="*/ 30 h 50"/>
                  <a:gd name="T6" fmla="*/ 5 w 50"/>
                  <a:gd name="T7" fmla="*/ 10 h 50"/>
                  <a:gd name="T8" fmla="*/ 0 w 50"/>
                  <a:gd name="T9" fmla="*/ 1 h 50"/>
                  <a:gd name="T10" fmla="*/ 6 w 50"/>
                  <a:gd name="T11" fmla="*/ 9 h 50"/>
                  <a:gd name="T12" fmla="*/ 22 w 50"/>
                  <a:gd name="T13" fmla="*/ 28 h 50"/>
                  <a:gd name="T14" fmla="*/ 41 w 50"/>
                  <a:gd name="T15" fmla="*/ 44 h 50"/>
                  <a:gd name="T16" fmla="*/ 49 w 50"/>
                  <a:gd name="T1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" h="50">
                    <a:moveTo>
                      <a:pt x="49" y="50"/>
                    </a:moveTo>
                    <a:cubicBezTo>
                      <a:pt x="49" y="50"/>
                      <a:pt x="46" y="48"/>
                      <a:pt x="40" y="45"/>
                    </a:cubicBezTo>
                    <a:cubicBezTo>
                      <a:pt x="35" y="42"/>
                      <a:pt x="27" y="37"/>
                      <a:pt x="20" y="30"/>
                    </a:cubicBezTo>
                    <a:cubicBezTo>
                      <a:pt x="14" y="23"/>
                      <a:pt x="8" y="15"/>
                      <a:pt x="5" y="10"/>
                    </a:cubicBezTo>
                    <a:cubicBezTo>
                      <a:pt x="2" y="4"/>
                      <a:pt x="0" y="1"/>
                      <a:pt x="0" y="1"/>
                    </a:cubicBezTo>
                    <a:cubicBezTo>
                      <a:pt x="1" y="0"/>
                      <a:pt x="3" y="4"/>
                      <a:pt x="6" y="9"/>
                    </a:cubicBezTo>
                    <a:cubicBezTo>
                      <a:pt x="10" y="14"/>
                      <a:pt x="15" y="21"/>
                      <a:pt x="22" y="28"/>
                    </a:cubicBezTo>
                    <a:cubicBezTo>
                      <a:pt x="29" y="35"/>
                      <a:pt x="36" y="40"/>
                      <a:pt x="41" y="44"/>
                    </a:cubicBezTo>
                    <a:cubicBezTo>
                      <a:pt x="46" y="48"/>
                      <a:pt x="50" y="50"/>
                      <a:pt x="49" y="50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163">
                <a:extLst>
                  <a:ext uri="{FF2B5EF4-FFF2-40B4-BE49-F238E27FC236}">
                    <a16:creationId xmlns="" xmlns:a16="http://schemas.microsoft.com/office/drawing/2014/main" id="{71EC58F7-0EBB-4425-AE3A-2B052333C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7" y="679"/>
                <a:ext cx="52" cy="36"/>
              </a:xfrm>
              <a:custGeom>
                <a:avLst/>
                <a:gdLst>
                  <a:gd name="T0" fmla="*/ 81 w 81"/>
                  <a:gd name="T1" fmla="*/ 55 h 55"/>
                  <a:gd name="T2" fmla="*/ 77 w 81"/>
                  <a:gd name="T3" fmla="*/ 54 h 55"/>
                  <a:gd name="T4" fmla="*/ 66 w 81"/>
                  <a:gd name="T5" fmla="*/ 52 h 55"/>
                  <a:gd name="T6" fmla="*/ 34 w 81"/>
                  <a:gd name="T7" fmla="*/ 37 h 55"/>
                  <a:gd name="T8" fmla="*/ 8 w 81"/>
                  <a:gd name="T9" fmla="*/ 13 h 55"/>
                  <a:gd name="T10" fmla="*/ 1 w 81"/>
                  <a:gd name="T11" fmla="*/ 4 h 55"/>
                  <a:gd name="T12" fmla="*/ 0 w 81"/>
                  <a:gd name="T13" fmla="*/ 0 h 55"/>
                  <a:gd name="T14" fmla="*/ 9 w 81"/>
                  <a:gd name="T15" fmla="*/ 12 h 55"/>
                  <a:gd name="T16" fmla="*/ 35 w 81"/>
                  <a:gd name="T17" fmla="*/ 36 h 55"/>
                  <a:gd name="T18" fmla="*/ 67 w 81"/>
                  <a:gd name="T19" fmla="*/ 51 h 55"/>
                  <a:gd name="T20" fmla="*/ 81 w 81"/>
                  <a:gd name="T21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" h="55">
                    <a:moveTo>
                      <a:pt x="81" y="55"/>
                    </a:moveTo>
                    <a:cubicBezTo>
                      <a:pt x="81" y="55"/>
                      <a:pt x="79" y="55"/>
                      <a:pt x="77" y="54"/>
                    </a:cubicBezTo>
                    <a:cubicBezTo>
                      <a:pt x="74" y="54"/>
                      <a:pt x="71" y="53"/>
                      <a:pt x="66" y="52"/>
                    </a:cubicBezTo>
                    <a:cubicBezTo>
                      <a:pt x="57" y="50"/>
                      <a:pt x="45" y="45"/>
                      <a:pt x="34" y="37"/>
                    </a:cubicBezTo>
                    <a:cubicBezTo>
                      <a:pt x="22" y="30"/>
                      <a:pt x="13" y="20"/>
                      <a:pt x="8" y="13"/>
                    </a:cubicBezTo>
                    <a:cubicBezTo>
                      <a:pt x="5" y="9"/>
                      <a:pt x="3" y="6"/>
                      <a:pt x="1" y="4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0" y="0"/>
                      <a:pt x="3" y="5"/>
                      <a:pt x="9" y="12"/>
                    </a:cubicBezTo>
                    <a:cubicBezTo>
                      <a:pt x="14" y="19"/>
                      <a:pt x="23" y="28"/>
                      <a:pt x="35" y="36"/>
                    </a:cubicBezTo>
                    <a:cubicBezTo>
                      <a:pt x="46" y="43"/>
                      <a:pt x="58" y="48"/>
                      <a:pt x="67" y="51"/>
                    </a:cubicBezTo>
                    <a:cubicBezTo>
                      <a:pt x="75" y="54"/>
                      <a:pt x="81" y="54"/>
                      <a:pt x="81" y="55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164">
                <a:extLst>
                  <a:ext uri="{FF2B5EF4-FFF2-40B4-BE49-F238E27FC236}">
                    <a16:creationId xmlns="" xmlns:a16="http://schemas.microsoft.com/office/drawing/2014/main" id="{2B3C102E-69C2-4F55-B45A-F6A764269E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3" y="661"/>
                <a:ext cx="37" cy="131"/>
              </a:xfrm>
              <a:custGeom>
                <a:avLst/>
                <a:gdLst>
                  <a:gd name="T0" fmla="*/ 31 w 57"/>
                  <a:gd name="T1" fmla="*/ 202 h 202"/>
                  <a:gd name="T2" fmla="*/ 33 w 57"/>
                  <a:gd name="T3" fmla="*/ 200 h 202"/>
                  <a:gd name="T4" fmla="*/ 33 w 57"/>
                  <a:gd name="T5" fmla="*/ 192 h 202"/>
                  <a:gd name="T6" fmla="*/ 26 w 57"/>
                  <a:gd name="T7" fmla="*/ 182 h 202"/>
                  <a:gd name="T8" fmla="*/ 12 w 57"/>
                  <a:gd name="T9" fmla="*/ 173 h 202"/>
                  <a:gd name="T10" fmla="*/ 4 w 57"/>
                  <a:gd name="T11" fmla="*/ 166 h 202"/>
                  <a:gd name="T12" fmla="*/ 1 w 57"/>
                  <a:gd name="T13" fmla="*/ 156 h 202"/>
                  <a:gd name="T14" fmla="*/ 9 w 57"/>
                  <a:gd name="T15" fmla="*/ 133 h 202"/>
                  <a:gd name="T16" fmla="*/ 24 w 57"/>
                  <a:gd name="T17" fmla="*/ 113 h 202"/>
                  <a:gd name="T18" fmla="*/ 27 w 57"/>
                  <a:gd name="T19" fmla="*/ 86 h 202"/>
                  <a:gd name="T20" fmla="*/ 19 w 57"/>
                  <a:gd name="T21" fmla="*/ 59 h 202"/>
                  <a:gd name="T22" fmla="*/ 11 w 57"/>
                  <a:gd name="T23" fmla="*/ 34 h 202"/>
                  <a:gd name="T24" fmla="*/ 11 w 57"/>
                  <a:gd name="T25" fmla="*/ 11 h 202"/>
                  <a:gd name="T26" fmla="*/ 18 w 57"/>
                  <a:gd name="T27" fmla="*/ 2 h 202"/>
                  <a:gd name="T28" fmla="*/ 28 w 57"/>
                  <a:gd name="T29" fmla="*/ 1 h 202"/>
                  <a:gd name="T30" fmla="*/ 42 w 57"/>
                  <a:gd name="T31" fmla="*/ 11 h 202"/>
                  <a:gd name="T32" fmla="*/ 50 w 57"/>
                  <a:gd name="T33" fmla="*/ 21 h 202"/>
                  <a:gd name="T34" fmla="*/ 55 w 57"/>
                  <a:gd name="T35" fmla="*/ 27 h 202"/>
                  <a:gd name="T36" fmla="*/ 57 w 57"/>
                  <a:gd name="T37" fmla="*/ 29 h 202"/>
                  <a:gd name="T38" fmla="*/ 55 w 57"/>
                  <a:gd name="T39" fmla="*/ 27 h 202"/>
                  <a:gd name="T40" fmla="*/ 50 w 57"/>
                  <a:gd name="T41" fmla="*/ 21 h 202"/>
                  <a:gd name="T42" fmla="*/ 41 w 57"/>
                  <a:gd name="T43" fmla="*/ 12 h 202"/>
                  <a:gd name="T44" fmla="*/ 28 w 57"/>
                  <a:gd name="T45" fmla="*/ 2 h 202"/>
                  <a:gd name="T46" fmla="*/ 19 w 57"/>
                  <a:gd name="T47" fmla="*/ 3 h 202"/>
                  <a:gd name="T48" fmla="*/ 12 w 57"/>
                  <a:gd name="T49" fmla="*/ 11 h 202"/>
                  <a:gd name="T50" fmla="*/ 13 w 57"/>
                  <a:gd name="T51" fmla="*/ 34 h 202"/>
                  <a:gd name="T52" fmla="*/ 21 w 57"/>
                  <a:gd name="T53" fmla="*/ 58 h 202"/>
                  <a:gd name="T54" fmla="*/ 29 w 57"/>
                  <a:gd name="T55" fmla="*/ 86 h 202"/>
                  <a:gd name="T56" fmla="*/ 26 w 57"/>
                  <a:gd name="T57" fmla="*/ 114 h 202"/>
                  <a:gd name="T58" fmla="*/ 10 w 57"/>
                  <a:gd name="T59" fmla="*/ 135 h 202"/>
                  <a:gd name="T60" fmla="*/ 2 w 57"/>
                  <a:gd name="T61" fmla="*/ 156 h 202"/>
                  <a:gd name="T62" fmla="*/ 6 w 57"/>
                  <a:gd name="T63" fmla="*/ 165 h 202"/>
                  <a:gd name="T64" fmla="*/ 13 w 57"/>
                  <a:gd name="T65" fmla="*/ 172 h 202"/>
                  <a:gd name="T66" fmla="*/ 27 w 57"/>
                  <a:gd name="T67" fmla="*/ 181 h 202"/>
                  <a:gd name="T68" fmla="*/ 34 w 57"/>
                  <a:gd name="T69" fmla="*/ 192 h 202"/>
                  <a:gd name="T70" fmla="*/ 33 w 57"/>
                  <a:gd name="T71" fmla="*/ 200 h 202"/>
                  <a:gd name="T72" fmla="*/ 31 w 57"/>
                  <a:gd name="T73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7" h="202">
                    <a:moveTo>
                      <a:pt x="31" y="202"/>
                    </a:moveTo>
                    <a:cubicBezTo>
                      <a:pt x="31" y="202"/>
                      <a:pt x="32" y="202"/>
                      <a:pt x="33" y="200"/>
                    </a:cubicBezTo>
                    <a:cubicBezTo>
                      <a:pt x="33" y="198"/>
                      <a:pt x="34" y="195"/>
                      <a:pt x="33" y="192"/>
                    </a:cubicBezTo>
                    <a:cubicBezTo>
                      <a:pt x="32" y="189"/>
                      <a:pt x="30" y="185"/>
                      <a:pt x="26" y="182"/>
                    </a:cubicBezTo>
                    <a:cubicBezTo>
                      <a:pt x="22" y="179"/>
                      <a:pt x="17" y="176"/>
                      <a:pt x="12" y="173"/>
                    </a:cubicBezTo>
                    <a:cubicBezTo>
                      <a:pt x="9" y="171"/>
                      <a:pt x="7" y="169"/>
                      <a:pt x="4" y="166"/>
                    </a:cubicBezTo>
                    <a:cubicBezTo>
                      <a:pt x="2" y="163"/>
                      <a:pt x="1" y="160"/>
                      <a:pt x="1" y="156"/>
                    </a:cubicBezTo>
                    <a:cubicBezTo>
                      <a:pt x="0" y="148"/>
                      <a:pt x="4" y="140"/>
                      <a:pt x="9" y="133"/>
                    </a:cubicBezTo>
                    <a:cubicBezTo>
                      <a:pt x="14" y="127"/>
                      <a:pt x="20" y="121"/>
                      <a:pt x="24" y="113"/>
                    </a:cubicBezTo>
                    <a:cubicBezTo>
                      <a:pt x="28" y="105"/>
                      <a:pt x="29" y="95"/>
                      <a:pt x="27" y="86"/>
                    </a:cubicBezTo>
                    <a:cubicBezTo>
                      <a:pt x="26" y="76"/>
                      <a:pt x="23" y="68"/>
                      <a:pt x="19" y="59"/>
                    </a:cubicBezTo>
                    <a:cubicBezTo>
                      <a:pt x="16" y="51"/>
                      <a:pt x="13" y="43"/>
                      <a:pt x="11" y="34"/>
                    </a:cubicBezTo>
                    <a:cubicBezTo>
                      <a:pt x="9" y="26"/>
                      <a:pt x="8" y="18"/>
                      <a:pt x="11" y="11"/>
                    </a:cubicBezTo>
                    <a:cubicBezTo>
                      <a:pt x="12" y="7"/>
                      <a:pt x="15" y="4"/>
                      <a:pt x="18" y="2"/>
                    </a:cubicBezTo>
                    <a:cubicBezTo>
                      <a:pt x="21" y="0"/>
                      <a:pt x="25" y="0"/>
                      <a:pt x="28" y="1"/>
                    </a:cubicBezTo>
                    <a:cubicBezTo>
                      <a:pt x="34" y="3"/>
                      <a:pt x="38" y="7"/>
                      <a:pt x="42" y="11"/>
                    </a:cubicBezTo>
                    <a:cubicBezTo>
                      <a:pt x="45" y="15"/>
                      <a:pt x="48" y="18"/>
                      <a:pt x="50" y="21"/>
                    </a:cubicBezTo>
                    <a:cubicBezTo>
                      <a:pt x="52" y="23"/>
                      <a:pt x="54" y="25"/>
                      <a:pt x="55" y="27"/>
                    </a:cubicBezTo>
                    <a:cubicBezTo>
                      <a:pt x="57" y="28"/>
                      <a:pt x="57" y="29"/>
                      <a:pt x="57" y="29"/>
                    </a:cubicBezTo>
                    <a:cubicBezTo>
                      <a:pt x="57" y="29"/>
                      <a:pt x="56" y="28"/>
                      <a:pt x="55" y="27"/>
                    </a:cubicBezTo>
                    <a:cubicBezTo>
                      <a:pt x="54" y="26"/>
                      <a:pt x="52" y="24"/>
                      <a:pt x="50" y="21"/>
                    </a:cubicBezTo>
                    <a:cubicBezTo>
                      <a:pt x="47" y="18"/>
                      <a:pt x="44" y="15"/>
                      <a:pt x="41" y="12"/>
                    </a:cubicBezTo>
                    <a:cubicBezTo>
                      <a:pt x="38" y="8"/>
                      <a:pt x="33" y="4"/>
                      <a:pt x="28" y="2"/>
                    </a:cubicBezTo>
                    <a:cubicBezTo>
                      <a:pt x="25" y="1"/>
                      <a:pt x="21" y="2"/>
                      <a:pt x="19" y="3"/>
                    </a:cubicBezTo>
                    <a:cubicBezTo>
                      <a:pt x="16" y="5"/>
                      <a:pt x="14" y="8"/>
                      <a:pt x="12" y="11"/>
                    </a:cubicBezTo>
                    <a:cubicBezTo>
                      <a:pt x="10" y="18"/>
                      <a:pt x="11" y="26"/>
                      <a:pt x="13" y="34"/>
                    </a:cubicBezTo>
                    <a:cubicBezTo>
                      <a:pt x="15" y="42"/>
                      <a:pt x="18" y="50"/>
                      <a:pt x="21" y="58"/>
                    </a:cubicBezTo>
                    <a:cubicBezTo>
                      <a:pt x="25" y="67"/>
                      <a:pt x="28" y="76"/>
                      <a:pt x="29" y="86"/>
                    </a:cubicBezTo>
                    <a:cubicBezTo>
                      <a:pt x="31" y="95"/>
                      <a:pt x="30" y="105"/>
                      <a:pt x="26" y="114"/>
                    </a:cubicBezTo>
                    <a:cubicBezTo>
                      <a:pt x="22" y="122"/>
                      <a:pt x="15" y="128"/>
                      <a:pt x="10" y="135"/>
                    </a:cubicBezTo>
                    <a:cubicBezTo>
                      <a:pt x="5" y="141"/>
                      <a:pt x="2" y="148"/>
                      <a:pt x="2" y="156"/>
                    </a:cubicBezTo>
                    <a:cubicBezTo>
                      <a:pt x="2" y="159"/>
                      <a:pt x="4" y="162"/>
                      <a:pt x="6" y="165"/>
                    </a:cubicBezTo>
                    <a:cubicBezTo>
                      <a:pt x="8" y="168"/>
                      <a:pt x="10" y="170"/>
                      <a:pt x="13" y="172"/>
                    </a:cubicBezTo>
                    <a:cubicBezTo>
                      <a:pt x="18" y="175"/>
                      <a:pt x="23" y="178"/>
                      <a:pt x="27" y="181"/>
                    </a:cubicBezTo>
                    <a:cubicBezTo>
                      <a:pt x="31" y="184"/>
                      <a:pt x="33" y="188"/>
                      <a:pt x="34" y="192"/>
                    </a:cubicBezTo>
                    <a:cubicBezTo>
                      <a:pt x="34" y="195"/>
                      <a:pt x="34" y="198"/>
                      <a:pt x="33" y="200"/>
                    </a:cubicBezTo>
                    <a:cubicBezTo>
                      <a:pt x="32" y="202"/>
                      <a:pt x="31" y="202"/>
                      <a:pt x="31" y="202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165">
                <a:extLst>
                  <a:ext uri="{FF2B5EF4-FFF2-40B4-BE49-F238E27FC236}">
                    <a16:creationId xmlns="" xmlns:a16="http://schemas.microsoft.com/office/drawing/2014/main" id="{CB204438-45D2-406D-961A-C6EC158ABC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5" y="1354"/>
                <a:ext cx="54" cy="65"/>
              </a:xfrm>
              <a:custGeom>
                <a:avLst/>
                <a:gdLst>
                  <a:gd name="T0" fmla="*/ 54 w 84"/>
                  <a:gd name="T1" fmla="*/ 61 h 100"/>
                  <a:gd name="T2" fmla="*/ 73 w 84"/>
                  <a:gd name="T3" fmla="*/ 37 h 100"/>
                  <a:gd name="T4" fmla="*/ 29 w 84"/>
                  <a:gd name="T5" fmla="*/ 0 h 100"/>
                  <a:gd name="T6" fmla="*/ 0 w 84"/>
                  <a:gd name="T7" fmla="*/ 34 h 100"/>
                  <a:gd name="T8" fmla="*/ 3 w 84"/>
                  <a:gd name="T9" fmla="*/ 37 h 100"/>
                  <a:gd name="T10" fmla="*/ 73 w 84"/>
                  <a:gd name="T11" fmla="*/ 96 h 100"/>
                  <a:gd name="T12" fmla="*/ 54 w 84"/>
                  <a:gd name="T13" fmla="*/ 61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4" h="100">
                    <a:moveTo>
                      <a:pt x="54" y="61"/>
                    </a:moveTo>
                    <a:cubicBezTo>
                      <a:pt x="73" y="37"/>
                      <a:pt x="73" y="37"/>
                      <a:pt x="73" y="37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14" y="48"/>
                      <a:pt x="63" y="91"/>
                      <a:pt x="73" y="96"/>
                    </a:cubicBezTo>
                    <a:cubicBezTo>
                      <a:pt x="84" y="100"/>
                      <a:pt x="54" y="61"/>
                      <a:pt x="54" y="61"/>
                    </a:cubicBezTo>
                  </a:path>
                </a:pathLst>
              </a:custGeom>
              <a:solidFill>
                <a:srgbClr val="E850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166">
                <a:extLst>
                  <a:ext uri="{FF2B5EF4-FFF2-40B4-BE49-F238E27FC236}">
                    <a16:creationId xmlns="" xmlns:a16="http://schemas.microsoft.com/office/drawing/2014/main" id="{84282F38-2FE2-422D-B358-247338C38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2" y="136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167">
                <a:extLst>
                  <a:ext uri="{FF2B5EF4-FFF2-40B4-BE49-F238E27FC236}">
                    <a16:creationId xmlns="" xmlns:a16="http://schemas.microsoft.com/office/drawing/2014/main" id="{FE6EE15D-04DE-4C7D-B892-C5D82502A7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5" y="1368"/>
                <a:ext cx="13" cy="16"/>
              </a:xfrm>
              <a:custGeom>
                <a:avLst/>
                <a:gdLst>
                  <a:gd name="T0" fmla="*/ 10 w 19"/>
                  <a:gd name="T1" fmla="*/ 0 h 25"/>
                  <a:gd name="T2" fmla="*/ 10 w 19"/>
                  <a:gd name="T3" fmla="*/ 0 h 25"/>
                  <a:gd name="T4" fmla="*/ 0 w 19"/>
                  <a:gd name="T5" fmla="*/ 12 h 25"/>
                  <a:gd name="T6" fmla="*/ 0 w 19"/>
                  <a:gd name="T7" fmla="*/ 12 h 25"/>
                  <a:gd name="T8" fmla="*/ 16 w 19"/>
                  <a:gd name="T9" fmla="*/ 25 h 25"/>
                  <a:gd name="T10" fmla="*/ 18 w 19"/>
                  <a:gd name="T11" fmla="*/ 11 h 25"/>
                  <a:gd name="T12" fmla="*/ 10 w 19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25">
                    <a:moveTo>
                      <a:pt x="1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8" y="21"/>
                      <a:pt x="19" y="16"/>
                      <a:pt x="18" y="11"/>
                    </a:cubicBezTo>
                    <a:cubicBezTo>
                      <a:pt x="17" y="7"/>
                      <a:pt x="14" y="2"/>
                      <a:pt x="10" y="0"/>
                    </a:cubicBezTo>
                  </a:path>
                </a:pathLst>
              </a:custGeom>
              <a:solidFill>
                <a:srgbClr val="F4A8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168">
                <a:extLst>
                  <a:ext uri="{FF2B5EF4-FFF2-40B4-BE49-F238E27FC236}">
                    <a16:creationId xmlns="" xmlns:a16="http://schemas.microsoft.com/office/drawing/2014/main" id="{56414174-D397-4995-B895-448C4624FC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65" y="1376"/>
                <a:ext cx="48" cy="40"/>
              </a:xfrm>
              <a:custGeom>
                <a:avLst/>
                <a:gdLst>
                  <a:gd name="T0" fmla="*/ 75 w 75"/>
                  <a:gd name="T1" fmla="*/ 61 h 62"/>
                  <a:gd name="T2" fmla="*/ 74 w 75"/>
                  <a:gd name="T3" fmla="*/ 62 h 62"/>
                  <a:gd name="T4" fmla="*/ 73 w 75"/>
                  <a:gd name="T5" fmla="*/ 62 h 62"/>
                  <a:gd name="T6" fmla="*/ 72 w 75"/>
                  <a:gd name="T7" fmla="*/ 61 h 62"/>
                  <a:gd name="T8" fmla="*/ 74 w 75"/>
                  <a:gd name="T9" fmla="*/ 62 h 62"/>
                  <a:gd name="T10" fmla="*/ 75 w 75"/>
                  <a:gd name="T11" fmla="*/ 62 h 62"/>
                  <a:gd name="T12" fmla="*/ 75 w 75"/>
                  <a:gd name="T13" fmla="*/ 61 h 62"/>
                  <a:gd name="T14" fmla="*/ 68 w 75"/>
                  <a:gd name="T15" fmla="*/ 47 h 62"/>
                  <a:gd name="T16" fmla="*/ 70 w 75"/>
                  <a:gd name="T17" fmla="*/ 50 h 62"/>
                  <a:gd name="T18" fmla="*/ 68 w 75"/>
                  <a:gd name="T19" fmla="*/ 47 h 62"/>
                  <a:gd name="T20" fmla="*/ 68 w 75"/>
                  <a:gd name="T21" fmla="*/ 47 h 62"/>
                  <a:gd name="T22" fmla="*/ 0 w 75"/>
                  <a:gd name="T23" fmla="*/ 0 h 62"/>
                  <a:gd name="T24" fmla="*/ 41 w 75"/>
                  <a:gd name="T25" fmla="*/ 37 h 62"/>
                  <a:gd name="T26" fmla="*/ 3 w 75"/>
                  <a:gd name="T27" fmla="*/ 3 h 62"/>
                  <a:gd name="T28" fmla="*/ 0 w 75"/>
                  <a:gd name="T2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5" h="62">
                    <a:moveTo>
                      <a:pt x="75" y="61"/>
                    </a:moveTo>
                    <a:cubicBezTo>
                      <a:pt x="75" y="62"/>
                      <a:pt x="75" y="62"/>
                      <a:pt x="74" y="62"/>
                    </a:cubicBezTo>
                    <a:cubicBezTo>
                      <a:pt x="74" y="62"/>
                      <a:pt x="73" y="62"/>
                      <a:pt x="73" y="62"/>
                    </a:cubicBezTo>
                    <a:cubicBezTo>
                      <a:pt x="73" y="61"/>
                      <a:pt x="72" y="61"/>
                      <a:pt x="72" y="61"/>
                    </a:cubicBezTo>
                    <a:cubicBezTo>
                      <a:pt x="73" y="62"/>
                      <a:pt x="74" y="62"/>
                      <a:pt x="74" y="62"/>
                    </a:cubicBezTo>
                    <a:cubicBezTo>
                      <a:pt x="75" y="62"/>
                      <a:pt x="75" y="62"/>
                      <a:pt x="75" y="62"/>
                    </a:cubicBezTo>
                    <a:cubicBezTo>
                      <a:pt x="75" y="62"/>
                      <a:pt x="75" y="62"/>
                      <a:pt x="75" y="61"/>
                    </a:cubicBezTo>
                    <a:moveTo>
                      <a:pt x="68" y="47"/>
                    </a:moveTo>
                    <a:cubicBezTo>
                      <a:pt x="69" y="48"/>
                      <a:pt x="70" y="49"/>
                      <a:pt x="70" y="50"/>
                    </a:cubicBezTo>
                    <a:cubicBezTo>
                      <a:pt x="69" y="48"/>
                      <a:pt x="68" y="47"/>
                      <a:pt x="68" y="47"/>
                    </a:cubicBezTo>
                    <a:cubicBezTo>
                      <a:pt x="68" y="47"/>
                      <a:pt x="68" y="47"/>
                      <a:pt x="68" y="47"/>
                    </a:cubicBezTo>
                    <a:moveTo>
                      <a:pt x="0" y="0"/>
                    </a:moveTo>
                    <a:cubicBezTo>
                      <a:pt x="10" y="10"/>
                      <a:pt x="26" y="25"/>
                      <a:pt x="41" y="37"/>
                    </a:cubicBezTo>
                    <a:cubicBezTo>
                      <a:pt x="26" y="24"/>
                      <a:pt x="9" y="9"/>
                      <a:pt x="3" y="3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169">
                <a:extLst>
                  <a:ext uri="{FF2B5EF4-FFF2-40B4-BE49-F238E27FC236}">
                    <a16:creationId xmlns="" xmlns:a16="http://schemas.microsoft.com/office/drawing/2014/main" id="{7C74D010-8D01-4344-B5F4-B9270BA4E5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5" y="1376"/>
                <a:ext cx="48" cy="40"/>
              </a:xfrm>
              <a:custGeom>
                <a:avLst/>
                <a:gdLst>
                  <a:gd name="T0" fmla="*/ 1 w 75"/>
                  <a:gd name="T1" fmla="*/ 0 h 62"/>
                  <a:gd name="T2" fmla="*/ 0 w 75"/>
                  <a:gd name="T3" fmla="*/ 0 h 62"/>
                  <a:gd name="T4" fmla="*/ 0 w 75"/>
                  <a:gd name="T5" fmla="*/ 0 h 62"/>
                  <a:gd name="T6" fmla="*/ 3 w 75"/>
                  <a:gd name="T7" fmla="*/ 3 h 62"/>
                  <a:gd name="T8" fmla="*/ 41 w 75"/>
                  <a:gd name="T9" fmla="*/ 37 h 62"/>
                  <a:gd name="T10" fmla="*/ 72 w 75"/>
                  <a:gd name="T11" fmla="*/ 61 h 62"/>
                  <a:gd name="T12" fmla="*/ 73 w 75"/>
                  <a:gd name="T13" fmla="*/ 62 h 62"/>
                  <a:gd name="T14" fmla="*/ 74 w 75"/>
                  <a:gd name="T15" fmla="*/ 62 h 62"/>
                  <a:gd name="T16" fmla="*/ 75 w 75"/>
                  <a:gd name="T17" fmla="*/ 61 h 62"/>
                  <a:gd name="T18" fmla="*/ 70 w 75"/>
                  <a:gd name="T19" fmla="*/ 50 h 62"/>
                  <a:gd name="T20" fmla="*/ 68 w 75"/>
                  <a:gd name="T21" fmla="*/ 47 h 62"/>
                  <a:gd name="T22" fmla="*/ 66 w 75"/>
                  <a:gd name="T23" fmla="*/ 46 h 62"/>
                  <a:gd name="T24" fmla="*/ 59 w 75"/>
                  <a:gd name="T25" fmla="*/ 49 h 62"/>
                  <a:gd name="T26" fmla="*/ 17 w 75"/>
                  <a:gd name="T27" fmla="*/ 13 h 62"/>
                  <a:gd name="T28" fmla="*/ 16 w 75"/>
                  <a:gd name="T29" fmla="*/ 13 h 62"/>
                  <a:gd name="T30" fmla="*/ 1 w 75"/>
                  <a:gd name="T3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5" h="6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9" y="9"/>
                      <a:pt x="26" y="24"/>
                      <a:pt x="41" y="37"/>
                    </a:cubicBezTo>
                    <a:cubicBezTo>
                      <a:pt x="55" y="49"/>
                      <a:pt x="67" y="58"/>
                      <a:pt x="72" y="61"/>
                    </a:cubicBezTo>
                    <a:cubicBezTo>
                      <a:pt x="72" y="61"/>
                      <a:pt x="73" y="61"/>
                      <a:pt x="73" y="62"/>
                    </a:cubicBezTo>
                    <a:cubicBezTo>
                      <a:pt x="73" y="62"/>
                      <a:pt x="74" y="62"/>
                      <a:pt x="74" y="62"/>
                    </a:cubicBezTo>
                    <a:cubicBezTo>
                      <a:pt x="75" y="62"/>
                      <a:pt x="75" y="62"/>
                      <a:pt x="75" y="61"/>
                    </a:cubicBezTo>
                    <a:cubicBezTo>
                      <a:pt x="75" y="59"/>
                      <a:pt x="72" y="54"/>
                      <a:pt x="70" y="50"/>
                    </a:cubicBezTo>
                    <a:cubicBezTo>
                      <a:pt x="70" y="49"/>
                      <a:pt x="69" y="48"/>
                      <a:pt x="68" y="47"/>
                    </a:cubicBezTo>
                    <a:cubicBezTo>
                      <a:pt x="68" y="46"/>
                      <a:pt x="67" y="46"/>
                      <a:pt x="66" y="46"/>
                    </a:cubicBezTo>
                    <a:cubicBezTo>
                      <a:pt x="63" y="46"/>
                      <a:pt x="59" y="49"/>
                      <a:pt x="59" y="49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7" y="13"/>
                      <a:pt x="16" y="13"/>
                      <a:pt x="16" y="13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F196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170">
                <a:extLst>
                  <a:ext uri="{FF2B5EF4-FFF2-40B4-BE49-F238E27FC236}">
                    <a16:creationId xmlns="" xmlns:a16="http://schemas.microsoft.com/office/drawing/2014/main" id="{7F0F027E-C202-487A-B999-50EB5FD4FE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5" y="1376"/>
                <a:ext cx="11" cy="8"/>
              </a:xfrm>
              <a:custGeom>
                <a:avLst/>
                <a:gdLst>
                  <a:gd name="T0" fmla="*/ 0 w 16"/>
                  <a:gd name="T1" fmla="*/ 0 h 13"/>
                  <a:gd name="T2" fmla="*/ 0 w 16"/>
                  <a:gd name="T3" fmla="*/ 0 h 13"/>
                  <a:gd name="T4" fmla="*/ 0 w 16"/>
                  <a:gd name="T5" fmla="*/ 0 h 13"/>
                  <a:gd name="T6" fmla="*/ 15 w 16"/>
                  <a:gd name="T7" fmla="*/ 13 h 13"/>
                  <a:gd name="T8" fmla="*/ 16 w 16"/>
                  <a:gd name="T9" fmla="*/ 13 h 13"/>
                  <a:gd name="T10" fmla="*/ 0 w 16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6" y="13"/>
                      <a:pt x="16" y="13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8CB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171">
                <a:extLst>
                  <a:ext uri="{FF2B5EF4-FFF2-40B4-BE49-F238E27FC236}">
                    <a16:creationId xmlns="" xmlns:a16="http://schemas.microsoft.com/office/drawing/2014/main" id="{4852FE4F-F0EE-45FA-9902-D55CD108EC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5" y="1375"/>
                <a:ext cx="48" cy="41"/>
              </a:xfrm>
              <a:custGeom>
                <a:avLst/>
                <a:gdLst>
                  <a:gd name="T0" fmla="*/ 0 w 75"/>
                  <a:gd name="T1" fmla="*/ 0 h 63"/>
                  <a:gd name="T2" fmla="*/ 1 w 75"/>
                  <a:gd name="T3" fmla="*/ 1 h 63"/>
                  <a:gd name="T4" fmla="*/ 3 w 75"/>
                  <a:gd name="T5" fmla="*/ 3 h 63"/>
                  <a:gd name="T6" fmla="*/ 11 w 75"/>
                  <a:gd name="T7" fmla="*/ 10 h 63"/>
                  <a:gd name="T8" fmla="*/ 37 w 75"/>
                  <a:gd name="T9" fmla="*/ 32 h 63"/>
                  <a:gd name="T10" fmla="*/ 64 w 75"/>
                  <a:gd name="T11" fmla="*/ 54 h 63"/>
                  <a:gd name="T12" fmla="*/ 72 w 75"/>
                  <a:gd name="T13" fmla="*/ 60 h 63"/>
                  <a:gd name="T14" fmla="*/ 74 w 75"/>
                  <a:gd name="T15" fmla="*/ 62 h 63"/>
                  <a:gd name="T16" fmla="*/ 75 w 75"/>
                  <a:gd name="T17" fmla="*/ 63 h 63"/>
                  <a:gd name="T18" fmla="*/ 74 w 75"/>
                  <a:gd name="T19" fmla="*/ 62 h 63"/>
                  <a:gd name="T20" fmla="*/ 72 w 75"/>
                  <a:gd name="T21" fmla="*/ 60 h 63"/>
                  <a:gd name="T22" fmla="*/ 64 w 75"/>
                  <a:gd name="T23" fmla="*/ 54 h 63"/>
                  <a:gd name="T24" fmla="*/ 37 w 75"/>
                  <a:gd name="T25" fmla="*/ 32 h 63"/>
                  <a:gd name="T26" fmla="*/ 11 w 75"/>
                  <a:gd name="T27" fmla="*/ 9 h 63"/>
                  <a:gd name="T28" fmla="*/ 3 w 75"/>
                  <a:gd name="T29" fmla="*/ 2 h 63"/>
                  <a:gd name="T30" fmla="*/ 1 w 75"/>
                  <a:gd name="T31" fmla="*/ 1 h 63"/>
                  <a:gd name="T32" fmla="*/ 0 w 75"/>
                  <a:gd name="T3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5" h="63">
                    <a:moveTo>
                      <a:pt x="0" y="0"/>
                    </a:moveTo>
                    <a:cubicBezTo>
                      <a:pt x="0" y="0"/>
                      <a:pt x="0" y="0"/>
                      <a:pt x="1" y="1"/>
                    </a:cubicBezTo>
                    <a:cubicBezTo>
                      <a:pt x="2" y="1"/>
                      <a:pt x="2" y="2"/>
                      <a:pt x="3" y="3"/>
                    </a:cubicBezTo>
                    <a:cubicBezTo>
                      <a:pt x="5" y="5"/>
                      <a:pt x="8" y="7"/>
                      <a:pt x="11" y="10"/>
                    </a:cubicBezTo>
                    <a:cubicBezTo>
                      <a:pt x="17" y="16"/>
                      <a:pt x="27" y="24"/>
                      <a:pt x="37" y="32"/>
                    </a:cubicBezTo>
                    <a:cubicBezTo>
                      <a:pt x="47" y="41"/>
                      <a:pt x="57" y="49"/>
                      <a:pt x="64" y="54"/>
                    </a:cubicBezTo>
                    <a:cubicBezTo>
                      <a:pt x="67" y="56"/>
                      <a:pt x="70" y="59"/>
                      <a:pt x="72" y="60"/>
                    </a:cubicBezTo>
                    <a:cubicBezTo>
                      <a:pt x="73" y="61"/>
                      <a:pt x="74" y="61"/>
                      <a:pt x="74" y="62"/>
                    </a:cubicBezTo>
                    <a:cubicBezTo>
                      <a:pt x="75" y="62"/>
                      <a:pt x="75" y="63"/>
                      <a:pt x="75" y="63"/>
                    </a:cubicBezTo>
                    <a:cubicBezTo>
                      <a:pt x="75" y="63"/>
                      <a:pt x="75" y="62"/>
                      <a:pt x="74" y="62"/>
                    </a:cubicBezTo>
                    <a:cubicBezTo>
                      <a:pt x="74" y="61"/>
                      <a:pt x="73" y="61"/>
                      <a:pt x="72" y="60"/>
                    </a:cubicBezTo>
                    <a:cubicBezTo>
                      <a:pt x="70" y="58"/>
                      <a:pt x="67" y="56"/>
                      <a:pt x="64" y="54"/>
                    </a:cubicBezTo>
                    <a:cubicBezTo>
                      <a:pt x="57" y="48"/>
                      <a:pt x="48" y="40"/>
                      <a:pt x="37" y="32"/>
                    </a:cubicBezTo>
                    <a:cubicBezTo>
                      <a:pt x="27" y="23"/>
                      <a:pt x="18" y="15"/>
                      <a:pt x="11" y="9"/>
                    </a:cubicBezTo>
                    <a:cubicBezTo>
                      <a:pt x="8" y="7"/>
                      <a:pt x="5" y="4"/>
                      <a:pt x="3" y="2"/>
                    </a:cubicBezTo>
                    <a:cubicBezTo>
                      <a:pt x="2" y="2"/>
                      <a:pt x="2" y="1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172">
                <a:extLst>
                  <a:ext uri="{FF2B5EF4-FFF2-40B4-BE49-F238E27FC236}">
                    <a16:creationId xmlns="" xmlns:a16="http://schemas.microsoft.com/office/drawing/2014/main" id="{A93FE5E1-7960-4C33-B1B4-E480B4BCA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3" y="1406"/>
                <a:ext cx="6" cy="2"/>
              </a:xfrm>
              <a:custGeom>
                <a:avLst/>
                <a:gdLst>
                  <a:gd name="T0" fmla="*/ 0 w 10"/>
                  <a:gd name="T1" fmla="*/ 4 h 4"/>
                  <a:gd name="T2" fmla="*/ 4 w 10"/>
                  <a:gd name="T3" fmla="*/ 1 h 4"/>
                  <a:gd name="T4" fmla="*/ 10 w 10"/>
                  <a:gd name="T5" fmla="*/ 0 h 4"/>
                  <a:gd name="T6" fmla="*/ 4 w 10"/>
                  <a:gd name="T7" fmla="*/ 1 h 4"/>
                  <a:gd name="T8" fmla="*/ 0 w 10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0" y="4"/>
                    </a:moveTo>
                    <a:cubicBezTo>
                      <a:pt x="0" y="4"/>
                      <a:pt x="2" y="2"/>
                      <a:pt x="4" y="1"/>
                    </a:cubicBezTo>
                    <a:cubicBezTo>
                      <a:pt x="7" y="0"/>
                      <a:pt x="10" y="1"/>
                      <a:pt x="10" y="0"/>
                    </a:cubicBezTo>
                    <a:cubicBezTo>
                      <a:pt x="10" y="0"/>
                      <a:pt x="7" y="0"/>
                      <a:pt x="4" y="1"/>
                    </a:cubicBezTo>
                    <a:cubicBezTo>
                      <a:pt x="1" y="2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173">
                <a:extLst>
                  <a:ext uri="{FF2B5EF4-FFF2-40B4-BE49-F238E27FC236}">
                    <a16:creationId xmlns="" xmlns:a16="http://schemas.microsoft.com/office/drawing/2014/main" id="{45126A7D-0462-4301-8AB4-CE6662F53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8" y="1395"/>
                <a:ext cx="4" cy="2"/>
              </a:xfrm>
              <a:custGeom>
                <a:avLst/>
                <a:gdLst>
                  <a:gd name="T0" fmla="*/ 0 w 6"/>
                  <a:gd name="T1" fmla="*/ 2 h 3"/>
                  <a:gd name="T2" fmla="*/ 3 w 6"/>
                  <a:gd name="T3" fmla="*/ 2 h 3"/>
                  <a:gd name="T4" fmla="*/ 6 w 6"/>
                  <a:gd name="T5" fmla="*/ 1 h 3"/>
                  <a:gd name="T6" fmla="*/ 3 w 6"/>
                  <a:gd name="T7" fmla="*/ 1 h 3"/>
                  <a:gd name="T8" fmla="*/ 0 w 6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0" y="2"/>
                    </a:moveTo>
                    <a:cubicBezTo>
                      <a:pt x="0" y="3"/>
                      <a:pt x="2" y="2"/>
                      <a:pt x="3" y="2"/>
                    </a:cubicBezTo>
                    <a:cubicBezTo>
                      <a:pt x="5" y="1"/>
                      <a:pt x="6" y="1"/>
                      <a:pt x="6" y="1"/>
                    </a:cubicBezTo>
                    <a:cubicBezTo>
                      <a:pt x="6" y="0"/>
                      <a:pt x="4" y="1"/>
                      <a:pt x="3" y="1"/>
                    </a:cubicBezTo>
                    <a:cubicBezTo>
                      <a:pt x="1" y="2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174">
                <a:extLst>
                  <a:ext uri="{FF2B5EF4-FFF2-40B4-BE49-F238E27FC236}">
                    <a16:creationId xmlns="" xmlns:a16="http://schemas.microsoft.com/office/drawing/2014/main" id="{29236486-3FD6-4CDD-9661-404686E16C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7" y="1394"/>
                <a:ext cx="3" cy="0"/>
              </a:xfrm>
              <a:custGeom>
                <a:avLst/>
                <a:gdLst>
                  <a:gd name="T0" fmla="*/ 0 w 5"/>
                  <a:gd name="T1" fmla="*/ 0 h 1"/>
                  <a:gd name="T2" fmla="*/ 3 w 5"/>
                  <a:gd name="T3" fmla="*/ 1 h 1"/>
                  <a:gd name="T4" fmla="*/ 5 w 5"/>
                  <a:gd name="T5" fmla="*/ 0 h 1"/>
                  <a:gd name="T6" fmla="*/ 3 w 5"/>
                  <a:gd name="T7" fmla="*/ 0 h 1"/>
                  <a:gd name="T8" fmla="*/ 0 w 5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0" y="0"/>
                    </a:moveTo>
                    <a:cubicBezTo>
                      <a:pt x="0" y="1"/>
                      <a:pt x="1" y="1"/>
                      <a:pt x="3" y="1"/>
                    </a:cubicBezTo>
                    <a:cubicBezTo>
                      <a:pt x="4" y="1"/>
                      <a:pt x="5" y="0"/>
                      <a:pt x="5" y="0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175">
                <a:extLst>
                  <a:ext uri="{FF2B5EF4-FFF2-40B4-BE49-F238E27FC236}">
                    <a16:creationId xmlns="" xmlns:a16="http://schemas.microsoft.com/office/drawing/2014/main" id="{A9C07ADC-B0AD-4517-B69F-2117ED302B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7" y="1390"/>
                <a:ext cx="3" cy="2"/>
              </a:xfrm>
              <a:custGeom>
                <a:avLst/>
                <a:gdLst>
                  <a:gd name="T0" fmla="*/ 0 w 5"/>
                  <a:gd name="T1" fmla="*/ 0 h 4"/>
                  <a:gd name="T2" fmla="*/ 3 w 5"/>
                  <a:gd name="T3" fmla="*/ 3 h 4"/>
                  <a:gd name="T4" fmla="*/ 5 w 5"/>
                  <a:gd name="T5" fmla="*/ 4 h 4"/>
                  <a:gd name="T6" fmla="*/ 3 w 5"/>
                  <a:gd name="T7" fmla="*/ 2 h 4"/>
                  <a:gd name="T8" fmla="*/ 0 w 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0"/>
                    </a:moveTo>
                    <a:cubicBezTo>
                      <a:pt x="0" y="1"/>
                      <a:pt x="1" y="2"/>
                      <a:pt x="3" y="3"/>
                    </a:cubicBezTo>
                    <a:cubicBezTo>
                      <a:pt x="4" y="4"/>
                      <a:pt x="5" y="4"/>
                      <a:pt x="5" y="4"/>
                    </a:cubicBezTo>
                    <a:cubicBezTo>
                      <a:pt x="5" y="4"/>
                      <a:pt x="4" y="3"/>
                      <a:pt x="3" y="2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176">
                <a:extLst>
                  <a:ext uri="{FF2B5EF4-FFF2-40B4-BE49-F238E27FC236}">
                    <a16:creationId xmlns="" xmlns:a16="http://schemas.microsoft.com/office/drawing/2014/main" id="{1D56D42B-345C-43A6-AC08-66793674D7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8" y="1388"/>
                <a:ext cx="4" cy="3"/>
              </a:xfrm>
              <a:custGeom>
                <a:avLst/>
                <a:gdLst>
                  <a:gd name="T0" fmla="*/ 0 w 5"/>
                  <a:gd name="T1" fmla="*/ 0 h 5"/>
                  <a:gd name="T2" fmla="*/ 2 w 5"/>
                  <a:gd name="T3" fmla="*/ 3 h 5"/>
                  <a:gd name="T4" fmla="*/ 5 w 5"/>
                  <a:gd name="T5" fmla="*/ 5 h 5"/>
                  <a:gd name="T6" fmla="*/ 3 w 5"/>
                  <a:gd name="T7" fmla="*/ 2 h 5"/>
                  <a:gd name="T8" fmla="*/ 0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cubicBezTo>
                      <a:pt x="0" y="0"/>
                      <a:pt x="1" y="1"/>
                      <a:pt x="2" y="3"/>
                    </a:cubicBezTo>
                    <a:cubicBezTo>
                      <a:pt x="4" y="4"/>
                      <a:pt x="5" y="5"/>
                      <a:pt x="5" y="5"/>
                    </a:cubicBezTo>
                    <a:cubicBezTo>
                      <a:pt x="5" y="4"/>
                      <a:pt x="4" y="4"/>
                      <a:pt x="3" y="2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177">
                <a:extLst>
                  <a:ext uri="{FF2B5EF4-FFF2-40B4-BE49-F238E27FC236}">
                    <a16:creationId xmlns="" xmlns:a16="http://schemas.microsoft.com/office/drawing/2014/main" id="{76C9E3CC-B41A-40DB-B88A-A8B5402ACA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1" y="1394"/>
                <a:ext cx="7" cy="5"/>
              </a:xfrm>
              <a:custGeom>
                <a:avLst/>
                <a:gdLst>
                  <a:gd name="T0" fmla="*/ 0 w 11"/>
                  <a:gd name="T1" fmla="*/ 2 h 7"/>
                  <a:gd name="T2" fmla="*/ 3 w 11"/>
                  <a:gd name="T3" fmla="*/ 4 h 7"/>
                  <a:gd name="T4" fmla="*/ 6 w 11"/>
                  <a:gd name="T5" fmla="*/ 6 h 7"/>
                  <a:gd name="T6" fmla="*/ 9 w 11"/>
                  <a:gd name="T7" fmla="*/ 7 h 7"/>
                  <a:gd name="T8" fmla="*/ 10 w 11"/>
                  <a:gd name="T9" fmla="*/ 6 h 7"/>
                  <a:gd name="T10" fmla="*/ 11 w 11"/>
                  <a:gd name="T11" fmla="*/ 5 h 7"/>
                  <a:gd name="T12" fmla="*/ 3 w 11"/>
                  <a:gd name="T13" fmla="*/ 1 h 7"/>
                  <a:gd name="T14" fmla="*/ 0 w 11"/>
                  <a:gd name="T15" fmla="*/ 2 h 7"/>
                  <a:gd name="T16" fmla="*/ 0 w 11"/>
                  <a:gd name="T17" fmla="*/ 3 h 7"/>
                  <a:gd name="T18" fmla="*/ 3 w 11"/>
                  <a:gd name="T19" fmla="*/ 2 h 7"/>
                  <a:gd name="T20" fmla="*/ 7 w 11"/>
                  <a:gd name="T21" fmla="*/ 2 h 7"/>
                  <a:gd name="T22" fmla="*/ 10 w 11"/>
                  <a:gd name="T23" fmla="*/ 5 h 7"/>
                  <a:gd name="T24" fmla="*/ 9 w 11"/>
                  <a:gd name="T25" fmla="*/ 6 h 7"/>
                  <a:gd name="T26" fmla="*/ 7 w 11"/>
                  <a:gd name="T27" fmla="*/ 5 h 7"/>
                  <a:gd name="T28" fmla="*/ 3 w 11"/>
                  <a:gd name="T29" fmla="*/ 4 h 7"/>
                  <a:gd name="T30" fmla="*/ 0 w 11"/>
                  <a:gd name="T3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7">
                    <a:moveTo>
                      <a:pt x="0" y="2"/>
                    </a:moveTo>
                    <a:cubicBezTo>
                      <a:pt x="0" y="2"/>
                      <a:pt x="1" y="3"/>
                      <a:pt x="3" y="4"/>
                    </a:cubicBezTo>
                    <a:cubicBezTo>
                      <a:pt x="4" y="5"/>
                      <a:pt x="5" y="5"/>
                      <a:pt x="6" y="6"/>
                    </a:cubicBezTo>
                    <a:cubicBezTo>
                      <a:pt x="7" y="6"/>
                      <a:pt x="8" y="7"/>
                      <a:pt x="9" y="7"/>
                    </a:cubicBezTo>
                    <a:cubicBezTo>
                      <a:pt x="9" y="7"/>
                      <a:pt x="10" y="7"/>
                      <a:pt x="10" y="6"/>
                    </a:cubicBezTo>
                    <a:cubicBezTo>
                      <a:pt x="11" y="6"/>
                      <a:pt x="11" y="5"/>
                      <a:pt x="11" y="5"/>
                    </a:cubicBezTo>
                    <a:cubicBezTo>
                      <a:pt x="9" y="1"/>
                      <a:pt x="5" y="0"/>
                      <a:pt x="3" y="1"/>
                    </a:cubicBezTo>
                    <a:cubicBezTo>
                      <a:pt x="2" y="1"/>
                      <a:pt x="1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1" y="2"/>
                      <a:pt x="3" y="2"/>
                    </a:cubicBezTo>
                    <a:cubicBezTo>
                      <a:pt x="4" y="1"/>
                      <a:pt x="6" y="1"/>
                      <a:pt x="7" y="2"/>
                    </a:cubicBezTo>
                    <a:cubicBezTo>
                      <a:pt x="8" y="2"/>
                      <a:pt x="10" y="4"/>
                      <a:pt x="10" y="5"/>
                    </a:cubicBezTo>
                    <a:cubicBezTo>
                      <a:pt x="10" y="6"/>
                      <a:pt x="10" y="6"/>
                      <a:pt x="9" y="6"/>
                    </a:cubicBezTo>
                    <a:cubicBezTo>
                      <a:pt x="8" y="6"/>
                      <a:pt x="7" y="6"/>
                      <a:pt x="7" y="5"/>
                    </a:cubicBezTo>
                    <a:cubicBezTo>
                      <a:pt x="5" y="5"/>
                      <a:pt x="4" y="4"/>
                      <a:pt x="3" y="4"/>
                    </a:cubicBezTo>
                    <a:cubicBezTo>
                      <a:pt x="1" y="3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178">
                <a:extLst>
                  <a:ext uri="{FF2B5EF4-FFF2-40B4-BE49-F238E27FC236}">
                    <a16:creationId xmlns="" xmlns:a16="http://schemas.microsoft.com/office/drawing/2014/main" id="{DA5F91A4-3509-4C37-80E2-9A78A885B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1" y="1390"/>
                <a:ext cx="3" cy="6"/>
              </a:xfrm>
              <a:custGeom>
                <a:avLst/>
                <a:gdLst>
                  <a:gd name="T0" fmla="*/ 1 w 4"/>
                  <a:gd name="T1" fmla="*/ 8 h 9"/>
                  <a:gd name="T2" fmla="*/ 3 w 4"/>
                  <a:gd name="T3" fmla="*/ 7 h 9"/>
                  <a:gd name="T4" fmla="*/ 4 w 4"/>
                  <a:gd name="T5" fmla="*/ 4 h 9"/>
                  <a:gd name="T6" fmla="*/ 2 w 4"/>
                  <a:gd name="T7" fmla="*/ 1 h 9"/>
                  <a:gd name="T8" fmla="*/ 0 w 4"/>
                  <a:gd name="T9" fmla="*/ 1 h 9"/>
                  <a:gd name="T10" fmla="*/ 0 w 4"/>
                  <a:gd name="T11" fmla="*/ 3 h 9"/>
                  <a:gd name="T12" fmla="*/ 0 w 4"/>
                  <a:gd name="T13" fmla="*/ 6 h 9"/>
                  <a:gd name="T14" fmla="*/ 0 w 4"/>
                  <a:gd name="T15" fmla="*/ 8 h 9"/>
                  <a:gd name="T16" fmla="*/ 0 w 4"/>
                  <a:gd name="T17" fmla="*/ 6 h 9"/>
                  <a:gd name="T18" fmla="*/ 0 w 4"/>
                  <a:gd name="T19" fmla="*/ 3 h 9"/>
                  <a:gd name="T20" fmla="*/ 2 w 4"/>
                  <a:gd name="T21" fmla="*/ 1 h 9"/>
                  <a:gd name="T22" fmla="*/ 3 w 4"/>
                  <a:gd name="T23" fmla="*/ 4 h 9"/>
                  <a:gd name="T24" fmla="*/ 2 w 4"/>
                  <a:gd name="T25" fmla="*/ 7 h 9"/>
                  <a:gd name="T26" fmla="*/ 1 w 4"/>
                  <a:gd name="T2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9">
                    <a:moveTo>
                      <a:pt x="1" y="8"/>
                    </a:moveTo>
                    <a:cubicBezTo>
                      <a:pt x="1" y="9"/>
                      <a:pt x="2" y="8"/>
                      <a:pt x="3" y="7"/>
                    </a:cubicBezTo>
                    <a:cubicBezTo>
                      <a:pt x="3" y="6"/>
                      <a:pt x="3" y="5"/>
                      <a:pt x="4" y="4"/>
                    </a:cubicBezTo>
                    <a:cubicBezTo>
                      <a:pt x="4" y="3"/>
                      <a:pt x="4" y="2"/>
                      <a:pt x="2" y="1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4"/>
                      <a:pt x="0" y="5"/>
                      <a:pt x="0" y="6"/>
                    </a:cubicBezTo>
                    <a:cubicBezTo>
                      <a:pt x="0" y="7"/>
                      <a:pt x="0" y="8"/>
                      <a:pt x="0" y="8"/>
                    </a:cubicBezTo>
                    <a:cubicBezTo>
                      <a:pt x="1" y="8"/>
                      <a:pt x="0" y="7"/>
                      <a:pt x="0" y="6"/>
                    </a:cubicBezTo>
                    <a:cubicBezTo>
                      <a:pt x="0" y="5"/>
                      <a:pt x="0" y="4"/>
                      <a:pt x="0" y="3"/>
                    </a:cubicBezTo>
                    <a:cubicBezTo>
                      <a:pt x="1" y="2"/>
                      <a:pt x="1" y="1"/>
                      <a:pt x="2" y="1"/>
                    </a:cubicBezTo>
                    <a:cubicBezTo>
                      <a:pt x="3" y="2"/>
                      <a:pt x="3" y="3"/>
                      <a:pt x="3" y="4"/>
                    </a:cubicBezTo>
                    <a:cubicBezTo>
                      <a:pt x="3" y="5"/>
                      <a:pt x="3" y="6"/>
                      <a:pt x="2" y="7"/>
                    </a:cubicBezTo>
                    <a:cubicBezTo>
                      <a:pt x="1" y="8"/>
                      <a:pt x="1" y="8"/>
                      <a:pt x="1" y="8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179">
                <a:extLst>
                  <a:ext uri="{FF2B5EF4-FFF2-40B4-BE49-F238E27FC236}">
                    <a16:creationId xmlns="" xmlns:a16="http://schemas.microsoft.com/office/drawing/2014/main" id="{A74B718B-C4D1-4026-9E39-C6C3D310BA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2" y="1368"/>
                <a:ext cx="6" cy="16"/>
              </a:xfrm>
              <a:custGeom>
                <a:avLst/>
                <a:gdLst>
                  <a:gd name="T0" fmla="*/ 0 w 10"/>
                  <a:gd name="T1" fmla="*/ 0 h 25"/>
                  <a:gd name="T2" fmla="*/ 3 w 10"/>
                  <a:gd name="T3" fmla="*/ 2 h 25"/>
                  <a:gd name="T4" fmla="*/ 8 w 10"/>
                  <a:gd name="T5" fmla="*/ 11 h 25"/>
                  <a:gd name="T6" fmla="*/ 7 w 10"/>
                  <a:gd name="T7" fmla="*/ 21 h 25"/>
                  <a:gd name="T8" fmla="*/ 6 w 10"/>
                  <a:gd name="T9" fmla="*/ 25 h 25"/>
                  <a:gd name="T10" fmla="*/ 6 w 10"/>
                  <a:gd name="T11" fmla="*/ 24 h 25"/>
                  <a:gd name="T12" fmla="*/ 8 w 10"/>
                  <a:gd name="T13" fmla="*/ 22 h 25"/>
                  <a:gd name="T14" fmla="*/ 9 w 10"/>
                  <a:gd name="T15" fmla="*/ 11 h 25"/>
                  <a:gd name="T16" fmla="*/ 4 w 10"/>
                  <a:gd name="T17" fmla="*/ 2 h 25"/>
                  <a:gd name="T18" fmla="*/ 1 w 10"/>
                  <a:gd name="T19" fmla="*/ 0 h 25"/>
                  <a:gd name="T20" fmla="*/ 0 w 10"/>
                  <a:gd name="T2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25">
                    <a:moveTo>
                      <a:pt x="0" y="0"/>
                    </a:moveTo>
                    <a:cubicBezTo>
                      <a:pt x="0" y="0"/>
                      <a:pt x="2" y="1"/>
                      <a:pt x="3" y="2"/>
                    </a:cubicBezTo>
                    <a:cubicBezTo>
                      <a:pt x="5" y="4"/>
                      <a:pt x="7" y="7"/>
                      <a:pt x="8" y="11"/>
                    </a:cubicBezTo>
                    <a:cubicBezTo>
                      <a:pt x="9" y="15"/>
                      <a:pt x="8" y="19"/>
                      <a:pt x="7" y="21"/>
                    </a:cubicBezTo>
                    <a:cubicBezTo>
                      <a:pt x="6" y="24"/>
                      <a:pt x="5" y="25"/>
                      <a:pt x="6" y="25"/>
                    </a:cubicBezTo>
                    <a:cubicBezTo>
                      <a:pt x="6" y="25"/>
                      <a:pt x="6" y="25"/>
                      <a:pt x="6" y="24"/>
                    </a:cubicBezTo>
                    <a:cubicBezTo>
                      <a:pt x="7" y="24"/>
                      <a:pt x="7" y="23"/>
                      <a:pt x="8" y="22"/>
                    </a:cubicBezTo>
                    <a:cubicBezTo>
                      <a:pt x="9" y="19"/>
                      <a:pt x="10" y="15"/>
                      <a:pt x="9" y="11"/>
                    </a:cubicBezTo>
                    <a:cubicBezTo>
                      <a:pt x="8" y="7"/>
                      <a:pt x="6" y="4"/>
                      <a:pt x="4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180">
                <a:extLst>
                  <a:ext uri="{FF2B5EF4-FFF2-40B4-BE49-F238E27FC236}">
                    <a16:creationId xmlns="" xmlns:a16="http://schemas.microsoft.com/office/drawing/2014/main" id="{4957FAC1-63C6-4F1D-8568-98452E2FEA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5" y="1358"/>
                <a:ext cx="10" cy="12"/>
              </a:xfrm>
              <a:custGeom>
                <a:avLst/>
                <a:gdLst>
                  <a:gd name="T0" fmla="*/ 15 w 15"/>
                  <a:gd name="T1" fmla="*/ 0 h 18"/>
                  <a:gd name="T2" fmla="*/ 7 w 15"/>
                  <a:gd name="T3" fmla="*/ 9 h 18"/>
                  <a:gd name="T4" fmla="*/ 0 w 15"/>
                  <a:gd name="T5" fmla="*/ 18 h 18"/>
                  <a:gd name="T6" fmla="*/ 8 w 15"/>
                  <a:gd name="T7" fmla="*/ 9 h 18"/>
                  <a:gd name="T8" fmla="*/ 15 w 15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8">
                    <a:moveTo>
                      <a:pt x="15" y="0"/>
                    </a:moveTo>
                    <a:cubicBezTo>
                      <a:pt x="15" y="0"/>
                      <a:pt x="11" y="4"/>
                      <a:pt x="7" y="9"/>
                    </a:cubicBezTo>
                    <a:cubicBezTo>
                      <a:pt x="3" y="14"/>
                      <a:pt x="0" y="18"/>
                      <a:pt x="0" y="18"/>
                    </a:cubicBezTo>
                    <a:cubicBezTo>
                      <a:pt x="0" y="18"/>
                      <a:pt x="4" y="14"/>
                      <a:pt x="8" y="9"/>
                    </a:cubicBezTo>
                    <a:cubicBezTo>
                      <a:pt x="12" y="4"/>
                      <a:pt x="15" y="0"/>
                      <a:pt x="15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181">
                <a:extLst>
                  <a:ext uri="{FF2B5EF4-FFF2-40B4-BE49-F238E27FC236}">
                    <a16:creationId xmlns="" xmlns:a16="http://schemas.microsoft.com/office/drawing/2014/main" id="{0ECBBB85-3667-4083-8E6F-66B283F64A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1" y="1385"/>
                <a:ext cx="8" cy="7"/>
              </a:xfrm>
              <a:custGeom>
                <a:avLst/>
                <a:gdLst>
                  <a:gd name="T0" fmla="*/ 1 w 13"/>
                  <a:gd name="T1" fmla="*/ 0 h 11"/>
                  <a:gd name="T2" fmla="*/ 6 w 13"/>
                  <a:gd name="T3" fmla="*/ 6 h 11"/>
                  <a:gd name="T4" fmla="*/ 13 w 13"/>
                  <a:gd name="T5" fmla="*/ 11 h 11"/>
                  <a:gd name="T6" fmla="*/ 7 w 13"/>
                  <a:gd name="T7" fmla="*/ 5 h 11"/>
                  <a:gd name="T8" fmla="*/ 1 w 13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1" y="0"/>
                    </a:moveTo>
                    <a:cubicBezTo>
                      <a:pt x="0" y="0"/>
                      <a:pt x="3" y="3"/>
                      <a:pt x="6" y="6"/>
                    </a:cubicBezTo>
                    <a:cubicBezTo>
                      <a:pt x="10" y="9"/>
                      <a:pt x="13" y="11"/>
                      <a:pt x="13" y="11"/>
                    </a:cubicBezTo>
                    <a:cubicBezTo>
                      <a:pt x="13" y="11"/>
                      <a:pt x="10" y="8"/>
                      <a:pt x="7" y="5"/>
                    </a:cubicBezTo>
                    <a:cubicBezTo>
                      <a:pt x="3" y="2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182">
                <a:extLst>
                  <a:ext uri="{FF2B5EF4-FFF2-40B4-BE49-F238E27FC236}">
                    <a16:creationId xmlns="" xmlns:a16="http://schemas.microsoft.com/office/drawing/2014/main" id="{E02FC331-E418-4F54-A993-C75E7583F8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5" y="1381"/>
                <a:ext cx="1" cy="1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0 w 1"/>
                  <a:gd name="T5" fmla="*/ 3 h 3"/>
                  <a:gd name="T6" fmla="*/ 1 w 1"/>
                  <a:gd name="T7" fmla="*/ 1 h 3"/>
                  <a:gd name="T8" fmla="*/ 1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3"/>
                      <a:pt x="1" y="3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183">
                <a:extLst>
                  <a:ext uri="{FF2B5EF4-FFF2-40B4-BE49-F238E27FC236}">
                    <a16:creationId xmlns="" xmlns:a16="http://schemas.microsoft.com/office/drawing/2014/main" id="{B015EF3C-078A-4E26-A165-D85744214D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6" y="1376"/>
                <a:ext cx="0" cy="2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1 h 3"/>
                  <a:gd name="T4" fmla="*/ 0 w 1"/>
                  <a:gd name="T5" fmla="*/ 3 h 3"/>
                  <a:gd name="T6" fmla="*/ 0 w 1"/>
                  <a:gd name="T7" fmla="*/ 1 h 3"/>
                  <a:gd name="T8" fmla="*/ 0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3"/>
                      <a:pt x="1" y="2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184">
                <a:extLst>
                  <a:ext uri="{FF2B5EF4-FFF2-40B4-BE49-F238E27FC236}">
                    <a16:creationId xmlns="" xmlns:a16="http://schemas.microsoft.com/office/drawing/2014/main" id="{EE3007DA-7786-40C4-AFEE-997DEFA63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4" y="1372"/>
                <a:ext cx="1" cy="2"/>
              </a:xfrm>
              <a:custGeom>
                <a:avLst/>
                <a:gdLst>
                  <a:gd name="T0" fmla="*/ 0 w 2"/>
                  <a:gd name="T1" fmla="*/ 0 h 3"/>
                  <a:gd name="T2" fmla="*/ 1 w 2"/>
                  <a:gd name="T3" fmla="*/ 1 h 3"/>
                  <a:gd name="T4" fmla="*/ 2 w 2"/>
                  <a:gd name="T5" fmla="*/ 3 h 3"/>
                  <a:gd name="T6" fmla="*/ 1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1" y="2"/>
                      <a:pt x="1" y="3"/>
                      <a:pt x="2" y="3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185">
                <a:extLst>
                  <a:ext uri="{FF2B5EF4-FFF2-40B4-BE49-F238E27FC236}">
                    <a16:creationId xmlns="" xmlns:a16="http://schemas.microsoft.com/office/drawing/2014/main" id="{E56C8407-0428-452B-82F2-A2F7D8769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2" y="1370"/>
                <a:ext cx="1" cy="1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186">
                <a:extLst>
                  <a:ext uri="{FF2B5EF4-FFF2-40B4-BE49-F238E27FC236}">
                    <a16:creationId xmlns="" xmlns:a16="http://schemas.microsoft.com/office/drawing/2014/main" id="{E3152499-C7C6-4C0A-B283-7F1FD577AA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3" y="1380"/>
                <a:ext cx="70" cy="31"/>
              </a:xfrm>
              <a:custGeom>
                <a:avLst/>
                <a:gdLst>
                  <a:gd name="T0" fmla="*/ 59 w 108"/>
                  <a:gd name="T1" fmla="*/ 30 h 48"/>
                  <a:gd name="T2" fmla="*/ 58 w 108"/>
                  <a:gd name="T3" fmla="*/ 0 h 48"/>
                  <a:gd name="T4" fmla="*/ 0 w 108"/>
                  <a:gd name="T5" fmla="*/ 1 h 48"/>
                  <a:gd name="T6" fmla="*/ 1 w 108"/>
                  <a:gd name="T7" fmla="*/ 46 h 48"/>
                  <a:gd name="T8" fmla="*/ 5 w 108"/>
                  <a:gd name="T9" fmla="*/ 46 h 48"/>
                  <a:gd name="T10" fmla="*/ 96 w 108"/>
                  <a:gd name="T11" fmla="*/ 44 h 48"/>
                  <a:gd name="T12" fmla="*/ 59 w 108"/>
                  <a:gd name="T13" fmla="*/ 3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48">
                    <a:moveTo>
                      <a:pt x="59" y="30"/>
                    </a:moveTo>
                    <a:cubicBezTo>
                      <a:pt x="58" y="0"/>
                      <a:pt x="58" y="0"/>
                      <a:pt x="58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46"/>
                      <a:pt x="1" y="46"/>
                      <a:pt x="1" y="46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20" y="46"/>
                      <a:pt x="85" y="48"/>
                      <a:pt x="96" y="44"/>
                    </a:cubicBezTo>
                    <a:cubicBezTo>
                      <a:pt x="108" y="41"/>
                      <a:pt x="59" y="30"/>
                      <a:pt x="59" y="30"/>
                    </a:cubicBezTo>
                  </a:path>
                </a:pathLst>
              </a:custGeom>
              <a:solidFill>
                <a:srgbClr val="E850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187">
                <a:extLst>
                  <a:ext uri="{FF2B5EF4-FFF2-40B4-BE49-F238E27FC236}">
                    <a16:creationId xmlns="" xmlns:a16="http://schemas.microsoft.com/office/drawing/2014/main" id="{DBA95FB2-5FC4-47B8-A162-6C56E8F29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4" y="1399"/>
                <a:ext cx="13" cy="10"/>
              </a:xfrm>
              <a:custGeom>
                <a:avLst/>
                <a:gdLst>
                  <a:gd name="T0" fmla="*/ 2 w 21"/>
                  <a:gd name="T1" fmla="*/ 0 h 16"/>
                  <a:gd name="T2" fmla="*/ 0 w 21"/>
                  <a:gd name="T3" fmla="*/ 0 h 16"/>
                  <a:gd name="T4" fmla="*/ 0 w 21"/>
                  <a:gd name="T5" fmla="*/ 16 h 16"/>
                  <a:gd name="T6" fmla="*/ 0 w 21"/>
                  <a:gd name="T7" fmla="*/ 15 h 16"/>
                  <a:gd name="T8" fmla="*/ 21 w 21"/>
                  <a:gd name="T9" fmla="*/ 15 h 16"/>
                  <a:gd name="T10" fmla="*/ 13 w 21"/>
                  <a:gd name="T11" fmla="*/ 4 h 16"/>
                  <a:gd name="T12" fmla="*/ 2 w 21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16">
                    <a:moveTo>
                      <a:pt x="2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0" y="11"/>
                      <a:pt x="17" y="6"/>
                      <a:pt x="13" y="4"/>
                    </a:cubicBezTo>
                    <a:cubicBezTo>
                      <a:pt x="10" y="1"/>
                      <a:pt x="6" y="0"/>
                      <a:pt x="2" y="0"/>
                    </a:cubicBezTo>
                  </a:path>
                </a:pathLst>
              </a:custGeom>
              <a:solidFill>
                <a:srgbClr val="F4A8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188">
                <a:extLst>
                  <a:ext uri="{FF2B5EF4-FFF2-40B4-BE49-F238E27FC236}">
                    <a16:creationId xmlns="" xmlns:a16="http://schemas.microsoft.com/office/drawing/2014/main" id="{52AB9DFE-EE7C-41F2-9E1F-D4C7AFCCD99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4" y="1403"/>
                <a:ext cx="63" cy="7"/>
              </a:xfrm>
              <a:custGeom>
                <a:avLst/>
                <a:gdLst>
                  <a:gd name="T0" fmla="*/ 0 w 97"/>
                  <a:gd name="T1" fmla="*/ 10 h 11"/>
                  <a:gd name="T2" fmla="*/ 41 w 97"/>
                  <a:gd name="T3" fmla="*/ 11 h 11"/>
                  <a:gd name="T4" fmla="*/ 55 w 97"/>
                  <a:gd name="T5" fmla="*/ 11 h 11"/>
                  <a:gd name="T6" fmla="*/ 52 w 97"/>
                  <a:gd name="T7" fmla="*/ 11 h 11"/>
                  <a:gd name="T8" fmla="*/ 4 w 97"/>
                  <a:gd name="T9" fmla="*/ 10 h 11"/>
                  <a:gd name="T10" fmla="*/ 0 w 97"/>
                  <a:gd name="T11" fmla="*/ 10 h 11"/>
                  <a:gd name="T12" fmla="*/ 97 w 97"/>
                  <a:gd name="T13" fmla="*/ 7 h 11"/>
                  <a:gd name="T14" fmla="*/ 95 w 97"/>
                  <a:gd name="T15" fmla="*/ 8 h 11"/>
                  <a:gd name="T16" fmla="*/ 94 w 97"/>
                  <a:gd name="T17" fmla="*/ 9 h 11"/>
                  <a:gd name="T18" fmla="*/ 97 w 97"/>
                  <a:gd name="T19" fmla="*/ 8 h 11"/>
                  <a:gd name="T20" fmla="*/ 97 w 97"/>
                  <a:gd name="T21" fmla="*/ 7 h 11"/>
                  <a:gd name="T22" fmla="*/ 82 w 97"/>
                  <a:gd name="T23" fmla="*/ 0 h 11"/>
                  <a:gd name="T24" fmla="*/ 86 w 97"/>
                  <a:gd name="T25" fmla="*/ 2 h 11"/>
                  <a:gd name="T26" fmla="*/ 82 w 97"/>
                  <a:gd name="T2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7" h="11">
                    <a:moveTo>
                      <a:pt x="0" y="10"/>
                    </a:moveTo>
                    <a:cubicBezTo>
                      <a:pt x="11" y="10"/>
                      <a:pt x="26" y="11"/>
                      <a:pt x="41" y="11"/>
                    </a:cubicBezTo>
                    <a:cubicBezTo>
                      <a:pt x="46" y="11"/>
                      <a:pt x="51" y="11"/>
                      <a:pt x="55" y="11"/>
                    </a:cubicBezTo>
                    <a:cubicBezTo>
                      <a:pt x="54" y="11"/>
                      <a:pt x="53" y="11"/>
                      <a:pt x="52" y="11"/>
                    </a:cubicBezTo>
                    <a:cubicBezTo>
                      <a:pt x="32" y="11"/>
                      <a:pt x="12" y="10"/>
                      <a:pt x="4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97" y="7"/>
                    </a:moveTo>
                    <a:cubicBezTo>
                      <a:pt x="97" y="7"/>
                      <a:pt x="97" y="8"/>
                      <a:pt x="95" y="8"/>
                    </a:cubicBezTo>
                    <a:cubicBezTo>
                      <a:pt x="95" y="9"/>
                      <a:pt x="95" y="9"/>
                      <a:pt x="94" y="9"/>
                    </a:cubicBezTo>
                    <a:cubicBezTo>
                      <a:pt x="96" y="8"/>
                      <a:pt x="97" y="8"/>
                      <a:pt x="97" y="8"/>
                    </a:cubicBezTo>
                    <a:cubicBezTo>
                      <a:pt x="97" y="7"/>
                      <a:pt x="97" y="7"/>
                      <a:pt x="97" y="7"/>
                    </a:cubicBezTo>
                    <a:moveTo>
                      <a:pt x="82" y="0"/>
                    </a:moveTo>
                    <a:cubicBezTo>
                      <a:pt x="83" y="1"/>
                      <a:pt x="84" y="1"/>
                      <a:pt x="86" y="2"/>
                    </a:cubicBezTo>
                    <a:cubicBezTo>
                      <a:pt x="83" y="1"/>
                      <a:pt x="82" y="0"/>
                      <a:pt x="8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189">
                <a:extLst>
                  <a:ext uri="{FF2B5EF4-FFF2-40B4-BE49-F238E27FC236}">
                    <a16:creationId xmlns="" xmlns:a16="http://schemas.microsoft.com/office/drawing/2014/main" id="{BB1B2DE3-BC92-4EC1-B030-D33233643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4" y="1403"/>
                <a:ext cx="63" cy="7"/>
              </a:xfrm>
              <a:custGeom>
                <a:avLst/>
                <a:gdLst>
                  <a:gd name="T0" fmla="*/ 82 w 97"/>
                  <a:gd name="T1" fmla="*/ 0 h 11"/>
                  <a:gd name="T2" fmla="*/ 77 w 97"/>
                  <a:gd name="T3" fmla="*/ 8 h 11"/>
                  <a:gd name="T4" fmla="*/ 21 w 97"/>
                  <a:gd name="T5" fmla="*/ 8 h 11"/>
                  <a:gd name="T6" fmla="*/ 21 w 97"/>
                  <a:gd name="T7" fmla="*/ 9 h 11"/>
                  <a:gd name="T8" fmla="*/ 0 w 97"/>
                  <a:gd name="T9" fmla="*/ 9 h 11"/>
                  <a:gd name="T10" fmla="*/ 0 w 97"/>
                  <a:gd name="T11" fmla="*/ 9 h 11"/>
                  <a:gd name="T12" fmla="*/ 0 w 97"/>
                  <a:gd name="T13" fmla="*/ 10 h 11"/>
                  <a:gd name="T14" fmla="*/ 0 w 97"/>
                  <a:gd name="T15" fmla="*/ 10 h 11"/>
                  <a:gd name="T16" fmla="*/ 4 w 97"/>
                  <a:gd name="T17" fmla="*/ 10 h 11"/>
                  <a:gd name="T18" fmla="*/ 52 w 97"/>
                  <a:gd name="T19" fmla="*/ 11 h 11"/>
                  <a:gd name="T20" fmla="*/ 55 w 97"/>
                  <a:gd name="T21" fmla="*/ 11 h 11"/>
                  <a:gd name="T22" fmla="*/ 94 w 97"/>
                  <a:gd name="T23" fmla="*/ 9 h 11"/>
                  <a:gd name="T24" fmla="*/ 95 w 97"/>
                  <a:gd name="T25" fmla="*/ 8 h 11"/>
                  <a:gd name="T26" fmla="*/ 97 w 97"/>
                  <a:gd name="T27" fmla="*/ 7 h 11"/>
                  <a:gd name="T28" fmla="*/ 86 w 97"/>
                  <a:gd name="T29" fmla="*/ 2 h 11"/>
                  <a:gd name="T30" fmla="*/ 82 w 97"/>
                  <a:gd name="T31" fmla="*/ 0 h 11"/>
                  <a:gd name="T32" fmla="*/ 82 w 97"/>
                  <a:gd name="T3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7" h="11">
                    <a:moveTo>
                      <a:pt x="82" y="0"/>
                    </a:moveTo>
                    <a:cubicBezTo>
                      <a:pt x="78" y="0"/>
                      <a:pt x="77" y="8"/>
                      <a:pt x="77" y="8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1" y="8"/>
                      <a:pt x="21" y="9"/>
                      <a:pt x="21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12" y="10"/>
                      <a:pt x="32" y="11"/>
                      <a:pt x="52" y="11"/>
                    </a:cubicBezTo>
                    <a:cubicBezTo>
                      <a:pt x="53" y="11"/>
                      <a:pt x="54" y="11"/>
                      <a:pt x="55" y="11"/>
                    </a:cubicBezTo>
                    <a:cubicBezTo>
                      <a:pt x="73" y="10"/>
                      <a:pt x="89" y="10"/>
                      <a:pt x="94" y="9"/>
                    </a:cubicBezTo>
                    <a:cubicBezTo>
                      <a:pt x="95" y="9"/>
                      <a:pt x="95" y="9"/>
                      <a:pt x="95" y="8"/>
                    </a:cubicBezTo>
                    <a:cubicBezTo>
                      <a:pt x="97" y="8"/>
                      <a:pt x="97" y="7"/>
                      <a:pt x="97" y="7"/>
                    </a:cubicBezTo>
                    <a:cubicBezTo>
                      <a:pt x="95" y="5"/>
                      <a:pt x="90" y="3"/>
                      <a:pt x="86" y="2"/>
                    </a:cubicBezTo>
                    <a:cubicBezTo>
                      <a:pt x="84" y="1"/>
                      <a:pt x="83" y="1"/>
                      <a:pt x="82" y="0"/>
                    </a:cubicBezTo>
                    <a:cubicBezTo>
                      <a:pt x="82" y="0"/>
                      <a:pt x="82" y="0"/>
                      <a:pt x="82" y="0"/>
                    </a:cubicBezTo>
                  </a:path>
                </a:pathLst>
              </a:custGeom>
              <a:solidFill>
                <a:srgbClr val="F196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190">
                <a:extLst>
                  <a:ext uri="{FF2B5EF4-FFF2-40B4-BE49-F238E27FC236}">
                    <a16:creationId xmlns="" xmlns:a16="http://schemas.microsoft.com/office/drawing/2014/main" id="{E26AEE48-1477-47F7-9EF7-E3117B74DF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4" y="1408"/>
                <a:ext cx="13" cy="1"/>
              </a:xfrm>
              <a:custGeom>
                <a:avLst/>
                <a:gdLst>
                  <a:gd name="T0" fmla="*/ 21 w 21"/>
                  <a:gd name="T1" fmla="*/ 0 h 1"/>
                  <a:gd name="T2" fmla="*/ 0 w 21"/>
                  <a:gd name="T3" fmla="*/ 0 h 1"/>
                  <a:gd name="T4" fmla="*/ 0 w 21"/>
                  <a:gd name="T5" fmla="*/ 1 h 1"/>
                  <a:gd name="T6" fmla="*/ 0 w 21"/>
                  <a:gd name="T7" fmla="*/ 1 h 1"/>
                  <a:gd name="T8" fmla="*/ 21 w 21"/>
                  <a:gd name="T9" fmla="*/ 1 h 1"/>
                  <a:gd name="T10" fmla="*/ 21 w 2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">
                    <a:moveTo>
                      <a:pt x="2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1"/>
                      <a:pt x="21" y="0"/>
                      <a:pt x="21" y="0"/>
                    </a:cubicBezTo>
                  </a:path>
                </a:pathLst>
              </a:custGeom>
              <a:solidFill>
                <a:srgbClr val="F8CB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191">
                <a:extLst>
                  <a:ext uri="{FF2B5EF4-FFF2-40B4-BE49-F238E27FC236}">
                    <a16:creationId xmlns="" xmlns:a16="http://schemas.microsoft.com/office/drawing/2014/main" id="{F23A4A4D-96AD-4C4F-8E64-4F91DDA130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3" y="1408"/>
                <a:ext cx="64" cy="1"/>
              </a:xfrm>
              <a:custGeom>
                <a:avLst/>
                <a:gdLst>
                  <a:gd name="T0" fmla="*/ 0 w 98"/>
                  <a:gd name="T1" fmla="*/ 1 h 2"/>
                  <a:gd name="T2" fmla="*/ 1 w 98"/>
                  <a:gd name="T3" fmla="*/ 1 h 2"/>
                  <a:gd name="T4" fmla="*/ 4 w 98"/>
                  <a:gd name="T5" fmla="*/ 2 h 2"/>
                  <a:gd name="T6" fmla="*/ 14 w 98"/>
                  <a:gd name="T7" fmla="*/ 2 h 2"/>
                  <a:gd name="T8" fmla="*/ 49 w 98"/>
                  <a:gd name="T9" fmla="*/ 2 h 2"/>
                  <a:gd name="T10" fmla="*/ 84 w 98"/>
                  <a:gd name="T11" fmla="*/ 1 h 2"/>
                  <a:gd name="T12" fmla="*/ 94 w 98"/>
                  <a:gd name="T13" fmla="*/ 0 h 2"/>
                  <a:gd name="T14" fmla="*/ 97 w 98"/>
                  <a:gd name="T15" fmla="*/ 0 h 2"/>
                  <a:gd name="T16" fmla="*/ 98 w 98"/>
                  <a:gd name="T17" fmla="*/ 0 h 2"/>
                  <a:gd name="T18" fmla="*/ 97 w 98"/>
                  <a:gd name="T19" fmla="*/ 0 h 2"/>
                  <a:gd name="T20" fmla="*/ 94 w 98"/>
                  <a:gd name="T21" fmla="*/ 0 h 2"/>
                  <a:gd name="T22" fmla="*/ 84 w 98"/>
                  <a:gd name="T23" fmla="*/ 0 h 2"/>
                  <a:gd name="T24" fmla="*/ 49 w 98"/>
                  <a:gd name="T25" fmla="*/ 1 h 2"/>
                  <a:gd name="T26" fmla="*/ 14 w 98"/>
                  <a:gd name="T27" fmla="*/ 1 h 2"/>
                  <a:gd name="T28" fmla="*/ 4 w 98"/>
                  <a:gd name="T29" fmla="*/ 1 h 2"/>
                  <a:gd name="T30" fmla="*/ 1 w 98"/>
                  <a:gd name="T31" fmla="*/ 1 h 2"/>
                  <a:gd name="T32" fmla="*/ 0 w 98"/>
                  <a:gd name="T3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8" h="2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2" y="1"/>
                      <a:pt x="3" y="1"/>
                      <a:pt x="4" y="2"/>
                    </a:cubicBezTo>
                    <a:cubicBezTo>
                      <a:pt x="7" y="2"/>
                      <a:pt x="10" y="2"/>
                      <a:pt x="14" y="2"/>
                    </a:cubicBezTo>
                    <a:cubicBezTo>
                      <a:pt x="23" y="2"/>
                      <a:pt x="36" y="2"/>
                      <a:pt x="49" y="2"/>
                    </a:cubicBezTo>
                    <a:cubicBezTo>
                      <a:pt x="62" y="2"/>
                      <a:pt x="75" y="1"/>
                      <a:pt x="84" y="1"/>
                    </a:cubicBezTo>
                    <a:cubicBezTo>
                      <a:pt x="88" y="1"/>
                      <a:pt x="91" y="0"/>
                      <a:pt x="94" y="0"/>
                    </a:cubicBezTo>
                    <a:cubicBezTo>
                      <a:pt x="95" y="0"/>
                      <a:pt x="96" y="0"/>
                      <a:pt x="97" y="0"/>
                    </a:cubicBezTo>
                    <a:cubicBezTo>
                      <a:pt x="97" y="0"/>
                      <a:pt x="98" y="0"/>
                      <a:pt x="98" y="0"/>
                    </a:cubicBezTo>
                    <a:cubicBezTo>
                      <a:pt x="98" y="0"/>
                      <a:pt x="97" y="0"/>
                      <a:pt x="97" y="0"/>
                    </a:cubicBezTo>
                    <a:cubicBezTo>
                      <a:pt x="96" y="0"/>
                      <a:pt x="95" y="0"/>
                      <a:pt x="94" y="0"/>
                    </a:cubicBezTo>
                    <a:cubicBezTo>
                      <a:pt x="91" y="0"/>
                      <a:pt x="88" y="0"/>
                      <a:pt x="84" y="0"/>
                    </a:cubicBezTo>
                    <a:cubicBezTo>
                      <a:pt x="75" y="1"/>
                      <a:pt x="62" y="1"/>
                      <a:pt x="49" y="1"/>
                    </a:cubicBezTo>
                    <a:cubicBezTo>
                      <a:pt x="36" y="1"/>
                      <a:pt x="23" y="1"/>
                      <a:pt x="14" y="1"/>
                    </a:cubicBezTo>
                    <a:cubicBezTo>
                      <a:pt x="10" y="1"/>
                      <a:pt x="7" y="1"/>
                      <a:pt x="4" y="1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192">
                <a:extLst>
                  <a:ext uri="{FF2B5EF4-FFF2-40B4-BE49-F238E27FC236}">
                    <a16:creationId xmlns="" xmlns:a16="http://schemas.microsoft.com/office/drawing/2014/main" id="{208657DB-24C0-4FE4-A858-5EF9D7E01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3" y="1403"/>
                <a:ext cx="4" cy="6"/>
              </a:xfrm>
              <a:custGeom>
                <a:avLst/>
                <a:gdLst>
                  <a:gd name="T0" fmla="*/ 1 w 6"/>
                  <a:gd name="T1" fmla="*/ 10 h 10"/>
                  <a:gd name="T2" fmla="*/ 3 w 6"/>
                  <a:gd name="T3" fmla="*/ 5 h 10"/>
                  <a:gd name="T4" fmla="*/ 6 w 6"/>
                  <a:gd name="T5" fmla="*/ 1 h 10"/>
                  <a:gd name="T6" fmla="*/ 2 w 6"/>
                  <a:gd name="T7" fmla="*/ 4 h 10"/>
                  <a:gd name="T8" fmla="*/ 1 w 6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0">
                    <a:moveTo>
                      <a:pt x="1" y="10"/>
                    </a:moveTo>
                    <a:cubicBezTo>
                      <a:pt x="1" y="10"/>
                      <a:pt x="1" y="7"/>
                      <a:pt x="3" y="5"/>
                    </a:cubicBezTo>
                    <a:cubicBezTo>
                      <a:pt x="4" y="2"/>
                      <a:pt x="6" y="1"/>
                      <a:pt x="6" y="1"/>
                    </a:cubicBezTo>
                    <a:cubicBezTo>
                      <a:pt x="6" y="0"/>
                      <a:pt x="4" y="2"/>
                      <a:pt x="2" y="4"/>
                    </a:cubicBezTo>
                    <a:cubicBezTo>
                      <a:pt x="0" y="7"/>
                      <a:pt x="1" y="10"/>
                      <a:pt x="1" y="1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93">
                <a:extLst>
                  <a:ext uri="{FF2B5EF4-FFF2-40B4-BE49-F238E27FC236}">
                    <a16:creationId xmlns="" xmlns:a16="http://schemas.microsoft.com/office/drawing/2014/main" id="{C9DD810F-8A8B-4EB2-A04A-52CD24FC5C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2" y="1400"/>
                <a:ext cx="3" cy="3"/>
              </a:xfrm>
              <a:custGeom>
                <a:avLst/>
                <a:gdLst>
                  <a:gd name="T0" fmla="*/ 1 w 4"/>
                  <a:gd name="T1" fmla="*/ 5 h 5"/>
                  <a:gd name="T2" fmla="*/ 2 w 4"/>
                  <a:gd name="T3" fmla="*/ 3 h 5"/>
                  <a:gd name="T4" fmla="*/ 4 w 4"/>
                  <a:gd name="T5" fmla="*/ 1 h 5"/>
                  <a:gd name="T6" fmla="*/ 2 w 4"/>
                  <a:gd name="T7" fmla="*/ 3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cubicBezTo>
                      <a:pt x="1" y="5"/>
                      <a:pt x="2" y="4"/>
                      <a:pt x="2" y="3"/>
                    </a:cubicBezTo>
                    <a:cubicBezTo>
                      <a:pt x="3" y="2"/>
                      <a:pt x="4" y="1"/>
                      <a:pt x="4" y="1"/>
                    </a:cubicBezTo>
                    <a:cubicBezTo>
                      <a:pt x="3" y="0"/>
                      <a:pt x="3" y="1"/>
                      <a:pt x="2" y="3"/>
                    </a:cubicBezTo>
                    <a:cubicBezTo>
                      <a:pt x="1" y="4"/>
                      <a:pt x="0" y="5"/>
                      <a:pt x="1" y="5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94">
                <a:extLst>
                  <a:ext uri="{FF2B5EF4-FFF2-40B4-BE49-F238E27FC236}">
                    <a16:creationId xmlns="" xmlns:a16="http://schemas.microsoft.com/office/drawing/2014/main" id="{F9B265E8-1801-4082-B9B9-0B730CA99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1400"/>
                <a:ext cx="2" cy="2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2 h 3"/>
                  <a:gd name="T4" fmla="*/ 3 w 4"/>
                  <a:gd name="T5" fmla="*/ 0 h 3"/>
                  <a:gd name="T6" fmla="*/ 1 w 4"/>
                  <a:gd name="T7" fmla="*/ 1 h 3"/>
                  <a:gd name="T8" fmla="*/ 0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cubicBezTo>
                      <a:pt x="0" y="3"/>
                      <a:pt x="1" y="2"/>
                      <a:pt x="2" y="2"/>
                    </a:cubicBezTo>
                    <a:cubicBezTo>
                      <a:pt x="3" y="1"/>
                      <a:pt x="4" y="0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0" y="2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Oval 195">
                <a:extLst>
                  <a:ext uri="{FF2B5EF4-FFF2-40B4-BE49-F238E27FC236}">
                    <a16:creationId xmlns="" xmlns:a16="http://schemas.microsoft.com/office/drawing/2014/main" id="{9691DE72-66EA-409A-8E3F-6776843355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8" y="1398"/>
                <a:ext cx="3" cy="1"/>
              </a:xfrm>
              <a:prstGeom prst="ellipse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Oval 196">
                <a:extLst>
                  <a:ext uri="{FF2B5EF4-FFF2-40B4-BE49-F238E27FC236}">
                    <a16:creationId xmlns="" xmlns:a16="http://schemas.microsoft.com/office/drawing/2014/main" id="{258C9754-EA8A-407A-A861-EAF311E0FF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7" y="1396"/>
                <a:ext cx="4" cy="1"/>
              </a:xfrm>
              <a:prstGeom prst="ellipse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197">
                <a:extLst>
                  <a:ext uri="{FF2B5EF4-FFF2-40B4-BE49-F238E27FC236}">
                    <a16:creationId xmlns="" xmlns:a16="http://schemas.microsoft.com/office/drawing/2014/main" id="{44182816-CDA7-45F4-B4D9-40D9398A4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3" y="1396"/>
                <a:ext cx="8" cy="5"/>
              </a:xfrm>
              <a:custGeom>
                <a:avLst/>
                <a:gdLst>
                  <a:gd name="T0" fmla="*/ 0 w 11"/>
                  <a:gd name="T1" fmla="*/ 6 h 7"/>
                  <a:gd name="T2" fmla="*/ 4 w 11"/>
                  <a:gd name="T3" fmla="*/ 6 h 7"/>
                  <a:gd name="T4" fmla="*/ 8 w 11"/>
                  <a:gd name="T5" fmla="*/ 5 h 7"/>
                  <a:gd name="T6" fmla="*/ 10 w 11"/>
                  <a:gd name="T7" fmla="*/ 4 h 7"/>
                  <a:gd name="T8" fmla="*/ 11 w 11"/>
                  <a:gd name="T9" fmla="*/ 3 h 7"/>
                  <a:gd name="T10" fmla="*/ 11 w 11"/>
                  <a:gd name="T11" fmla="*/ 2 h 7"/>
                  <a:gd name="T12" fmla="*/ 2 w 11"/>
                  <a:gd name="T13" fmla="*/ 4 h 7"/>
                  <a:gd name="T14" fmla="*/ 1 w 11"/>
                  <a:gd name="T15" fmla="*/ 6 h 7"/>
                  <a:gd name="T16" fmla="*/ 1 w 11"/>
                  <a:gd name="T17" fmla="*/ 7 h 7"/>
                  <a:gd name="T18" fmla="*/ 3 w 11"/>
                  <a:gd name="T19" fmla="*/ 4 h 7"/>
                  <a:gd name="T20" fmla="*/ 6 w 11"/>
                  <a:gd name="T21" fmla="*/ 2 h 7"/>
                  <a:gd name="T22" fmla="*/ 10 w 11"/>
                  <a:gd name="T23" fmla="*/ 2 h 7"/>
                  <a:gd name="T24" fmla="*/ 10 w 11"/>
                  <a:gd name="T25" fmla="*/ 4 h 7"/>
                  <a:gd name="T26" fmla="*/ 8 w 11"/>
                  <a:gd name="T27" fmla="*/ 5 h 7"/>
                  <a:gd name="T28" fmla="*/ 4 w 11"/>
                  <a:gd name="T29" fmla="*/ 6 h 7"/>
                  <a:gd name="T30" fmla="*/ 0 w 11"/>
                  <a:gd name="T31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7">
                    <a:moveTo>
                      <a:pt x="0" y="6"/>
                    </a:moveTo>
                    <a:cubicBezTo>
                      <a:pt x="0" y="6"/>
                      <a:pt x="2" y="7"/>
                      <a:pt x="4" y="6"/>
                    </a:cubicBezTo>
                    <a:cubicBezTo>
                      <a:pt x="5" y="6"/>
                      <a:pt x="7" y="6"/>
                      <a:pt x="8" y="5"/>
                    </a:cubicBezTo>
                    <a:cubicBezTo>
                      <a:pt x="9" y="5"/>
                      <a:pt x="10" y="5"/>
                      <a:pt x="10" y="4"/>
                    </a:cubicBezTo>
                    <a:cubicBezTo>
                      <a:pt x="11" y="4"/>
                      <a:pt x="11" y="4"/>
                      <a:pt x="11" y="3"/>
                    </a:cubicBezTo>
                    <a:cubicBezTo>
                      <a:pt x="11" y="3"/>
                      <a:pt x="11" y="2"/>
                      <a:pt x="11" y="2"/>
                    </a:cubicBezTo>
                    <a:cubicBezTo>
                      <a:pt x="7" y="0"/>
                      <a:pt x="4" y="2"/>
                      <a:pt x="2" y="4"/>
                    </a:cubicBezTo>
                    <a:cubicBezTo>
                      <a:pt x="2" y="5"/>
                      <a:pt x="1" y="6"/>
                      <a:pt x="1" y="6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6"/>
                      <a:pt x="3" y="4"/>
                    </a:cubicBezTo>
                    <a:cubicBezTo>
                      <a:pt x="3" y="3"/>
                      <a:pt x="4" y="2"/>
                      <a:pt x="6" y="2"/>
                    </a:cubicBezTo>
                    <a:cubicBezTo>
                      <a:pt x="7" y="2"/>
                      <a:pt x="9" y="1"/>
                      <a:pt x="10" y="2"/>
                    </a:cubicBezTo>
                    <a:cubicBezTo>
                      <a:pt x="11" y="3"/>
                      <a:pt x="11" y="3"/>
                      <a:pt x="10" y="4"/>
                    </a:cubicBezTo>
                    <a:cubicBezTo>
                      <a:pt x="9" y="4"/>
                      <a:pt x="9" y="4"/>
                      <a:pt x="8" y="5"/>
                    </a:cubicBezTo>
                    <a:cubicBezTo>
                      <a:pt x="6" y="5"/>
                      <a:pt x="5" y="6"/>
                      <a:pt x="4" y="6"/>
                    </a:cubicBezTo>
                    <a:cubicBezTo>
                      <a:pt x="2" y="6"/>
                      <a:pt x="0" y="6"/>
                      <a:pt x="0" y="6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198">
                <a:extLst>
                  <a:ext uri="{FF2B5EF4-FFF2-40B4-BE49-F238E27FC236}">
                    <a16:creationId xmlns="" xmlns:a16="http://schemas.microsoft.com/office/drawing/2014/main" id="{6A779DD2-9306-4765-B45A-3B6D71EEBC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1" y="1395"/>
                <a:ext cx="4" cy="5"/>
              </a:xfrm>
              <a:custGeom>
                <a:avLst/>
                <a:gdLst>
                  <a:gd name="T0" fmla="*/ 5 w 6"/>
                  <a:gd name="T1" fmla="*/ 7 h 7"/>
                  <a:gd name="T2" fmla="*/ 6 w 6"/>
                  <a:gd name="T3" fmla="*/ 5 h 7"/>
                  <a:gd name="T4" fmla="*/ 5 w 6"/>
                  <a:gd name="T5" fmla="*/ 2 h 7"/>
                  <a:gd name="T6" fmla="*/ 2 w 6"/>
                  <a:gd name="T7" fmla="*/ 0 h 7"/>
                  <a:gd name="T8" fmla="*/ 1 w 6"/>
                  <a:gd name="T9" fmla="*/ 2 h 7"/>
                  <a:gd name="T10" fmla="*/ 1 w 6"/>
                  <a:gd name="T11" fmla="*/ 4 h 7"/>
                  <a:gd name="T12" fmla="*/ 3 w 6"/>
                  <a:gd name="T13" fmla="*/ 6 h 7"/>
                  <a:gd name="T14" fmla="*/ 5 w 6"/>
                  <a:gd name="T15" fmla="*/ 7 h 7"/>
                  <a:gd name="T16" fmla="*/ 3 w 6"/>
                  <a:gd name="T17" fmla="*/ 6 h 7"/>
                  <a:gd name="T18" fmla="*/ 2 w 6"/>
                  <a:gd name="T19" fmla="*/ 3 h 7"/>
                  <a:gd name="T20" fmla="*/ 2 w 6"/>
                  <a:gd name="T21" fmla="*/ 1 h 7"/>
                  <a:gd name="T22" fmla="*/ 4 w 6"/>
                  <a:gd name="T23" fmla="*/ 3 h 7"/>
                  <a:gd name="T24" fmla="*/ 5 w 6"/>
                  <a:gd name="T25" fmla="*/ 5 h 7"/>
                  <a:gd name="T26" fmla="*/ 5 w 6"/>
                  <a:gd name="T2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7">
                    <a:moveTo>
                      <a:pt x="5" y="7"/>
                    </a:moveTo>
                    <a:cubicBezTo>
                      <a:pt x="5" y="7"/>
                      <a:pt x="6" y="7"/>
                      <a:pt x="6" y="5"/>
                    </a:cubicBezTo>
                    <a:cubicBezTo>
                      <a:pt x="6" y="4"/>
                      <a:pt x="5" y="3"/>
                      <a:pt x="5" y="2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2" y="5"/>
                      <a:pt x="2" y="5"/>
                      <a:pt x="3" y="6"/>
                    </a:cubicBezTo>
                    <a:cubicBezTo>
                      <a:pt x="4" y="7"/>
                      <a:pt x="5" y="7"/>
                      <a:pt x="5" y="7"/>
                    </a:cubicBezTo>
                    <a:cubicBezTo>
                      <a:pt x="5" y="7"/>
                      <a:pt x="4" y="7"/>
                      <a:pt x="3" y="6"/>
                    </a:cubicBezTo>
                    <a:cubicBezTo>
                      <a:pt x="3" y="5"/>
                      <a:pt x="2" y="4"/>
                      <a:pt x="2" y="3"/>
                    </a:cubicBezTo>
                    <a:cubicBezTo>
                      <a:pt x="1" y="3"/>
                      <a:pt x="1" y="1"/>
                      <a:pt x="2" y="1"/>
                    </a:cubicBezTo>
                    <a:cubicBezTo>
                      <a:pt x="3" y="1"/>
                      <a:pt x="4" y="2"/>
                      <a:pt x="4" y="3"/>
                    </a:cubicBezTo>
                    <a:cubicBezTo>
                      <a:pt x="5" y="3"/>
                      <a:pt x="5" y="4"/>
                      <a:pt x="5" y="5"/>
                    </a:cubicBezTo>
                    <a:cubicBezTo>
                      <a:pt x="6" y="6"/>
                      <a:pt x="5" y="7"/>
                      <a:pt x="5" y="7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199">
                <a:extLst>
                  <a:ext uri="{FF2B5EF4-FFF2-40B4-BE49-F238E27FC236}">
                    <a16:creationId xmlns="" xmlns:a16="http://schemas.microsoft.com/office/drawing/2014/main" id="{B745A36B-4619-4BB7-9AAF-0A6CC27B2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4" y="1398"/>
                <a:ext cx="13" cy="11"/>
              </a:xfrm>
              <a:custGeom>
                <a:avLst/>
                <a:gdLst>
                  <a:gd name="T0" fmla="*/ 0 w 21"/>
                  <a:gd name="T1" fmla="*/ 1 h 17"/>
                  <a:gd name="T2" fmla="*/ 4 w 21"/>
                  <a:gd name="T3" fmla="*/ 1 h 17"/>
                  <a:gd name="T4" fmla="*/ 14 w 21"/>
                  <a:gd name="T5" fmla="*/ 4 h 17"/>
                  <a:gd name="T6" fmla="*/ 20 w 21"/>
                  <a:gd name="T7" fmla="*/ 12 h 17"/>
                  <a:gd name="T8" fmla="*/ 21 w 21"/>
                  <a:gd name="T9" fmla="*/ 16 h 17"/>
                  <a:gd name="T10" fmla="*/ 21 w 21"/>
                  <a:gd name="T11" fmla="*/ 15 h 17"/>
                  <a:gd name="T12" fmla="*/ 20 w 21"/>
                  <a:gd name="T13" fmla="*/ 12 h 17"/>
                  <a:gd name="T14" fmla="*/ 14 w 21"/>
                  <a:gd name="T15" fmla="*/ 4 h 17"/>
                  <a:gd name="T16" fmla="*/ 4 w 21"/>
                  <a:gd name="T17" fmla="*/ 0 h 17"/>
                  <a:gd name="T18" fmla="*/ 1 w 21"/>
                  <a:gd name="T19" fmla="*/ 0 h 17"/>
                  <a:gd name="T20" fmla="*/ 0 w 21"/>
                  <a:gd name="T21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" h="17">
                    <a:moveTo>
                      <a:pt x="0" y="1"/>
                    </a:moveTo>
                    <a:cubicBezTo>
                      <a:pt x="0" y="1"/>
                      <a:pt x="2" y="0"/>
                      <a:pt x="4" y="1"/>
                    </a:cubicBezTo>
                    <a:cubicBezTo>
                      <a:pt x="7" y="1"/>
                      <a:pt x="11" y="2"/>
                      <a:pt x="14" y="4"/>
                    </a:cubicBezTo>
                    <a:cubicBezTo>
                      <a:pt x="17" y="7"/>
                      <a:pt x="19" y="10"/>
                      <a:pt x="20" y="12"/>
                    </a:cubicBezTo>
                    <a:cubicBezTo>
                      <a:pt x="21" y="15"/>
                      <a:pt x="21" y="17"/>
                      <a:pt x="21" y="16"/>
                    </a:cubicBezTo>
                    <a:cubicBezTo>
                      <a:pt x="21" y="16"/>
                      <a:pt x="21" y="16"/>
                      <a:pt x="21" y="15"/>
                    </a:cubicBezTo>
                    <a:cubicBezTo>
                      <a:pt x="21" y="15"/>
                      <a:pt x="20" y="14"/>
                      <a:pt x="20" y="12"/>
                    </a:cubicBezTo>
                    <a:cubicBezTo>
                      <a:pt x="19" y="10"/>
                      <a:pt x="17" y="6"/>
                      <a:pt x="14" y="4"/>
                    </a:cubicBezTo>
                    <a:cubicBezTo>
                      <a:pt x="11" y="1"/>
                      <a:pt x="7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Oval 200">
                <a:extLst>
                  <a:ext uri="{FF2B5EF4-FFF2-40B4-BE49-F238E27FC236}">
                    <a16:creationId xmlns="" xmlns:a16="http://schemas.microsoft.com/office/drawing/2014/main" id="{569790BA-5861-498C-9553-7E6CCB3EC5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7" y="1383"/>
                <a:ext cx="1" cy="15"/>
              </a:xfrm>
              <a:prstGeom prst="ellipse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Oval 201">
                <a:extLst>
                  <a:ext uri="{FF2B5EF4-FFF2-40B4-BE49-F238E27FC236}">
                    <a16:creationId xmlns="" xmlns:a16="http://schemas.microsoft.com/office/drawing/2014/main" id="{85AFF94A-5657-4388-9F29-0BA26ED79E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12" y="1405"/>
                <a:ext cx="11" cy="1"/>
              </a:xfrm>
              <a:prstGeom prst="ellipse">
                <a:avLst/>
              </a:pr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202">
                <a:extLst>
                  <a:ext uri="{FF2B5EF4-FFF2-40B4-BE49-F238E27FC236}">
                    <a16:creationId xmlns="" xmlns:a16="http://schemas.microsoft.com/office/drawing/2014/main" id="{9F28296E-1872-4F58-8B14-609403CA7D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5" y="1405"/>
                <a:ext cx="1" cy="3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2 h 4"/>
                  <a:gd name="T4" fmla="*/ 1 w 2"/>
                  <a:gd name="T5" fmla="*/ 4 h 4"/>
                  <a:gd name="T6" fmla="*/ 1 w 2"/>
                  <a:gd name="T7" fmla="*/ 2 h 4"/>
                  <a:gd name="T8" fmla="*/ 0 w 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203">
                <a:extLst>
                  <a:ext uri="{FF2B5EF4-FFF2-40B4-BE49-F238E27FC236}">
                    <a16:creationId xmlns="" xmlns:a16="http://schemas.microsoft.com/office/drawing/2014/main" id="{24FC9CAF-4CFF-4182-B781-0613490318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2" y="1402"/>
                <a:ext cx="2" cy="1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1 h 2"/>
                  <a:gd name="T4" fmla="*/ 3 w 3"/>
                  <a:gd name="T5" fmla="*/ 2 h 2"/>
                  <a:gd name="T6" fmla="*/ 2 w 3"/>
                  <a:gd name="T7" fmla="*/ 1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3" y="2"/>
                      <a:pt x="2" y="1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204">
                <a:extLst>
                  <a:ext uri="{FF2B5EF4-FFF2-40B4-BE49-F238E27FC236}">
                    <a16:creationId xmlns="" xmlns:a16="http://schemas.microsoft.com/office/drawing/2014/main" id="{261FF632-315E-4C99-8096-CA292A2340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8" y="1400"/>
                <a:ext cx="2" cy="1"/>
              </a:xfrm>
              <a:custGeom>
                <a:avLst/>
                <a:gdLst>
                  <a:gd name="T0" fmla="*/ 0 w 4"/>
                  <a:gd name="T1" fmla="*/ 1 h 2"/>
                  <a:gd name="T2" fmla="*/ 2 w 4"/>
                  <a:gd name="T3" fmla="*/ 1 h 2"/>
                  <a:gd name="T4" fmla="*/ 4 w 4"/>
                  <a:gd name="T5" fmla="*/ 2 h 2"/>
                  <a:gd name="T6" fmla="*/ 2 w 4"/>
                  <a:gd name="T7" fmla="*/ 1 h 2"/>
                  <a:gd name="T8" fmla="*/ 0 w 4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cubicBezTo>
                      <a:pt x="0" y="1"/>
                      <a:pt x="1" y="1"/>
                      <a:pt x="2" y="1"/>
                    </a:cubicBezTo>
                    <a:cubicBezTo>
                      <a:pt x="3" y="1"/>
                      <a:pt x="3" y="2"/>
                      <a:pt x="4" y="2"/>
                    </a:cubicBezTo>
                    <a:cubicBezTo>
                      <a:pt x="4" y="2"/>
                      <a:pt x="3" y="1"/>
                      <a:pt x="2" y="1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205">
                <a:extLst>
                  <a:ext uri="{FF2B5EF4-FFF2-40B4-BE49-F238E27FC236}">
                    <a16:creationId xmlns="" xmlns:a16="http://schemas.microsoft.com/office/drawing/2014/main" id="{DA5EA31D-6EE2-4E62-A998-25AA070B7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5" y="1399"/>
                <a:ext cx="1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1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3" name="Freeform 207">
              <a:extLst>
                <a:ext uri="{FF2B5EF4-FFF2-40B4-BE49-F238E27FC236}">
                  <a16:creationId xmlns="" xmlns:a16="http://schemas.microsoft.com/office/drawing/2014/main" id="{726D56A1-3756-4C5A-AD1C-40C5966D6D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8" y="973"/>
              <a:ext cx="207" cy="421"/>
            </a:xfrm>
            <a:custGeom>
              <a:avLst/>
              <a:gdLst>
                <a:gd name="T0" fmla="*/ 168 w 319"/>
                <a:gd name="T1" fmla="*/ 4 h 647"/>
                <a:gd name="T2" fmla="*/ 155 w 319"/>
                <a:gd name="T3" fmla="*/ 101 h 647"/>
                <a:gd name="T4" fmla="*/ 195 w 319"/>
                <a:gd name="T5" fmla="*/ 126 h 647"/>
                <a:gd name="T6" fmla="*/ 194 w 319"/>
                <a:gd name="T7" fmla="*/ 348 h 647"/>
                <a:gd name="T8" fmla="*/ 0 w 319"/>
                <a:gd name="T9" fmla="*/ 588 h 647"/>
                <a:gd name="T10" fmla="*/ 72 w 319"/>
                <a:gd name="T11" fmla="*/ 647 h 647"/>
                <a:gd name="T12" fmla="*/ 300 w 319"/>
                <a:gd name="T13" fmla="*/ 363 h 647"/>
                <a:gd name="T14" fmla="*/ 288 w 319"/>
                <a:gd name="T15" fmla="*/ 0 h 647"/>
                <a:gd name="T16" fmla="*/ 168 w 319"/>
                <a:gd name="T17" fmla="*/ 4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647">
                  <a:moveTo>
                    <a:pt x="168" y="4"/>
                  </a:moveTo>
                  <a:cubicBezTo>
                    <a:pt x="168" y="4"/>
                    <a:pt x="149" y="85"/>
                    <a:pt x="155" y="101"/>
                  </a:cubicBezTo>
                  <a:cubicBezTo>
                    <a:pt x="160" y="117"/>
                    <a:pt x="195" y="126"/>
                    <a:pt x="195" y="126"/>
                  </a:cubicBezTo>
                  <a:cubicBezTo>
                    <a:pt x="194" y="348"/>
                    <a:pt x="194" y="348"/>
                    <a:pt x="194" y="348"/>
                  </a:cubicBezTo>
                  <a:cubicBezTo>
                    <a:pt x="0" y="588"/>
                    <a:pt x="0" y="588"/>
                    <a:pt x="0" y="588"/>
                  </a:cubicBezTo>
                  <a:cubicBezTo>
                    <a:pt x="72" y="647"/>
                    <a:pt x="72" y="647"/>
                    <a:pt x="72" y="647"/>
                  </a:cubicBezTo>
                  <a:cubicBezTo>
                    <a:pt x="72" y="647"/>
                    <a:pt x="282" y="406"/>
                    <a:pt x="300" y="363"/>
                  </a:cubicBezTo>
                  <a:cubicBezTo>
                    <a:pt x="319" y="319"/>
                    <a:pt x="288" y="0"/>
                    <a:pt x="288" y="0"/>
                  </a:cubicBezTo>
                  <a:lnTo>
                    <a:pt x="168" y="4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08">
              <a:extLst>
                <a:ext uri="{FF2B5EF4-FFF2-40B4-BE49-F238E27FC236}">
                  <a16:creationId xmlns="" xmlns:a16="http://schemas.microsoft.com/office/drawing/2014/main" id="{AE589CAC-CE01-4EDC-8FDA-D3CE00108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8" y="951"/>
              <a:ext cx="120" cy="441"/>
            </a:xfrm>
            <a:custGeom>
              <a:avLst/>
              <a:gdLst>
                <a:gd name="T0" fmla="*/ 175 w 184"/>
                <a:gd name="T1" fmla="*/ 6 h 680"/>
                <a:gd name="T2" fmla="*/ 184 w 184"/>
                <a:gd name="T3" fmla="*/ 680 h 680"/>
                <a:gd name="T4" fmla="*/ 85 w 184"/>
                <a:gd name="T5" fmla="*/ 680 h 680"/>
                <a:gd name="T6" fmla="*/ 21 w 184"/>
                <a:gd name="T7" fmla="*/ 142 h 680"/>
                <a:gd name="T8" fmla="*/ 2 w 184"/>
                <a:gd name="T9" fmla="*/ 39 h 680"/>
                <a:gd name="T10" fmla="*/ 16 w 184"/>
                <a:gd name="T11" fmla="*/ 0 h 680"/>
                <a:gd name="T12" fmla="*/ 175 w 184"/>
                <a:gd name="T13" fmla="*/ 6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680">
                  <a:moveTo>
                    <a:pt x="175" y="6"/>
                  </a:moveTo>
                  <a:cubicBezTo>
                    <a:pt x="184" y="680"/>
                    <a:pt x="184" y="680"/>
                    <a:pt x="184" y="680"/>
                  </a:cubicBezTo>
                  <a:cubicBezTo>
                    <a:pt x="85" y="680"/>
                    <a:pt x="85" y="680"/>
                    <a:pt x="85" y="680"/>
                  </a:cubicBezTo>
                  <a:cubicBezTo>
                    <a:pt x="21" y="142"/>
                    <a:pt x="21" y="142"/>
                    <a:pt x="21" y="142"/>
                  </a:cubicBezTo>
                  <a:cubicBezTo>
                    <a:pt x="11" y="110"/>
                    <a:pt x="0" y="77"/>
                    <a:pt x="2" y="39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75" y="6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09">
              <a:extLst>
                <a:ext uri="{FF2B5EF4-FFF2-40B4-BE49-F238E27FC236}">
                  <a16:creationId xmlns="" xmlns:a16="http://schemas.microsoft.com/office/drawing/2014/main" id="{74D8FEA5-A2A2-46A9-9E06-AF25BFEE4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7" y="1022"/>
              <a:ext cx="32" cy="202"/>
            </a:xfrm>
            <a:custGeom>
              <a:avLst/>
              <a:gdLst>
                <a:gd name="T0" fmla="*/ 0 w 49"/>
                <a:gd name="T1" fmla="*/ 0 h 312"/>
                <a:gd name="T2" fmla="*/ 2 w 49"/>
                <a:gd name="T3" fmla="*/ 2 h 312"/>
                <a:gd name="T4" fmla="*/ 8 w 49"/>
                <a:gd name="T5" fmla="*/ 8 h 312"/>
                <a:gd name="T6" fmla="*/ 30 w 49"/>
                <a:gd name="T7" fmla="*/ 33 h 312"/>
                <a:gd name="T8" fmla="*/ 30 w 49"/>
                <a:gd name="T9" fmla="*/ 33 h 312"/>
                <a:gd name="T10" fmla="*/ 30 w 49"/>
                <a:gd name="T11" fmla="*/ 33 h 312"/>
                <a:gd name="T12" fmla="*/ 39 w 49"/>
                <a:gd name="T13" fmla="*/ 156 h 312"/>
                <a:gd name="T14" fmla="*/ 48 w 49"/>
                <a:gd name="T15" fmla="*/ 261 h 312"/>
                <a:gd name="T16" fmla="*/ 49 w 49"/>
                <a:gd name="T17" fmla="*/ 261 h 312"/>
                <a:gd name="T18" fmla="*/ 48 w 49"/>
                <a:gd name="T19" fmla="*/ 262 h 312"/>
                <a:gd name="T20" fmla="*/ 21 w 49"/>
                <a:gd name="T21" fmla="*/ 298 h 312"/>
                <a:gd name="T22" fmla="*/ 13 w 49"/>
                <a:gd name="T23" fmla="*/ 308 h 312"/>
                <a:gd name="T24" fmla="*/ 11 w 49"/>
                <a:gd name="T25" fmla="*/ 311 h 312"/>
                <a:gd name="T26" fmla="*/ 10 w 49"/>
                <a:gd name="T27" fmla="*/ 312 h 312"/>
                <a:gd name="T28" fmla="*/ 11 w 49"/>
                <a:gd name="T29" fmla="*/ 311 h 312"/>
                <a:gd name="T30" fmla="*/ 13 w 49"/>
                <a:gd name="T31" fmla="*/ 308 h 312"/>
                <a:gd name="T32" fmla="*/ 20 w 49"/>
                <a:gd name="T33" fmla="*/ 298 h 312"/>
                <a:gd name="T34" fmla="*/ 47 w 49"/>
                <a:gd name="T35" fmla="*/ 261 h 312"/>
                <a:gd name="T36" fmla="*/ 47 w 49"/>
                <a:gd name="T37" fmla="*/ 261 h 312"/>
                <a:gd name="T38" fmla="*/ 37 w 49"/>
                <a:gd name="T39" fmla="*/ 157 h 312"/>
                <a:gd name="T40" fmla="*/ 28 w 49"/>
                <a:gd name="T41" fmla="*/ 33 h 312"/>
                <a:gd name="T42" fmla="*/ 29 w 49"/>
                <a:gd name="T43" fmla="*/ 34 h 312"/>
                <a:gd name="T44" fmla="*/ 8 w 49"/>
                <a:gd name="T45" fmla="*/ 9 h 312"/>
                <a:gd name="T46" fmla="*/ 2 w 49"/>
                <a:gd name="T47" fmla="*/ 2 h 312"/>
                <a:gd name="T48" fmla="*/ 0 w 49"/>
                <a:gd name="T4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9" h="312">
                  <a:moveTo>
                    <a:pt x="0" y="0"/>
                  </a:moveTo>
                  <a:cubicBezTo>
                    <a:pt x="0" y="0"/>
                    <a:pt x="1" y="0"/>
                    <a:pt x="2" y="2"/>
                  </a:cubicBezTo>
                  <a:cubicBezTo>
                    <a:pt x="4" y="3"/>
                    <a:pt x="6" y="5"/>
                    <a:pt x="8" y="8"/>
                  </a:cubicBezTo>
                  <a:cubicBezTo>
                    <a:pt x="14" y="14"/>
                    <a:pt x="21" y="2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2" y="63"/>
                    <a:pt x="35" y="108"/>
                    <a:pt x="39" y="156"/>
                  </a:cubicBezTo>
                  <a:cubicBezTo>
                    <a:pt x="43" y="196"/>
                    <a:pt x="46" y="233"/>
                    <a:pt x="48" y="261"/>
                  </a:cubicBezTo>
                  <a:cubicBezTo>
                    <a:pt x="49" y="261"/>
                    <a:pt x="49" y="261"/>
                    <a:pt x="49" y="261"/>
                  </a:cubicBezTo>
                  <a:cubicBezTo>
                    <a:pt x="48" y="262"/>
                    <a:pt x="48" y="262"/>
                    <a:pt x="48" y="262"/>
                  </a:cubicBezTo>
                  <a:cubicBezTo>
                    <a:pt x="37" y="277"/>
                    <a:pt x="28" y="289"/>
                    <a:pt x="21" y="298"/>
                  </a:cubicBezTo>
                  <a:cubicBezTo>
                    <a:pt x="18" y="303"/>
                    <a:pt x="15" y="306"/>
                    <a:pt x="13" y="308"/>
                  </a:cubicBezTo>
                  <a:cubicBezTo>
                    <a:pt x="12" y="309"/>
                    <a:pt x="12" y="310"/>
                    <a:pt x="11" y="311"/>
                  </a:cubicBezTo>
                  <a:cubicBezTo>
                    <a:pt x="11" y="312"/>
                    <a:pt x="10" y="312"/>
                    <a:pt x="10" y="312"/>
                  </a:cubicBezTo>
                  <a:cubicBezTo>
                    <a:pt x="10" y="312"/>
                    <a:pt x="11" y="311"/>
                    <a:pt x="11" y="311"/>
                  </a:cubicBezTo>
                  <a:cubicBezTo>
                    <a:pt x="11" y="310"/>
                    <a:pt x="12" y="309"/>
                    <a:pt x="13" y="308"/>
                  </a:cubicBezTo>
                  <a:cubicBezTo>
                    <a:pt x="15" y="306"/>
                    <a:pt x="17" y="302"/>
                    <a:pt x="20" y="298"/>
                  </a:cubicBezTo>
                  <a:cubicBezTo>
                    <a:pt x="27" y="289"/>
                    <a:pt x="36" y="276"/>
                    <a:pt x="47" y="261"/>
                  </a:cubicBezTo>
                  <a:cubicBezTo>
                    <a:pt x="47" y="261"/>
                    <a:pt x="47" y="261"/>
                    <a:pt x="47" y="261"/>
                  </a:cubicBezTo>
                  <a:cubicBezTo>
                    <a:pt x="44" y="233"/>
                    <a:pt x="41" y="196"/>
                    <a:pt x="37" y="157"/>
                  </a:cubicBezTo>
                  <a:cubicBezTo>
                    <a:pt x="33" y="108"/>
                    <a:pt x="30" y="64"/>
                    <a:pt x="28" y="33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0" y="23"/>
                    <a:pt x="13" y="14"/>
                    <a:pt x="8" y="9"/>
                  </a:cubicBezTo>
                  <a:cubicBezTo>
                    <a:pt x="5" y="6"/>
                    <a:pt x="3" y="4"/>
                    <a:pt x="2" y="2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10">
              <a:extLst>
                <a:ext uri="{FF2B5EF4-FFF2-40B4-BE49-F238E27FC236}">
                  <a16:creationId xmlns="" xmlns:a16="http://schemas.microsoft.com/office/drawing/2014/main" id="{C43D9E98-6716-46E8-9B8B-B65539E7B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2" y="1186"/>
              <a:ext cx="35" cy="7"/>
            </a:xfrm>
            <a:custGeom>
              <a:avLst/>
              <a:gdLst>
                <a:gd name="T0" fmla="*/ 54 w 54"/>
                <a:gd name="T1" fmla="*/ 9 h 10"/>
                <a:gd name="T2" fmla="*/ 28 w 54"/>
                <a:gd name="T3" fmla="*/ 2 h 10"/>
                <a:gd name="T4" fmla="*/ 0 w 54"/>
                <a:gd name="T5" fmla="*/ 5 h 10"/>
                <a:gd name="T6" fmla="*/ 8 w 54"/>
                <a:gd name="T7" fmla="*/ 2 h 10"/>
                <a:gd name="T8" fmla="*/ 28 w 54"/>
                <a:gd name="T9" fmla="*/ 0 h 10"/>
                <a:gd name="T10" fmla="*/ 47 w 54"/>
                <a:gd name="T11" fmla="*/ 5 h 10"/>
                <a:gd name="T12" fmla="*/ 54 w 54"/>
                <a:gd name="T1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10">
                  <a:moveTo>
                    <a:pt x="54" y="9"/>
                  </a:moveTo>
                  <a:cubicBezTo>
                    <a:pt x="54" y="10"/>
                    <a:pt x="43" y="4"/>
                    <a:pt x="28" y="2"/>
                  </a:cubicBezTo>
                  <a:cubicBezTo>
                    <a:pt x="12" y="1"/>
                    <a:pt x="0" y="6"/>
                    <a:pt x="0" y="5"/>
                  </a:cubicBezTo>
                  <a:cubicBezTo>
                    <a:pt x="0" y="5"/>
                    <a:pt x="3" y="3"/>
                    <a:pt x="8" y="2"/>
                  </a:cubicBezTo>
                  <a:cubicBezTo>
                    <a:pt x="13" y="1"/>
                    <a:pt x="20" y="0"/>
                    <a:pt x="28" y="0"/>
                  </a:cubicBezTo>
                  <a:cubicBezTo>
                    <a:pt x="36" y="1"/>
                    <a:pt x="43" y="3"/>
                    <a:pt x="47" y="5"/>
                  </a:cubicBezTo>
                  <a:cubicBezTo>
                    <a:pt x="52" y="7"/>
                    <a:pt x="54" y="9"/>
                    <a:pt x="54" y="9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11">
              <a:extLst>
                <a:ext uri="{FF2B5EF4-FFF2-40B4-BE49-F238E27FC236}">
                  <a16:creationId xmlns="" xmlns:a16="http://schemas.microsoft.com/office/drawing/2014/main" id="{1A1FD494-2A85-4BF5-86D6-0DBE94C25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8" y="1212"/>
              <a:ext cx="83" cy="108"/>
            </a:xfrm>
            <a:custGeom>
              <a:avLst/>
              <a:gdLst>
                <a:gd name="T0" fmla="*/ 126 w 127"/>
                <a:gd name="T1" fmla="*/ 1 h 166"/>
                <a:gd name="T2" fmla="*/ 64 w 127"/>
                <a:gd name="T3" fmla="*/ 84 h 166"/>
                <a:gd name="T4" fmla="*/ 0 w 127"/>
                <a:gd name="T5" fmla="*/ 166 h 166"/>
                <a:gd name="T6" fmla="*/ 63 w 127"/>
                <a:gd name="T7" fmla="*/ 83 h 166"/>
                <a:gd name="T8" fmla="*/ 126 w 127"/>
                <a:gd name="T9" fmla="*/ 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66">
                  <a:moveTo>
                    <a:pt x="126" y="1"/>
                  </a:moveTo>
                  <a:cubicBezTo>
                    <a:pt x="127" y="1"/>
                    <a:pt x="99" y="38"/>
                    <a:pt x="64" y="84"/>
                  </a:cubicBezTo>
                  <a:cubicBezTo>
                    <a:pt x="29" y="130"/>
                    <a:pt x="1" y="166"/>
                    <a:pt x="0" y="166"/>
                  </a:cubicBezTo>
                  <a:cubicBezTo>
                    <a:pt x="0" y="166"/>
                    <a:pt x="28" y="128"/>
                    <a:pt x="63" y="83"/>
                  </a:cubicBezTo>
                  <a:cubicBezTo>
                    <a:pt x="97" y="37"/>
                    <a:pt x="126" y="0"/>
                    <a:pt x="126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12">
              <a:extLst>
                <a:ext uri="{FF2B5EF4-FFF2-40B4-BE49-F238E27FC236}">
                  <a16:creationId xmlns="" xmlns:a16="http://schemas.microsoft.com/office/drawing/2014/main" id="{10BD9DAB-7465-4781-B15B-CF9E9BFFB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4" y="984"/>
              <a:ext cx="33" cy="13"/>
            </a:xfrm>
            <a:custGeom>
              <a:avLst/>
              <a:gdLst>
                <a:gd name="T0" fmla="*/ 50 w 51"/>
                <a:gd name="T1" fmla="*/ 5 h 20"/>
                <a:gd name="T2" fmla="*/ 45 w 51"/>
                <a:gd name="T3" fmla="*/ 12 h 20"/>
                <a:gd name="T4" fmla="*/ 24 w 51"/>
                <a:gd name="T5" fmla="*/ 19 h 20"/>
                <a:gd name="T6" fmla="*/ 5 w 51"/>
                <a:gd name="T7" fmla="*/ 8 h 20"/>
                <a:gd name="T8" fmla="*/ 1 w 51"/>
                <a:gd name="T9" fmla="*/ 0 h 20"/>
                <a:gd name="T10" fmla="*/ 6 w 51"/>
                <a:gd name="T11" fmla="*/ 7 h 20"/>
                <a:gd name="T12" fmla="*/ 24 w 51"/>
                <a:gd name="T13" fmla="*/ 17 h 20"/>
                <a:gd name="T14" fmla="*/ 44 w 51"/>
                <a:gd name="T15" fmla="*/ 11 h 20"/>
                <a:gd name="T16" fmla="*/ 50 w 51"/>
                <a:gd name="T1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20">
                  <a:moveTo>
                    <a:pt x="50" y="5"/>
                  </a:moveTo>
                  <a:cubicBezTo>
                    <a:pt x="51" y="5"/>
                    <a:pt x="49" y="8"/>
                    <a:pt x="45" y="12"/>
                  </a:cubicBezTo>
                  <a:cubicBezTo>
                    <a:pt x="41" y="16"/>
                    <a:pt x="33" y="20"/>
                    <a:pt x="24" y="19"/>
                  </a:cubicBezTo>
                  <a:cubicBezTo>
                    <a:pt x="15" y="18"/>
                    <a:pt x="8" y="13"/>
                    <a:pt x="5" y="8"/>
                  </a:cubicBezTo>
                  <a:cubicBezTo>
                    <a:pt x="1" y="3"/>
                    <a:pt x="0" y="0"/>
                    <a:pt x="1" y="0"/>
                  </a:cubicBezTo>
                  <a:cubicBezTo>
                    <a:pt x="1" y="0"/>
                    <a:pt x="2" y="3"/>
                    <a:pt x="6" y="7"/>
                  </a:cubicBezTo>
                  <a:cubicBezTo>
                    <a:pt x="9" y="11"/>
                    <a:pt x="16" y="16"/>
                    <a:pt x="24" y="17"/>
                  </a:cubicBezTo>
                  <a:cubicBezTo>
                    <a:pt x="32" y="18"/>
                    <a:pt x="40" y="14"/>
                    <a:pt x="44" y="11"/>
                  </a:cubicBezTo>
                  <a:cubicBezTo>
                    <a:pt x="48" y="8"/>
                    <a:pt x="50" y="5"/>
                    <a:pt x="50" y="5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13">
              <a:extLst>
                <a:ext uri="{FF2B5EF4-FFF2-40B4-BE49-F238E27FC236}">
                  <a16:creationId xmlns="" xmlns:a16="http://schemas.microsoft.com/office/drawing/2014/main" id="{1F7128D4-7748-47ED-852D-63A527BE7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9" y="860"/>
              <a:ext cx="51" cy="90"/>
            </a:xfrm>
            <a:custGeom>
              <a:avLst/>
              <a:gdLst>
                <a:gd name="T0" fmla="*/ 15 w 78"/>
                <a:gd name="T1" fmla="*/ 0 h 138"/>
                <a:gd name="T2" fmla="*/ 15 w 78"/>
                <a:gd name="T3" fmla="*/ 124 h 138"/>
                <a:gd name="T4" fmla="*/ 44 w 78"/>
                <a:gd name="T5" fmla="*/ 133 h 138"/>
                <a:gd name="T6" fmla="*/ 72 w 78"/>
                <a:gd name="T7" fmla="*/ 109 h 138"/>
                <a:gd name="T8" fmla="*/ 78 w 78"/>
                <a:gd name="T9" fmla="*/ 0 h 138"/>
                <a:gd name="T10" fmla="*/ 15 w 78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138">
                  <a:moveTo>
                    <a:pt x="15" y="0"/>
                  </a:moveTo>
                  <a:cubicBezTo>
                    <a:pt x="15" y="0"/>
                    <a:pt x="0" y="110"/>
                    <a:pt x="15" y="124"/>
                  </a:cubicBezTo>
                  <a:cubicBezTo>
                    <a:pt x="30" y="138"/>
                    <a:pt x="44" y="133"/>
                    <a:pt x="44" y="133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FFBE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14">
              <a:extLst>
                <a:ext uri="{FF2B5EF4-FFF2-40B4-BE49-F238E27FC236}">
                  <a16:creationId xmlns="" xmlns:a16="http://schemas.microsoft.com/office/drawing/2014/main" id="{3F156E71-ECC2-4224-B49D-CCA69AC040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" y="803"/>
              <a:ext cx="41" cy="83"/>
            </a:xfrm>
            <a:custGeom>
              <a:avLst/>
              <a:gdLst>
                <a:gd name="T0" fmla="*/ 25 w 63"/>
                <a:gd name="T1" fmla="*/ 0 h 128"/>
                <a:gd name="T2" fmla="*/ 0 w 63"/>
                <a:gd name="T3" fmla="*/ 117 h 128"/>
                <a:gd name="T4" fmla="*/ 62 w 63"/>
                <a:gd name="T5" fmla="*/ 125 h 128"/>
                <a:gd name="T6" fmla="*/ 25 w 63"/>
                <a:gd name="T7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128">
                  <a:moveTo>
                    <a:pt x="25" y="0"/>
                  </a:moveTo>
                  <a:cubicBezTo>
                    <a:pt x="25" y="0"/>
                    <a:pt x="4" y="24"/>
                    <a:pt x="0" y="117"/>
                  </a:cubicBezTo>
                  <a:cubicBezTo>
                    <a:pt x="0" y="117"/>
                    <a:pt x="61" y="128"/>
                    <a:pt x="62" y="125"/>
                  </a:cubicBezTo>
                  <a:cubicBezTo>
                    <a:pt x="63" y="122"/>
                    <a:pt x="25" y="0"/>
                    <a:pt x="25" y="0"/>
                  </a:cubicBezTo>
                  <a:close/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5">
              <a:extLst>
                <a:ext uri="{FF2B5EF4-FFF2-40B4-BE49-F238E27FC236}">
                  <a16:creationId xmlns="" xmlns:a16="http://schemas.microsoft.com/office/drawing/2014/main" id="{1D1D19E3-13F5-4FF9-912D-7DE773C801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1" y="783"/>
              <a:ext cx="184" cy="195"/>
            </a:xfrm>
            <a:custGeom>
              <a:avLst/>
              <a:gdLst>
                <a:gd name="T0" fmla="*/ 13 w 283"/>
                <a:gd name="T1" fmla="*/ 297 h 300"/>
                <a:gd name="T2" fmla="*/ 208 w 283"/>
                <a:gd name="T3" fmla="*/ 300 h 300"/>
                <a:gd name="T4" fmla="*/ 205 w 283"/>
                <a:gd name="T5" fmla="*/ 271 h 300"/>
                <a:gd name="T6" fmla="*/ 184 w 283"/>
                <a:gd name="T7" fmla="*/ 158 h 300"/>
                <a:gd name="T8" fmla="*/ 187 w 283"/>
                <a:gd name="T9" fmla="*/ 151 h 300"/>
                <a:gd name="T10" fmla="*/ 189 w 283"/>
                <a:gd name="T11" fmla="*/ 94 h 300"/>
                <a:gd name="T12" fmla="*/ 283 w 283"/>
                <a:gd name="T13" fmla="*/ 94 h 300"/>
                <a:gd name="T14" fmla="*/ 279 w 283"/>
                <a:gd name="T15" fmla="*/ 18 h 300"/>
                <a:gd name="T16" fmla="*/ 180 w 283"/>
                <a:gd name="T17" fmla="*/ 3 h 300"/>
                <a:gd name="T18" fmla="*/ 143 w 283"/>
                <a:gd name="T19" fmla="*/ 0 h 300"/>
                <a:gd name="T20" fmla="*/ 77 w 283"/>
                <a:gd name="T21" fmla="*/ 4 h 300"/>
                <a:gd name="T22" fmla="*/ 6 w 283"/>
                <a:gd name="T23" fmla="*/ 38 h 300"/>
                <a:gd name="T24" fmla="*/ 16 w 283"/>
                <a:gd name="T25" fmla="*/ 101 h 300"/>
                <a:gd name="T26" fmla="*/ 40 w 283"/>
                <a:gd name="T27" fmla="*/ 175 h 300"/>
                <a:gd name="T28" fmla="*/ 26 w 283"/>
                <a:gd name="T29" fmla="*/ 255 h 300"/>
                <a:gd name="T30" fmla="*/ 13 w 283"/>
                <a:gd name="T31" fmla="*/ 29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3" h="300">
                  <a:moveTo>
                    <a:pt x="13" y="297"/>
                  </a:moveTo>
                  <a:cubicBezTo>
                    <a:pt x="208" y="300"/>
                    <a:pt x="208" y="300"/>
                    <a:pt x="208" y="300"/>
                  </a:cubicBezTo>
                  <a:cubicBezTo>
                    <a:pt x="205" y="271"/>
                    <a:pt x="205" y="271"/>
                    <a:pt x="205" y="271"/>
                  </a:cubicBezTo>
                  <a:cubicBezTo>
                    <a:pt x="205" y="271"/>
                    <a:pt x="183" y="159"/>
                    <a:pt x="184" y="158"/>
                  </a:cubicBezTo>
                  <a:cubicBezTo>
                    <a:pt x="187" y="151"/>
                    <a:pt x="187" y="151"/>
                    <a:pt x="187" y="151"/>
                  </a:cubicBezTo>
                  <a:cubicBezTo>
                    <a:pt x="196" y="132"/>
                    <a:pt x="197" y="113"/>
                    <a:pt x="189" y="94"/>
                  </a:cubicBezTo>
                  <a:cubicBezTo>
                    <a:pt x="283" y="94"/>
                    <a:pt x="283" y="94"/>
                    <a:pt x="283" y="94"/>
                  </a:cubicBezTo>
                  <a:cubicBezTo>
                    <a:pt x="279" y="18"/>
                    <a:pt x="279" y="18"/>
                    <a:pt x="279" y="18"/>
                  </a:cubicBezTo>
                  <a:cubicBezTo>
                    <a:pt x="180" y="3"/>
                    <a:pt x="180" y="3"/>
                    <a:pt x="180" y="3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78" y="3"/>
                    <a:pt x="77" y="4"/>
                  </a:cubicBezTo>
                  <a:cubicBezTo>
                    <a:pt x="49" y="7"/>
                    <a:pt x="18" y="9"/>
                    <a:pt x="6" y="38"/>
                  </a:cubicBezTo>
                  <a:cubicBezTo>
                    <a:pt x="0" y="54"/>
                    <a:pt x="6" y="77"/>
                    <a:pt x="16" y="101"/>
                  </a:cubicBezTo>
                  <a:cubicBezTo>
                    <a:pt x="40" y="175"/>
                    <a:pt x="40" y="175"/>
                    <a:pt x="40" y="175"/>
                  </a:cubicBezTo>
                  <a:cubicBezTo>
                    <a:pt x="50" y="216"/>
                    <a:pt x="34" y="214"/>
                    <a:pt x="26" y="255"/>
                  </a:cubicBezTo>
                  <a:cubicBezTo>
                    <a:pt x="25" y="261"/>
                    <a:pt x="13" y="291"/>
                    <a:pt x="13" y="297"/>
                  </a:cubicBezTo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216">
              <a:extLst>
                <a:ext uri="{FF2B5EF4-FFF2-40B4-BE49-F238E27FC236}">
                  <a16:creationId xmlns="" xmlns:a16="http://schemas.microsoft.com/office/drawing/2014/main" id="{FA9D94D8-5D89-4053-AC00-8AD2096F84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4" y="796"/>
              <a:ext cx="161" cy="2"/>
            </a:xfrm>
            <a:prstGeom prst="ellipse">
              <a:avLst/>
            </a:pr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217">
              <a:extLst>
                <a:ext uri="{FF2B5EF4-FFF2-40B4-BE49-F238E27FC236}">
                  <a16:creationId xmlns="" xmlns:a16="http://schemas.microsoft.com/office/drawing/2014/main" id="{1928F8B2-6228-4B3C-8565-B97AC68B1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0" y="820"/>
              <a:ext cx="179" cy="2"/>
            </a:xfrm>
            <a:prstGeom prst="ellipse">
              <a:avLst/>
            </a:pr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218">
              <a:extLst>
                <a:ext uri="{FF2B5EF4-FFF2-40B4-BE49-F238E27FC236}">
                  <a16:creationId xmlns="" xmlns:a16="http://schemas.microsoft.com/office/drawing/2014/main" id="{AED80017-7BC8-4820-B9AD-015582B1C8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5" y="848"/>
              <a:ext cx="15" cy="1"/>
            </a:xfrm>
            <a:prstGeom prst="ellipse">
              <a:avLst/>
            </a:pr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19">
              <a:extLst>
                <a:ext uri="{FF2B5EF4-FFF2-40B4-BE49-F238E27FC236}">
                  <a16:creationId xmlns="" xmlns:a16="http://schemas.microsoft.com/office/drawing/2014/main" id="{8D7E0F59-9ACE-4DC7-93D7-6C9E9E9ECD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0" y="848"/>
              <a:ext cx="117" cy="1"/>
            </a:xfrm>
            <a:prstGeom prst="ellipse">
              <a:avLst/>
            </a:pr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220">
              <a:extLst>
                <a:ext uri="{FF2B5EF4-FFF2-40B4-BE49-F238E27FC236}">
                  <a16:creationId xmlns="" xmlns:a16="http://schemas.microsoft.com/office/drawing/2014/main" id="{8163091E-D58E-463B-BA69-9D1003221C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9" y="876"/>
              <a:ext cx="105" cy="1"/>
            </a:xfrm>
            <a:prstGeom prst="ellipse">
              <a:avLst/>
            </a:pr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221">
              <a:extLst>
                <a:ext uri="{FF2B5EF4-FFF2-40B4-BE49-F238E27FC236}">
                  <a16:creationId xmlns="" xmlns:a16="http://schemas.microsoft.com/office/drawing/2014/main" id="{1E2B4DF1-E0D1-4F06-8AE0-C3B9E9677A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8" y="902"/>
              <a:ext cx="95" cy="1"/>
            </a:xfrm>
            <a:prstGeom prst="ellipse">
              <a:avLst/>
            </a:pr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222">
              <a:extLst>
                <a:ext uri="{FF2B5EF4-FFF2-40B4-BE49-F238E27FC236}">
                  <a16:creationId xmlns="" xmlns:a16="http://schemas.microsoft.com/office/drawing/2014/main" id="{15B24BC2-46E4-409A-BF96-2D91E3181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923"/>
              <a:ext cx="102" cy="2"/>
            </a:xfrm>
            <a:prstGeom prst="ellipse">
              <a:avLst/>
            </a:pr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223">
              <a:extLst>
                <a:ext uri="{FF2B5EF4-FFF2-40B4-BE49-F238E27FC236}">
                  <a16:creationId xmlns="" xmlns:a16="http://schemas.microsoft.com/office/drawing/2014/main" id="{D9944AD3-46FF-49FF-9850-7C914269D2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9" y="950"/>
              <a:ext cx="115" cy="1"/>
            </a:xfrm>
            <a:prstGeom prst="ellipse">
              <a:avLst/>
            </a:pr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24">
              <a:extLst>
                <a:ext uri="{FF2B5EF4-FFF2-40B4-BE49-F238E27FC236}">
                  <a16:creationId xmlns="" xmlns:a16="http://schemas.microsoft.com/office/drawing/2014/main" id="{88B3A35C-D377-4CE0-9E96-7050BDDE1D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5" y="832"/>
              <a:ext cx="21" cy="63"/>
            </a:xfrm>
            <a:custGeom>
              <a:avLst/>
              <a:gdLst>
                <a:gd name="T0" fmla="*/ 33 w 33"/>
                <a:gd name="T1" fmla="*/ 97 h 97"/>
                <a:gd name="T2" fmla="*/ 31 w 33"/>
                <a:gd name="T3" fmla="*/ 93 h 97"/>
                <a:gd name="T4" fmla="*/ 27 w 33"/>
                <a:gd name="T5" fmla="*/ 83 h 97"/>
                <a:gd name="T6" fmla="*/ 15 w 33"/>
                <a:gd name="T7" fmla="*/ 49 h 97"/>
                <a:gd name="T8" fmla="*/ 3 w 33"/>
                <a:gd name="T9" fmla="*/ 14 h 97"/>
                <a:gd name="T10" fmla="*/ 0 w 33"/>
                <a:gd name="T11" fmla="*/ 4 h 97"/>
                <a:gd name="T12" fmla="*/ 0 w 33"/>
                <a:gd name="T13" fmla="*/ 0 h 97"/>
                <a:gd name="T14" fmla="*/ 5 w 33"/>
                <a:gd name="T15" fmla="*/ 14 h 97"/>
                <a:gd name="T16" fmla="*/ 17 w 33"/>
                <a:gd name="T17" fmla="*/ 48 h 97"/>
                <a:gd name="T18" fmla="*/ 29 w 33"/>
                <a:gd name="T19" fmla="*/ 82 h 97"/>
                <a:gd name="T20" fmla="*/ 32 w 33"/>
                <a:gd name="T21" fmla="*/ 93 h 97"/>
                <a:gd name="T22" fmla="*/ 33 w 33"/>
                <a:gd name="T23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97">
                  <a:moveTo>
                    <a:pt x="33" y="97"/>
                  </a:moveTo>
                  <a:cubicBezTo>
                    <a:pt x="33" y="97"/>
                    <a:pt x="32" y="95"/>
                    <a:pt x="31" y="93"/>
                  </a:cubicBezTo>
                  <a:cubicBezTo>
                    <a:pt x="30" y="90"/>
                    <a:pt x="29" y="87"/>
                    <a:pt x="27" y="83"/>
                  </a:cubicBezTo>
                  <a:cubicBezTo>
                    <a:pt x="24" y="74"/>
                    <a:pt x="19" y="62"/>
                    <a:pt x="15" y="49"/>
                  </a:cubicBezTo>
                  <a:cubicBezTo>
                    <a:pt x="10" y="36"/>
                    <a:pt x="6" y="23"/>
                    <a:pt x="3" y="14"/>
                  </a:cubicBezTo>
                  <a:cubicBezTo>
                    <a:pt x="2" y="10"/>
                    <a:pt x="1" y="6"/>
                    <a:pt x="0" y="4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2" y="5"/>
                    <a:pt x="5" y="14"/>
                  </a:cubicBezTo>
                  <a:cubicBezTo>
                    <a:pt x="8" y="23"/>
                    <a:pt x="12" y="35"/>
                    <a:pt x="17" y="48"/>
                  </a:cubicBezTo>
                  <a:cubicBezTo>
                    <a:pt x="21" y="61"/>
                    <a:pt x="26" y="73"/>
                    <a:pt x="29" y="82"/>
                  </a:cubicBezTo>
                  <a:cubicBezTo>
                    <a:pt x="30" y="87"/>
                    <a:pt x="31" y="90"/>
                    <a:pt x="32" y="93"/>
                  </a:cubicBezTo>
                  <a:cubicBezTo>
                    <a:pt x="33" y="95"/>
                    <a:pt x="33" y="97"/>
                    <a:pt x="33" y="97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25">
              <a:extLst>
                <a:ext uri="{FF2B5EF4-FFF2-40B4-BE49-F238E27FC236}">
                  <a16:creationId xmlns="" xmlns:a16="http://schemas.microsoft.com/office/drawing/2014/main" id="{DC7E3721-98C5-4E1E-A52C-5F0866DD9D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56" y="886"/>
              <a:ext cx="53" cy="37"/>
            </a:xfrm>
            <a:custGeom>
              <a:avLst/>
              <a:gdLst>
                <a:gd name="T0" fmla="*/ 76 w 83"/>
                <a:gd name="T1" fmla="*/ 27 h 58"/>
                <a:gd name="T2" fmla="*/ 62 w 83"/>
                <a:gd name="T3" fmla="*/ 27 h 58"/>
                <a:gd name="T4" fmla="*/ 55 w 83"/>
                <a:gd name="T5" fmla="*/ 27 h 58"/>
                <a:gd name="T6" fmla="*/ 52 w 83"/>
                <a:gd name="T7" fmla="*/ 30 h 58"/>
                <a:gd name="T8" fmla="*/ 24 w 83"/>
                <a:gd name="T9" fmla="*/ 42 h 58"/>
                <a:gd name="T10" fmla="*/ 0 w 83"/>
                <a:gd name="T11" fmla="*/ 58 h 58"/>
                <a:gd name="T12" fmla="*/ 51 w 83"/>
                <a:gd name="T13" fmla="*/ 58 h 58"/>
                <a:gd name="T14" fmla="*/ 76 w 83"/>
                <a:gd name="T15" fmla="*/ 27 h 58"/>
                <a:gd name="T16" fmla="*/ 78 w 83"/>
                <a:gd name="T17" fmla="*/ 0 h 58"/>
                <a:gd name="T18" fmla="*/ 73 w 83"/>
                <a:gd name="T19" fmla="*/ 2 h 58"/>
                <a:gd name="T20" fmla="*/ 69 w 83"/>
                <a:gd name="T21" fmla="*/ 9 h 58"/>
                <a:gd name="T22" fmla="*/ 57 w 83"/>
                <a:gd name="T23" fmla="*/ 25 h 58"/>
                <a:gd name="T24" fmla="*/ 62 w 83"/>
                <a:gd name="T25" fmla="*/ 25 h 58"/>
                <a:gd name="T26" fmla="*/ 77 w 83"/>
                <a:gd name="T27" fmla="*/ 25 h 58"/>
                <a:gd name="T28" fmla="*/ 82 w 83"/>
                <a:gd name="T29" fmla="*/ 10 h 58"/>
                <a:gd name="T30" fmla="*/ 80 w 83"/>
                <a:gd name="T31" fmla="*/ 1 h 58"/>
                <a:gd name="T32" fmla="*/ 78 w 83"/>
                <a:gd name="T3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3" h="58">
                  <a:moveTo>
                    <a:pt x="76" y="27"/>
                  </a:moveTo>
                  <a:cubicBezTo>
                    <a:pt x="72" y="27"/>
                    <a:pt x="67" y="27"/>
                    <a:pt x="62" y="27"/>
                  </a:cubicBezTo>
                  <a:cubicBezTo>
                    <a:pt x="60" y="27"/>
                    <a:pt x="57" y="27"/>
                    <a:pt x="55" y="27"/>
                  </a:cubicBezTo>
                  <a:cubicBezTo>
                    <a:pt x="54" y="28"/>
                    <a:pt x="53" y="29"/>
                    <a:pt x="52" y="30"/>
                  </a:cubicBezTo>
                  <a:cubicBezTo>
                    <a:pt x="43" y="35"/>
                    <a:pt x="33" y="38"/>
                    <a:pt x="24" y="42"/>
                  </a:cubicBezTo>
                  <a:cubicBezTo>
                    <a:pt x="14" y="46"/>
                    <a:pt x="5" y="50"/>
                    <a:pt x="0" y="58"/>
                  </a:cubicBezTo>
                  <a:cubicBezTo>
                    <a:pt x="12" y="58"/>
                    <a:pt x="30" y="58"/>
                    <a:pt x="51" y="58"/>
                  </a:cubicBezTo>
                  <a:cubicBezTo>
                    <a:pt x="61" y="49"/>
                    <a:pt x="70" y="39"/>
                    <a:pt x="76" y="27"/>
                  </a:cubicBezTo>
                  <a:moveTo>
                    <a:pt x="78" y="0"/>
                  </a:moveTo>
                  <a:cubicBezTo>
                    <a:pt x="76" y="0"/>
                    <a:pt x="74" y="1"/>
                    <a:pt x="73" y="2"/>
                  </a:cubicBezTo>
                  <a:cubicBezTo>
                    <a:pt x="71" y="4"/>
                    <a:pt x="70" y="7"/>
                    <a:pt x="69" y="9"/>
                  </a:cubicBezTo>
                  <a:cubicBezTo>
                    <a:pt x="66" y="15"/>
                    <a:pt x="62" y="21"/>
                    <a:pt x="57" y="25"/>
                  </a:cubicBezTo>
                  <a:cubicBezTo>
                    <a:pt x="59" y="25"/>
                    <a:pt x="60" y="25"/>
                    <a:pt x="62" y="25"/>
                  </a:cubicBezTo>
                  <a:cubicBezTo>
                    <a:pt x="67" y="25"/>
                    <a:pt x="72" y="25"/>
                    <a:pt x="77" y="25"/>
                  </a:cubicBezTo>
                  <a:cubicBezTo>
                    <a:pt x="79" y="21"/>
                    <a:pt x="81" y="16"/>
                    <a:pt x="82" y="10"/>
                  </a:cubicBezTo>
                  <a:cubicBezTo>
                    <a:pt x="83" y="7"/>
                    <a:pt x="83" y="2"/>
                    <a:pt x="80" y="1"/>
                  </a:cubicBezTo>
                  <a:cubicBezTo>
                    <a:pt x="79" y="0"/>
                    <a:pt x="79" y="0"/>
                    <a:pt x="78" y="0"/>
                  </a:cubicBezTo>
                </a:path>
              </a:pathLst>
            </a:custGeom>
            <a:solidFill>
              <a:srgbClr val="BA40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26">
              <a:extLst>
                <a:ext uri="{FF2B5EF4-FFF2-40B4-BE49-F238E27FC236}">
                  <a16:creationId xmlns="" xmlns:a16="http://schemas.microsoft.com/office/drawing/2014/main" id="{B3DAB086-EC91-41BA-97C3-E92E7D228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1" y="902"/>
              <a:ext cx="15" cy="1"/>
            </a:xfrm>
            <a:custGeom>
              <a:avLst/>
              <a:gdLst>
                <a:gd name="T0" fmla="*/ 7 w 22"/>
                <a:gd name="T1" fmla="*/ 0 h 2"/>
                <a:gd name="T2" fmla="*/ 2 w 22"/>
                <a:gd name="T3" fmla="*/ 0 h 2"/>
                <a:gd name="T4" fmla="*/ 0 w 22"/>
                <a:gd name="T5" fmla="*/ 2 h 2"/>
                <a:gd name="T6" fmla="*/ 7 w 22"/>
                <a:gd name="T7" fmla="*/ 2 h 2"/>
                <a:gd name="T8" fmla="*/ 21 w 22"/>
                <a:gd name="T9" fmla="*/ 2 h 2"/>
                <a:gd name="T10" fmla="*/ 22 w 22"/>
                <a:gd name="T11" fmla="*/ 0 h 2"/>
                <a:gd name="T12" fmla="*/ 7 w 2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">
                  <a:moveTo>
                    <a:pt x="7" y="0"/>
                  </a:moveTo>
                  <a:cubicBezTo>
                    <a:pt x="5" y="0"/>
                    <a:pt x="4" y="0"/>
                    <a:pt x="2" y="0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2" y="2"/>
                    <a:pt x="5" y="2"/>
                    <a:pt x="7" y="2"/>
                  </a:cubicBezTo>
                  <a:cubicBezTo>
                    <a:pt x="12" y="2"/>
                    <a:pt x="17" y="2"/>
                    <a:pt x="21" y="2"/>
                  </a:cubicBezTo>
                  <a:cubicBezTo>
                    <a:pt x="21" y="2"/>
                    <a:pt x="22" y="1"/>
                    <a:pt x="22" y="0"/>
                  </a:cubicBezTo>
                  <a:cubicBezTo>
                    <a:pt x="17" y="0"/>
                    <a:pt x="12" y="0"/>
                    <a:pt x="7" y="0"/>
                  </a:cubicBezTo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27">
              <a:extLst>
                <a:ext uri="{FF2B5EF4-FFF2-40B4-BE49-F238E27FC236}">
                  <a16:creationId xmlns="" xmlns:a16="http://schemas.microsoft.com/office/drawing/2014/main" id="{703AC1C7-EB2A-4A53-BDA1-0F3E1C03E6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0" y="924"/>
              <a:ext cx="37" cy="19"/>
            </a:xfrm>
            <a:custGeom>
              <a:avLst/>
              <a:gdLst>
                <a:gd name="T0" fmla="*/ 7 w 57"/>
                <a:gd name="T1" fmla="*/ 0 h 29"/>
                <a:gd name="T2" fmla="*/ 7 w 57"/>
                <a:gd name="T3" fmla="*/ 1 h 29"/>
                <a:gd name="T4" fmla="*/ 8 w 57"/>
                <a:gd name="T5" fmla="*/ 29 h 29"/>
                <a:gd name="T6" fmla="*/ 8 w 57"/>
                <a:gd name="T7" fmla="*/ 28 h 29"/>
                <a:gd name="T8" fmla="*/ 57 w 57"/>
                <a:gd name="T9" fmla="*/ 1 h 29"/>
                <a:gd name="T10" fmla="*/ 7 w 57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29">
                  <a:moveTo>
                    <a:pt x="7" y="0"/>
                  </a:moveTo>
                  <a:cubicBezTo>
                    <a:pt x="7" y="0"/>
                    <a:pt x="7" y="0"/>
                    <a:pt x="7" y="1"/>
                  </a:cubicBezTo>
                  <a:cubicBezTo>
                    <a:pt x="1" y="9"/>
                    <a:pt x="0" y="22"/>
                    <a:pt x="8" y="29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25" y="21"/>
                    <a:pt x="42" y="12"/>
                    <a:pt x="57" y="1"/>
                  </a:cubicBezTo>
                  <a:cubicBezTo>
                    <a:pt x="36" y="1"/>
                    <a:pt x="18" y="1"/>
                    <a:pt x="7" y="0"/>
                  </a:cubicBezTo>
                </a:path>
              </a:pathLst>
            </a:custGeom>
            <a:solidFill>
              <a:srgbClr val="BA40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28">
              <a:extLst>
                <a:ext uri="{FF2B5EF4-FFF2-40B4-BE49-F238E27FC236}">
                  <a16:creationId xmlns="" xmlns:a16="http://schemas.microsoft.com/office/drawing/2014/main" id="{EFFA28D9-E878-4D08-8311-4DD1DAE2B3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5" y="923"/>
              <a:ext cx="34" cy="2"/>
            </a:xfrm>
            <a:custGeom>
              <a:avLst/>
              <a:gdLst>
                <a:gd name="T0" fmla="*/ 52 w 52"/>
                <a:gd name="T1" fmla="*/ 0 h 2"/>
                <a:gd name="T2" fmla="*/ 1 w 52"/>
                <a:gd name="T3" fmla="*/ 0 h 2"/>
                <a:gd name="T4" fmla="*/ 0 w 52"/>
                <a:gd name="T5" fmla="*/ 1 h 2"/>
                <a:gd name="T6" fmla="*/ 50 w 52"/>
                <a:gd name="T7" fmla="*/ 2 h 2"/>
                <a:gd name="T8" fmla="*/ 52 w 52"/>
                <a:gd name="T9" fmla="*/ 0 h 2"/>
                <a:gd name="T10" fmla="*/ 52 w 5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2">
                  <a:moveTo>
                    <a:pt x="52" y="0"/>
                  </a:moveTo>
                  <a:cubicBezTo>
                    <a:pt x="31" y="0"/>
                    <a:pt x="13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1" y="2"/>
                    <a:pt x="29" y="2"/>
                    <a:pt x="50" y="2"/>
                  </a:cubicBezTo>
                  <a:cubicBezTo>
                    <a:pt x="51" y="1"/>
                    <a:pt x="51" y="1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9">
              <a:extLst>
                <a:ext uri="{FF2B5EF4-FFF2-40B4-BE49-F238E27FC236}">
                  <a16:creationId xmlns="" xmlns:a16="http://schemas.microsoft.com/office/drawing/2014/main" id="{BEDB6E67-318D-41BD-A397-FE104B852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4" y="870"/>
              <a:ext cx="59" cy="72"/>
            </a:xfrm>
            <a:custGeom>
              <a:avLst/>
              <a:gdLst>
                <a:gd name="T0" fmla="*/ 92 w 92"/>
                <a:gd name="T1" fmla="*/ 0 h 111"/>
                <a:gd name="T2" fmla="*/ 92 w 92"/>
                <a:gd name="T3" fmla="*/ 2 h 111"/>
                <a:gd name="T4" fmla="*/ 92 w 92"/>
                <a:gd name="T5" fmla="*/ 6 h 111"/>
                <a:gd name="T6" fmla="*/ 89 w 92"/>
                <a:gd name="T7" fmla="*/ 23 h 111"/>
                <a:gd name="T8" fmla="*/ 65 w 92"/>
                <a:gd name="T9" fmla="*/ 71 h 111"/>
                <a:gd name="T10" fmla="*/ 22 w 92"/>
                <a:gd name="T11" fmla="*/ 104 h 111"/>
                <a:gd name="T12" fmla="*/ 6 w 92"/>
                <a:gd name="T13" fmla="*/ 109 h 111"/>
                <a:gd name="T14" fmla="*/ 2 w 92"/>
                <a:gd name="T15" fmla="*/ 110 h 111"/>
                <a:gd name="T16" fmla="*/ 0 w 92"/>
                <a:gd name="T17" fmla="*/ 111 h 111"/>
                <a:gd name="T18" fmla="*/ 6 w 92"/>
                <a:gd name="T19" fmla="*/ 109 h 111"/>
                <a:gd name="T20" fmla="*/ 21 w 92"/>
                <a:gd name="T21" fmla="*/ 103 h 111"/>
                <a:gd name="T22" fmla="*/ 64 w 92"/>
                <a:gd name="T23" fmla="*/ 70 h 111"/>
                <a:gd name="T24" fmla="*/ 88 w 92"/>
                <a:gd name="T25" fmla="*/ 22 h 111"/>
                <a:gd name="T26" fmla="*/ 91 w 92"/>
                <a:gd name="T27" fmla="*/ 6 h 111"/>
                <a:gd name="T28" fmla="*/ 92 w 92"/>
                <a:gd name="T2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2" h="111">
                  <a:moveTo>
                    <a:pt x="92" y="0"/>
                  </a:moveTo>
                  <a:cubicBezTo>
                    <a:pt x="92" y="0"/>
                    <a:pt x="92" y="1"/>
                    <a:pt x="92" y="2"/>
                  </a:cubicBezTo>
                  <a:cubicBezTo>
                    <a:pt x="92" y="3"/>
                    <a:pt x="92" y="4"/>
                    <a:pt x="92" y="6"/>
                  </a:cubicBezTo>
                  <a:cubicBezTo>
                    <a:pt x="91" y="10"/>
                    <a:pt x="91" y="16"/>
                    <a:pt x="89" y="23"/>
                  </a:cubicBezTo>
                  <a:cubicBezTo>
                    <a:pt x="86" y="36"/>
                    <a:pt x="79" y="55"/>
                    <a:pt x="65" y="71"/>
                  </a:cubicBezTo>
                  <a:cubicBezTo>
                    <a:pt x="52" y="88"/>
                    <a:pt x="35" y="98"/>
                    <a:pt x="22" y="104"/>
                  </a:cubicBezTo>
                  <a:cubicBezTo>
                    <a:pt x="16" y="107"/>
                    <a:pt x="10" y="108"/>
                    <a:pt x="6" y="109"/>
                  </a:cubicBezTo>
                  <a:cubicBezTo>
                    <a:pt x="5" y="110"/>
                    <a:pt x="3" y="110"/>
                    <a:pt x="2" y="110"/>
                  </a:cubicBezTo>
                  <a:cubicBezTo>
                    <a:pt x="1" y="111"/>
                    <a:pt x="0" y="111"/>
                    <a:pt x="0" y="111"/>
                  </a:cubicBezTo>
                  <a:cubicBezTo>
                    <a:pt x="0" y="110"/>
                    <a:pt x="2" y="110"/>
                    <a:pt x="6" y="109"/>
                  </a:cubicBezTo>
                  <a:cubicBezTo>
                    <a:pt x="10" y="107"/>
                    <a:pt x="15" y="106"/>
                    <a:pt x="21" y="103"/>
                  </a:cubicBezTo>
                  <a:cubicBezTo>
                    <a:pt x="34" y="97"/>
                    <a:pt x="50" y="86"/>
                    <a:pt x="64" y="70"/>
                  </a:cubicBezTo>
                  <a:cubicBezTo>
                    <a:pt x="77" y="54"/>
                    <a:pt x="85" y="36"/>
                    <a:pt x="88" y="22"/>
                  </a:cubicBezTo>
                  <a:cubicBezTo>
                    <a:pt x="89" y="16"/>
                    <a:pt x="90" y="10"/>
                    <a:pt x="91" y="6"/>
                  </a:cubicBezTo>
                  <a:cubicBezTo>
                    <a:pt x="91" y="2"/>
                    <a:pt x="92" y="0"/>
                    <a:pt x="9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30">
              <a:extLst>
                <a:ext uri="{FF2B5EF4-FFF2-40B4-BE49-F238E27FC236}">
                  <a16:creationId xmlns="" xmlns:a16="http://schemas.microsoft.com/office/drawing/2014/main" id="{15AD440F-5E72-4F4C-90D0-D5ED78317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6" y="605"/>
              <a:ext cx="175" cy="151"/>
            </a:xfrm>
            <a:custGeom>
              <a:avLst/>
              <a:gdLst>
                <a:gd name="T0" fmla="*/ 21 w 269"/>
                <a:gd name="T1" fmla="*/ 98 h 233"/>
                <a:gd name="T2" fmla="*/ 28 w 269"/>
                <a:gd name="T3" fmla="*/ 61 h 233"/>
                <a:gd name="T4" fmla="*/ 74 w 269"/>
                <a:gd name="T5" fmla="*/ 14 h 233"/>
                <a:gd name="T6" fmla="*/ 134 w 269"/>
                <a:gd name="T7" fmla="*/ 7 h 233"/>
                <a:gd name="T8" fmla="*/ 220 w 269"/>
                <a:gd name="T9" fmla="*/ 72 h 233"/>
                <a:gd name="T10" fmla="*/ 232 w 269"/>
                <a:gd name="T11" fmla="*/ 158 h 233"/>
                <a:gd name="T12" fmla="*/ 211 w 269"/>
                <a:gd name="T13" fmla="*/ 200 h 233"/>
                <a:gd name="T14" fmla="*/ 117 w 269"/>
                <a:gd name="T15" fmla="*/ 231 h 233"/>
                <a:gd name="T16" fmla="*/ 18 w 269"/>
                <a:gd name="T17" fmla="*/ 190 h 233"/>
                <a:gd name="T18" fmla="*/ 4 w 269"/>
                <a:gd name="T19" fmla="*/ 105 h 233"/>
                <a:gd name="T20" fmla="*/ 36 w 269"/>
                <a:gd name="T21" fmla="*/ 53 h 233"/>
                <a:gd name="T22" fmla="*/ 91 w 269"/>
                <a:gd name="T23" fmla="*/ 24 h 233"/>
                <a:gd name="T24" fmla="*/ 225 w 269"/>
                <a:gd name="T25" fmla="*/ 97 h 233"/>
                <a:gd name="T26" fmla="*/ 217 w 269"/>
                <a:gd name="T27" fmla="*/ 196 h 233"/>
                <a:gd name="T28" fmla="*/ 156 w 269"/>
                <a:gd name="T29" fmla="*/ 229 h 233"/>
                <a:gd name="T30" fmla="*/ 57 w 269"/>
                <a:gd name="T31" fmla="*/ 194 h 233"/>
                <a:gd name="T32" fmla="*/ 29 w 269"/>
                <a:gd name="T33" fmla="*/ 128 h 233"/>
                <a:gd name="T34" fmla="*/ 129 w 269"/>
                <a:gd name="T35" fmla="*/ 34 h 233"/>
                <a:gd name="T36" fmla="*/ 183 w 269"/>
                <a:gd name="T37" fmla="*/ 43 h 233"/>
                <a:gd name="T38" fmla="*/ 222 w 269"/>
                <a:gd name="T39" fmla="*/ 80 h 233"/>
                <a:gd name="T40" fmla="*/ 232 w 269"/>
                <a:gd name="T41" fmla="*/ 105 h 233"/>
                <a:gd name="T42" fmla="*/ 215 w 269"/>
                <a:gd name="T43" fmla="*/ 181 h 233"/>
                <a:gd name="T44" fmla="*/ 90 w 269"/>
                <a:gd name="T45" fmla="*/ 216 h 233"/>
                <a:gd name="T46" fmla="*/ 18 w 269"/>
                <a:gd name="T47" fmla="*/ 57 h 233"/>
                <a:gd name="T48" fmla="*/ 121 w 269"/>
                <a:gd name="T49" fmla="*/ 0 h 233"/>
                <a:gd name="T50" fmla="*/ 256 w 269"/>
                <a:gd name="T51" fmla="*/ 85 h 233"/>
                <a:gd name="T52" fmla="*/ 214 w 269"/>
                <a:gd name="T53" fmla="*/ 216 h 233"/>
                <a:gd name="T54" fmla="*/ 91 w 269"/>
                <a:gd name="T55" fmla="*/ 213 h 233"/>
                <a:gd name="T56" fmla="*/ 8 w 269"/>
                <a:gd name="T57" fmla="*/ 116 h 233"/>
                <a:gd name="T58" fmla="*/ 33 w 269"/>
                <a:gd name="T59" fmla="*/ 39 h 233"/>
                <a:gd name="T60" fmla="*/ 58 w 269"/>
                <a:gd name="T61" fmla="*/ 25 h 233"/>
                <a:gd name="T62" fmla="*/ 51 w 269"/>
                <a:gd name="T63" fmla="*/ 28 h 233"/>
                <a:gd name="T64" fmla="*/ 13 w 269"/>
                <a:gd name="T65" fmla="*/ 69 h 233"/>
                <a:gd name="T66" fmla="*/ 35 w 269"/>
                <a:gd name="T67" fmla="*/ 169 h 233"/>
                <a:gd name="T68" fmla="*/ 171 w 269"/>
                <a:gd name="T69" fmla="*/ 228 h 233"/>
                <a:gd name="T70" fmla="*/ 247 w 269"/>
                <a:gd name="T71" fmla="*/ 183 h 233"/>
                <a:gd name="T72" fmla="*/ 177 w 269"/>
                <a:gd name="T73" fmla="*/ 12 h 233"/>
                <a:gd name="T74" fmla="*/ 63 w 269"/>
                <a:gd name="T75" fmla="*/ 16 h 233"/>
                <a:gd name="T76" fmla="*/ 9 w 269"/>
                <a:gd name="T77" fmla="*/ 119 h 233"/>
                <a:gd name="T78" fmla="*/ 157 w 269"/>
                <a:gd name="T79" fmla="*/ 217 h 233"/>
                <a:gd name="T80" fmla="*/ 231 w 269"/>
                <a:gd name="T81" fmla="*/ 114 h 233"/>
                <a:gd name="T82" fmla="*/ 228 w 269"/>
                <a:gd name="T83" fmla="*/ 97 h 233"/>
                <a:gd name="T84" fmla="*/ 197 w 269"/>
                <a:gd name="T85" fmla="*/ 55 h 233"/>
                <a:gd name="T86" fmla="*/ 64 w 269"/>
                <a:gd name="T87" fmla="*/ 65 h 233"/>
                <a:gd name="T88" fmla="*/ 38 w 269"/>
                <a:gd name="T89" fmla="*/ 163 h 233"/>
                <a:gd name="T90" fmla="*/ 121 w 269"/>
                <a:gd name="T91" fmla="*/ 225 h 233"/>
                <a:gd name="T92" fmla="*/ 189 w 269"/>
                <a:gd name="T93" fmla="*/ 217 h 233"/>
                <a:gd name="T94" fmla="*/ 229 w 269"/>
                <a:gd name="T95" fmla="*/ 164 h 233"/>
                <a:gd name="T96" fmla="*/ 123 w 269"/>
                <a:gd name="T97" fmla="*/ 24 h 233"/>
                <a:gd name="T98" fmla="*/ 62 w 269"/>
                <a:gd name="T99" fmla="*/ 36 h 233"/>
                <a:gd name="T100" fmla="*/ 18 w 269"/>
                <a:gd name="T101" fmla="*/ 78 h 233"/>
                <a:gd name="T102" fmla="*/ 2 w 269"/>
                <a:gd name="T103" fmla="*/ 135 h 233"/>
                <a:gd name="T104" fmla="*/ 64 w 269"/>
                <a:gd name="T105" fmla="*/ 220 h 233"/>
                <a:gd name="T106" fmla="*/ 168 w 269"/>
                <a:gd name="T107" fmla="*/ 224 h 233"/>
                <a:gd name="T108" fmla="*/ 223 w 269"/>
                <a:gd name="T109" fmla="*/ 179 h 233"/>
                <a:gd name="T110" fmla="*/ 232 w 269"/>
                <a:gd name="T111" fmla="*/ 113 h 233"/>
                <a:gd name="T112" fmla="*/ 133 w 269"/>
                <a:gd name="T113" fmla="*/ 8 h 233"/>
                <a:gd name="T114" fmla="*/ 75 w 269"/>
                <a:gd name="T115" fmla="*/ 15 h 233"/>
                <a:gd name="T116" fmla="*/ 28 w 269"/>
                <a:gd name="T117" fmla="*/ 61 h 233"/>
                <a:gd name="T118" fmla="*/ 22 w 269"/>
                <a:gd name="T119" fmla="*/ 98 h 233"/>
                <a:gd name="T120" fmla="*/ 22 w 269"/>
                <a:gd name="T121" fmla="*/ 10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9" h="233">
                  <a:moveTo>
                    <a:pt x="22" y="105"/>
                  </a:moveTo>
                  <a:cubicBezTo>
                    <a:pt x="22" y="105"/>
                    <a:pt x="22" y="103"/>
                    <a:pt x="21" y="98"/>
                  </a:cubicBezTo>
                  <a:cubicBezTo>
                    <a:pt x="21" y="93"/>
                    <a:pt x="21" y="86"/>
                    <a:pt x="23" y="76"/>
                  </a:cubicBezTo>
                  <a:cubicBezTo>
                    <a:pt x="24" y="72"/>
                    <a:pt x="26" y="67"/>
                    <a:pt x="28" y="61"/>
                  </a:cubicBezTo>
                  <a:cubicBezTo>
                    <a:pt x="30" y="56"/>
                    <a:pt x="33" y="50"/>
                    <a:pt x="37" y="44"/>
                  </a:cubicBezTo>
                  <a:cubicBezTo>
                    <a:pt x="45" y="33"/>
                    <a:pt x="57" y="21"/>
                    <a:pt x="74" y="14"/>
                  </a:cubicBezTo>
                  <a:cubicBezTo>
                    <a:pt x="83" y="10"/>
                    <a:pt x="92" y="8"/>
                    <a:pt x="102" y="6"/>
                  </a:cubicBezTo>
                  <a:cubicBezTo>
                    <a:pt x="112" y="5"/>
                    <a:pt x="123" y="5"/>
                    <a:pt x="134" y="7"/>
                  </a:cubicBezTo>
                  <a:cubicBezTo>
                    <a:pt x="156" y="10"/>
                    <a:pt x="178" y="22"/>
                    <a:pt x="196" y="40"/>
                  </a:cubicBezTo>
                  <a:cubicBezTo>
                    <a:pt x="206" y="49"/>
                    <a:pt x="214" y="60"/>
                    <a:pt x="220" y="72"/>
                  </a:cubicBezTo>
                  <a:cubicBezTo>
                    <a:pt x="227" y="85"/>
                    <a:pt x="232" y="98"/>
                    <a:pt x="234" y="113"/>
                  </a:cubicBezTo>
                  <a:cubicBezTo>
                    <a:pt x="236" y="127"/>
                    <a:pt x="236" y="143"/>
                    <a:pt x="232" y="158"/>
                  </a:cubicBezTo>
                  <a:cubicBezTo>
                    <a:pt x="231" y="165"/>
                    <a:pt x="228" y="173"/>
                    <a:pt x="225" y="180"/>
                  </a:cubicBezTo>
                  <a:cubicBezTo>
                    <a:pt x="221" y="187"/>
                    <a:pt x="217" y="194"/>
                    <a:pt x="211" y="200"/>
                  </a:cubicBezTo>
                  <a:cubicBezTo>
                    <a:pt x="200" y="212"/>
                    <a:pt x="185" y="221"/>
                    <a:pt x="169" y="226"/>
                  </a:cubicBezTo>
                  <a:cubicBezTo>
                    <a:pt x="152" y="231"/>
                    <a:pt x="135" y="232"/>
                    <a:pt x="117" y="231"/>
                  </a:cubicBezTo>
                  <a:cubicBezTo>
                    <a:pt x="99" y="230"/>
                    <a:pt x="81" y="227"/>
                    <a:pt x="63" y="221"/>
                  </a:cubicBezTo>
                  <a:cubicBezTo>
                    <a:pt x="46" y="216"/>
                    <a:pt x="29" y="205"/>
                    <a:pt x="18" y="190"/>
                  </a:cubicBezTo>
                  <a:cubicBezTo>
                    <a:pt x="6" y="174"/>
                    <a:pt x="0" y="154"/>
                    <a:pt x="0" y="135"/>
                  </a:cubicBezTo>
                  <a:cubicBezTo>
                    <a:pt x="0" y="125"/>
                    <a:pt x="1" y="115"/>
                    <a:pt x="4" y="105"/>
                  </a:cubicBezTo>
                  <a:cubicBezTo>
                    <a:pt x="7" y="95"/>
                    <a:pt x="11" y="86"/>
                    <a:pt x="16" y="77"/>
                  </a:cubicBezTo>
                  <a:cubicBezTo>
                    <a:pt x="22" y="69"/>
                    <a:pt x="28" y="61"/>
                    <a:pt x="36" y="53"/>
                  </a:cubicBezTo>
                  <a:cubicBezTo>
                    <a:pt x="43" y="46"/>
                    <a:pt x="52" y="40"/>
                    <a:pt x="61" y="35"/>
                  </a:cubicBezTo>
                  <a:cubicBezTo>
                    <a:pt x="70" y="30"/>
                    <a:pt x="80" y="26"/>
                    <a:pt x="91" y="24"/>
                  </a:cubicBezTo>
                  <a:cubicBezTo>
                    <a:pt x="101" y="21"/>
                    <a:pt x="112" y="21"/>
                    <a:pt x="123" y="22"/>
                  </a:cubicBezTo>
                  <a:cubicBezTo>
                    <a:pt x="166" y="26"/>
                    <a:pt x="207" y="55"/>
                    <a:pt x="225" y="97"/>
                  </a:cubicBezTo>
                  <a:cubicBezTo>
                    <a:pt x="234" y="118"/>
                    <a:pt x="236" y="142"/>
                    <a:pt x="231" y="164"/>
                  </a:cubicBezTo>
                  <a:cubicBezTo>
                    <a:pt x="228" y="176"/>
                    <a:pt x="224" y="187"/>
                    <a:pt x="217" y="196"/>
                  </a:cubicBezTo>
                  <a:cubicBezTo>
                    <a:pt x="210" y="205"/>
                    <a:pt x="200" y="213"/>
                    <a:pt x="190" y="219"/>
                  </a:cubicBezTo>
                  <a:cubicBezTo>
                    <a:pt x="179" y="224"/>
                    <a:pt x="168" y="227"/>
                    <a:pt x="156" y="229"/>
                  </a:cubicBezTo>
                  <a:cubicBezTo>
                    <a:pt x="144" y="230"/>
                    <a:pt x="132" y="229"/>
                    <a:pt x="120" y="227"/>
                  </a:cubicBezTo>
                  <a:cubicBezTo>
                    <a:pt x="97" y="223"/>
                    <a:pt x="74" y="211"/>
                    <a:pt x="57" y="194"/>
                  </a:cubicBezTo>
                  <a:cubicBezTo>
                    <a:pt x="49" y="186"/>
                    <a:pt x="41" y="175"/>
                    <a:pt x="36" y="164"/>
                  </a:cubicBezTo>
                  <a:cubicBezTo>
                    <a:pt x="31" y="153"/>
                    <a:pt x="29" y="141"/>
                    <a:pt x="29" y="128"/>
                  </a:cubicBezTo>
                  <a:cubicBezTo>
                    <a:pt x="31" y="103"/>
                    <a:pt x="44" y="80"/>
                    <a:pt x="62" y="63"/>
                  </a:cubicBezTo>
                  <a:cubicBezTo>
                    <a:pt x="81" y="47"/>
                    <a:pt x="104" y="36"/>
                    <a:pt x="129" y="34"/>
                  </a:cubicBezTo>
                  <a:cubicBezTo>
                    <a:pt x="141" y="32"/>
                    <a:pt x="154" y="33"/>
                    <a:pt x="166" y="37"/>
                  </a:cubicBezTo>
                  <a:cubicBezTo>
                    <a:pt x="172" y="38"/>
                    <a:pt x="177" y="41"/>
                    <a:pt x="183" y="43"/>
                  </a:cubicBezTo>
                  <a:cubicBezTo>
                    <a:pt x="188" y="46"/>
                    <a:pt x="193" y="49"/>
                    <a:pt x="198" y="53"/>
                  </a:cubicBezTo>
                  <a:cubicBezTo>
                    <a:pt x="208" y="60"/>
                    <a:pt x="216" y="69"/>
                    <a:pt x="222" y="80"/>
                  </a:cubicBezTo>
                  <a:cubicBezTo>
                    <a:pt x="225" y="85"/>
                    <a:pt x="228" y="91"/>
                    <a:pt x="230" y="96"/>
                  </a:cubicBezTo>
                  <a:cubicBezTo>
                    <a:pt x="231" y="99"/>
                    <a:pt x="231" y="102"/>
                    <a:pt x="232" y="105"/>
                  </a:cubicBezTo>
                  <a:cubicBezTo>
                    <a:pt x="233" y="108"/>
                    <a:pt x="233" y="111"/>
                    <a:pt x="233" y="114"/>
                  </a:cubicBezTo>
                  <a:cubicBezTo>
                    <a:pt x="236" y="138"/>
                    <a:pt x="229" y="162"/>
                    <a:pt x="215" y="181"/>
                  </a:cubicBezTo>
                  <a:cubicBezTo>
                    <a:pt x="201" y="200"/>
                    <a:pt x="180" y="213"/>
                    <a:pt x="157" y="219"/>
                  </a:cubicBezTo>
                  <a:cubicBezTo>
                    <a:pt x="135" y="225"/>
                    <a:pt x="111" y="224"/>
                    <a:pt x="90" y="216"/>
                  </a:cubicBezTo>
                  <a:cubicBezTo>
                    <a:pt x="47" y="200"/>
                    <a:pt x="14" y="162"/>
                    <a:pt x="7" y="119"/>
                  </a:cubicBezTo>
                  <a:cubicBezTo>
                    <a:pt x="3" y="98"/>
                    <a:pt x="8" y="76"/>
                    <a:pt x="18" y="57"/>
                  </a:cubicBezTo>
                  <a:cubicBezTo>
                    <a:pt x="28" y="39"/>
                    <a:pt x="44" y="24"/>
                    <a:pt x="62" y="15"/>
                  </a:cubicBezTo>
                  <a:cubicBezTo>
                    <a:pt x="81" y="5"/>
                    <a:pt x="101" y="1"/>
                    <a:pt x="121" y="0"/>
                  </a:cubicBezTo>
                  <a:cubicBezTo>
                    <a:pt x="140" y="0"/>
                    <a:pt x="160" y="4"/>
                    <a:pt x="178" y="10"/>
                  </a:cubicBezTo>
                  <a:cubicBezTo>
                    <a:pt x="214" y="24"/>
                    <a:pt x="243" y="51"/>
                    <a:pt x="256" y="85"/>
                  </a:cubicBezTo>
                  <a:cubicBezTo>
                    <a:pt x="269" y="118"/>
                    <a:pt x="265" y="156"/>
                    <a:pt x="248" y="183"/>
                  </a:cubicBezTo>
                  <a:cubicBezTo>
                    <a:pt x="239" y="197"/>
                    <a:pt x="227" y="209"/>
                    <a:pt x="214" y="216"/>
                  </a:cubicBezTo>
                  <a:cubicBezTo>
                    <a:pt x="200" y="224"/>
                    <a:pt x="185" y="228"/>
                    <a:pt x="171" y="230"/>
                  </a:cubicBezTo>
                  <a:cubicBezTo>
                    <a:pt x="141" y="233"/>
                    <a:pt x="114" y="225"/>
                    <a:pt x="91" y="213"/>
                  </a:cubicBezTo>
                  <a:cubicBezTo>
                    <a:pt x="67" y="202"/>
                    <a:pt x="48" y="187"/>
                    <a:pt x="34" y="170"/>
                  </a:cubicBezTo>
                  <a:cubicBezTo>
                    <a:pt x="20" y="153"/>
                    <a:pt x="11" y="134"/>
                    <a:pt x="8" y="116"/>
                  </a:cubicBezTo>
                  <a:cubicBezTo>
                    <a:pt x="5" y="98"/>
                    <a:pt x="8" y="81"/>
                    <a:pt x="13" y="68"/>
                  </a:cubicBezTo>
                  <a:cubicBezTo>
                    <a:pt x="18" y="55"/>
                    <a:pt x="26" y="46"/>
                    <a:pt x="33" y="39"/>
                  </a:cubicBezTo>
                  <a:cubicBezTo>
                    <a:pt x="40" y="33"/>
                    <a:pt x="47" y="30"/>
                    <a:pt x="51" y="28"/>
                  </a:cubicBezTo>
                  <a:cubicBezTo>
                    <a:pt x="56" y="26"/>
                    <a:pt x="58" y="25"/>
                    <a:pt x="58" y="25"/>
                  </a:cubicBezTo>
                  <a:cubicBezTo>
                    <a:pt x="58" y="25"/>
                    <a:pt x="57" y="25"/>
                    <a:pt x="56" y="26"/>
                  </a:cubicBezTo>
                  <a:cubicBezTo>
                    <a:pt x="55" y="26"/>
                    <a:pt x="53" y="27"/>
                    <a:pt x="51" y="28"/>
                  </a:cubicBezTo>
                  <a:cubicBezTo>
                    <a:pt x="47" y="30"/>
                    <a:pt x="40" y="33"/>
                    <a:pt x="33" y="40"/>
                  </a:cubicBezTo>
                  <a:cubicBezTo>
                    <a:pt x="26" y="46"/>
                    <a:pt x="19" y="56"/>
                    <a:pt x="13" y="69"/>
                  </a:cubicBezTo>
                  <a:cubicBezTo>
                    <a:pt x="8" y="81"/>
                    <a:pt x="5" y="98"/>
                    <a:pt x="8" y="116"/>
                  </a:cubicBezTo>
                  <a:cubicBezTo>
                    <a:pt x="11" y="133"/>
                    <a:pt x="20" y="152"/>
                    <a:pt x="35" y="169"/>
                  </a:cubicBezTo>
                  <a:cubicBezTo>
                    <a:pt x="49" y="186"/>
                    <a:pt x="68" y="201"/>
                    <a:pt x="91" y="212"/>
                  </a:cubicBezTo>
                  <a:cubicBezTo>
                    <a:pt x="114" y="224"/>
                    <a:pt x="141" y="231"/>
                    <a:pt x="171" y="228"/>
                  </a:cubicBezTo>
                  <a:cubicBezTo>
                    <a:pt x="185" y="227"/>
                    <a:pt x="200" y="223"/>
                    <a:pt x="213" y="215"/>
                  </a:cubicBezTo>
                  <a:cubicBezTo>
                    <a:pt x="226" y="208"/>
                    <a:pt x="238" y="196"/>
                    <a:pt x="247" y="183"/>
                  </a:cubicBezTo>
                  <a:cubicBezTo>
                    <a:pt x="263" y="155"/>
                    <a:pt x="267" y="118"/>
                    <a:pt x="255" y="85"/>
                  </a:cubicBezTo>
                  <a:cubicBezTo>
                    <a:pt x="242" y="52"/>
                    <a:pt x="213" y="25"/>
                    <a:pt x="177" y="12"/>
                  </a:cubicBezTo>
                  <a:cubicBezTo>
                    <a:pt x="160" y="5"/>
                    <a:pt x="140" y="2"/>
                    <a:pt x="121" y="2"/>
                  </a:cubicBezTo>
                  <a:cubicBezTo>
                    <a:pt x="101" y="3"/>
                    <a:pt x="81" y="7"/>
                    <a:pt x="63" y="16"/>
                  </a:cubicBezTo>
                  <a:cubicBezTo>
                    <a:pt x="45" y="26"/>
                    <a:pt x="30" y="40"/>
                    <a:pt x="20" y="58"/>
                  </a:cubicBezTo>
                  <a:cubicBezTo>
                    <a:pt x="9" y="76"/>
                    <a:pt x="5" y="98"/>
                    <a:pt x="9" y="119"/>
                  </a:cubicBezTo>
                  <a:cubicBezTo>
                    <a:pt x="16" y="161"/>
                    <a:pt x="49" y="199"/>
                    <a:pt x="91" y="214"/>
                  </a:cubicBezTo>
                  <a:cubicBezTo>
                    <a:pt x="111" y="222"/>
                    <a:pt x="135" y="223"/>
                    <a:pt x="157" y="217"/>
                  </a:cubicBezTo>
                  <a:cubicBezTo>
                    <a:pt x="179" y="211"/>
                    <a:pt x="199" y="199"/>
                    <a:pt x="213" y="180"/>
                  </a:cubicBezTo>
                  <a:cubicBezTo>
                    <a:pt x="227" y="162"/>
                    <a:pt x="234" y="138"/>
                    <a:pt x="231" y="114"/>
                  </a:cubicBezTo>
                  <a:cubicBezTo>
                    <a:pt x="231" y="111"/>
                    <a:pt x="230" y="109"/>
                    <a:pt x="230" y="106"/>
                  </a:cubicBezTo>
                  <a:cubicBezTo>
                    <a:pt x="229" y="103"/>
                    <a:pt x="229" y="100"/>
                    <a:pt x="228" y="97"/>
                  </a:cubicBezTo>
                  <a:cubicBezTo>
                    <a:pt x="226" y="91"/>
                    <a:pt x="224" y="86"/>
                    <a:pt x="221" y="81"/>
                  </a:cubicBezTo>
                  <a:cubicBezTo>
                    <a:pt x="215" y="71"/>
                    <a:pt x="207" y="62"/>
                    <a:pt x="197" y="55"/>
                  </a:cubicBezTo>
                  <a:cubicBezTo>
                    <a:pt x="178" y="40"/>
                    <a:pt x="153" y="33"/>
                    <a:pt x="129" y="36"/>
                  </a:cubicBezTo>
                  <a:cubicBezTo>
                    <a:pt x="105" y="38"/>
                    <a:pt x="82" y="49"/>
                    <a:pt x="64" y="65"/>
                  </a:cubicBezTo>
                  <a:cubicBezTo>
                    <a:pt x="46" y="81"/>
                    <a:pt x="33" y="104"/>
                    <a:pt x="31" y="128"/>
                  </a:cubicBezTo>
                  <a:cubicBezTo>
                    <a:pt x="31" y="140"/>
                    <a:pt x="33" y="153"/>
                    <a:pt x="38" y="163"/>
                  </a:cubicBezTo>
                  <a:cubicBezTo>
                    <a:pt x="43" y="174"/>
                    <a:pt x="50" y="184"/>
                    <a:pt x="59" y="193"/>
                  </a:cubicBezTo>
                  <a:cubicBezTo>
                    <a:pt x="76" y="209"/>
                    <a:pt x="98" y="221"/>
                    <a:pt x="121" y="225"/>
                  </a:cubicBezTo>
                  <a:cubicBezTo>
                    <a:pt x="132" y="227"/>
                    <a:pt x="144" y="228"/>
                    <a:pt x="156" y="226"/>
                  </a:cubicBezTo>
                  <a:cubicBezTo>
                    <a:pt x="167" y="225"/>
                    <a:pt x="179" y="222"/>
                    <a:pt x="189" y="217"/>
                  </a:cubicBezTo>
                  <a:cubicBezTo>
                    <a:pt x="199" y="212"/>
                    <a:pt x="208" y="204"/>
                    <a:pt x="215" y="195"/>
                  </a:cubicBezTo>
                  <a:cubicBezTo>
                    <a:pt x="222" y="186"/>
                    <a:pt x="226" y="175"/>
                    <a:pt x="229" y="164"/>
                  </a:cubicBezTo>
                  <a:cubicBezTo>
                    <a:pt x="234" y="142"/>
                    <a:pt x="232" y="118"/>
                    <a:pt x="223" y="98"/>
                  </a:cubicBezTo>
                  <a:cubicBezTo>
                    <a:pt x="206" y="57"/>
                    <a:pt x="165" y="28"/>
                    <a:pt x="123" y="24"/>
                  </a:cubicBezTo>
                  <a:cubicBezTo>
                    <a:pt x="112" y="23"/>
                    <a:pt x="102" y="23"/>
                    <a:pt x="91" y="26"/>
                  </a:cubicBezTo>
                  <a:cubicBezTo>
                    <a:pt x="81" y="28"/>
                    <a:pt x="71" y="31"/>
                    <a:pt x="62" y="36"/>
                  </a:cubicBezTo>
                  <a:cubicBezTo>
                    <a:pt x="53" y="41"/>
                    <a:pt x="45" y="48"/>
                    <a:pt x="37" y="55"/>
                  </a:cubicBezTo>
                  <a:cubicBezTo>
                    <a:pt x="30" y="62"/>
                    <a:pt x="23" y="70"/>
                    <a:pt x="18" y="78"/>
                  </a:cubicBezTo>
                  <a:cubicBezTo>
                    <a:pt x="13" y="87"/>
                    <a:pt x="9" y="96"/>
                    <a:pt x="6" y="105"/>
                  </a:cubicBezTo>
                  <a:cubicBezTo>
                    <a:pt x="3" y="115"/>
                    <a:pt x="1" y="125"/>
                    <a:pt x="2" y="135"/>
                  </a:cubicBezTo>
                  <a:cubicBezTo>
                    <a:pt x="2" y="154"/>
                    <a:pt x="8" y="173"/>
                    <a:pt x="19" y="189"/>
                  </a:cubicBezTo>
                  <a:cubicBezTo>
                    <a:pt x="30" y="204"/>
                    <a:pt x="47" y="214"/>
                    <a:pt x="64" y="220"/>
                  </a:cubicBezTo>
                  <a:cubicBezTo>
                    <a:pt x="81" y="226"/>
                    <a:pt x="99" y="228"/>
                    <a:pt x="117" y="230"/>
                  </a:cubicBezTo>
                  <a:cubicBezTo>
                    <a:pt x="135" y="230"/>
                    <a:pt x="152" y="229"/>
                    <a:pt x="168" y="224"/>
                  </a:cubicBezTo>
                  <a:cubicBezTo>
                    <a:pt x="184" y="220"/>
                    <a:pt x="199" y="211"/>
                    <a:pt x="210" y="199"/>
                  </a:cubicBezTo>
                  <a:cubicBezTo>
                    <a:pt x="215" y="193"/>
                    <a:pt x="220" y="186"/>
                    <a:pt x="223" y="179"/>
                  </a:cubicBezTo>
                  <a:cubicBezTo>
                    <a:pt x="227" y="172"/>
                    <a:pt x="229" y="165"/>
                    <a:pt x="231" y="158"/>
                  </a:cubicBezTo>
                  <a:cubicBezTo>
                    <a:pt x="235" y="143"/>
                    <a:pt x="234" y="127"/>
                    <a:pt x="232" y="113"/>
                  </a:cubicBezTo>
                  <a:cubicBezTo>
                    <a:pt x="228" y="84"/>
                    <a:pt x="214" y="59"/>
                    <a:pt x="196" y="41"/>
                  </a:cubicBezTo>
                  <a:cubicBezTo>
                    <a:pt x="177" y="23"/>
                    <a:pt x="155" y="11"/>
                    <a:pt x="133" y="8"/>
                  </a:cubicBezTo>
                  <a:cubicBezTo>
                    <a:pt x="123" y="6"/>
                    <a:pt x="112" y="6"/>
                    <a:pt x="102" y="7"/>
                  </a:cubicBezTo>
                  <a:cubicBezTo>
                    <a:pt x="92" y="8"/>
                    <a:pt x="83" y="11"/>
                    <a:pt x="75" y="15"/>
                  </a:cubicBezTo>
                  <a:cubicBezTo>
                    <a:pt x="58" y="22"/>
                    <a:pt x="46" y="33"/>
                    <a:pt x="38" y="45"/>
                  </a:cubicBezTo>
                  <a:cubicBezTo>
                    <a:pt x="34" y="50"/>
                    <a:pt x="31" y="56"/>
                    <a:pt x="28" y="61"/>
                  </a:cubicBezTo>
                  <a:cubicBezTo>
                    <a:pt x="26" y="67"/>
                    <a:pt x="24" y="72"/>
                    <a:pt x="23" y="77"/>
                  </a:cubicBezTo>
                  <a:cubicBezTo>
                    <a:pt x="21" y="86"/>
                    <a:pt x="21" y="93"/>
                    <a:pt x="22" y="98"/>
                  </a:cubicBezTo>
                  <a:cubicBezTo>
                    <a:pt x="22" y="101"/>
                    <a:pt x="22" y="102"/>
                    <a:pt x="22" y="104"/>
                  </a:cubicBezTo>
                  <a:cubicBezTo>
                    <a:pt x="22" y="105"/>
                    <a:pt x="22" y="105"/>
                    <a:pt x="22" y="105"/>
                  </a:cubicBezTo>
                  <a:close/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31">
              <a:extLst>
                <a:ext uri="{FF2B5EF4-FFF2-40B4-BE49-F238E27FC236}">
                  <a16:creationId xmlns="" xmlns:a16="http://schemas.microsoft.com/office/drawing/2014/main" id="{6816ACBC-DB20-4FCD-BD0C-5520912CD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7" y="659"/>
              <a:ext cx="76" cy="25"/>
            </a:xfrm>
            <a:custGeom>
              <a:avLst/>
              <a:gdLst>
                <a:gd name="T0" fmla="*/ 117 w 118"/>
                <a:gd name="T1" fmla="*/ 1 h 38"/>
                <a:gd name="T2" fmla="*/ 59 w 118"/>
                <a:gd name="T3" fmla="*/ 20 h 38"/>
                <a:gd name="T4" fmla="*/ 0 w 118"/>
                <a:gd name="T5" fmla="*/ 38 h 38"/>
                <a:gd name="T6" fmla="*/ 58 w 118"/>
                <a:gd name="T7" fmla="*/ 18 h 38"/>
                <a:gd name="T8" fmla="*/ 117 w 118"/>
                <a:gd name="T9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38">
                  <a:moveTo>
                    <a:pt x="117" y="1"/>
                  </a:moveTo>
                  <a:cubicBezTo>
                    <a:pt x="118" y="1"/>
                    <a:pt x="91" y="10"/>
                    <a:pt x="59" y="20"/>
                  </a:cubicBezTo>
                  <a:cubicBezTo>
                    <a:pt x="26" y="30"/>
                    <a:pt x="0" y="38"/>
                    <a:pt x="0" y="38"/>
                  </a:cubicBezTo>
                  <a:cubicBezTo>
                    <a:pt x="0" y="37"/>
                    <a:pt x="26" y="28"/>
                    <a:pt x="58" y="18"/>
                  </a:cubicBezTo>
                  <a:cubicBezTo>
                    <a:pt x="91" y="8"/>
                    <a:pt x="117" y="0"/>
                    <a:pt x="117" y="1"/>
                  </a:cubicBezTo>
                  <a:close/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32">
              <a:extLst>
                <a:ext uri="{FF2B5EF4-FFF2-40B4-BE49-F238E27FC236}">
                  <a16:creationId xmlns="" xmlns:a16="http://schemas.microsoft.com/office/drawing/2014/main" id="{790A1518-B6EA-41A0-8BDE-44AC6816A2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6" y="672"/>
              <a:ext cx="72" cy="25"/>
            </a:xfrm>
            <a:custGeom>
              <a:avLst/>
              <a:gdLst>
                <a:gd name="T0" fmla="*/ 110 w 110"/>
                <a:gd name="T1" fmla="*/ 1 h 39"/>
                <a:gd name="T2" fmla="*/ 55 w 110"/>
                <a:gd name="T3" fmla="*/ 21 h 39"/>
                <a:gd name="T4" fmla="*/ 0 w 110"/>
                <a:gd name="T5" fmla="*/ 38 h 39"/>
                <a:gd name="T6" fmla="*/ 55 w 110"/>
                <a:gd name="T7" fmla="*/ 19 h 39"/>
                <a:gd name="T8" fmla="*/ 110 w 110"/>
                <a:gd name="T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39">
                  <a:moveTo>
                    <a:pt x="110" y="1"/>
                  </a:moveTo>
                  <a:cubicBezTo>
                    <a:pt x="110" y="1"/>
                    <a:pt x="86" y="10"/>
                    <a:pt x="55" y="21"/>
                  </a:cubicBezTo>
                  <a:cubicBezTo>
                    <a:pt x="25" y="31"/>
                    <a:pt x="0" y="39"/>
                    <a:pt x="0" y="38"/>
                  </a:cubicBezTo>
                  <a:cubicBezTo>
                    <a:pt x="0" y="38"/>
                    <a:pt x="24" y="29"/>
                    <a:pt x="55" y="19"/>
                  </a:cubicBezTo>
                  <a:cubicBezTo>
                    <a:pt x="85" y="8"/>
                    <a:pt x="110" y="0"/>
                    <a:pt x="110" y="1"/>
                  </a:cubicBezTo>
                  <a:close/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33">
              <a:extLst>
                <a:ext uri="{FF2B5EF4-FFF2-40B4-BE49-F238E27FC236}">
                  <a16:creationId xmlns="" xmlns:a16="http://schemas.microsoft.com/office/drawing/2014/main" id="{C95CA0E2-DED6-4F4D-B4EA-C4E9E4C87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2" y="698"/>
              <a:ext cx="37" cy="13"/>
            </a:xfrm>
            <a:custGeom>
              <a:avLst/>
              <a:gdLst>
                <a:gd name="T0" fmla="*/ 56 w 57"/>
                <a:gd name="T1" fmla="*/ 0 h 20"/>
                <a:gd name="T2" fmla="*/ 29 w 57"/>
                <a:gd name="T3" fmla="*/ 11 h 20"/>
                <a:gd name="T4" fmla="*/ 9 w 57"/>
                <a:gd name="T5" fmla="*/ 18 h 20"/>
                <a:gd name="T6" fmla="*/ 0 w 57"/>
                <a:gd name="T7" fmla="*/ 20 h 20"/>
                <a:gd name="T8" fmla="*/ 8 w 57"/>
                <a:gd name="T9" fmla="*/ 16 h 20"/>
                <a:gd name="T10" fmla="*/ 28 w 57"/>
                <a:gd name="T11" fmla="*/ 9 h 20"/>
                <a:gd name="T12" fmla="*/ 48 w 57"/>
                <a:gd name="T13" fmla="*/ 2 h 20"/>
                <a:gd name="T14" fmla="*/ 56 w 57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20">
                  <a:moveTo>
                    <a:pt x="56" y="0"/>
                  </a:moveTo>
                  <a:cubicBezTo>
                    <a:pt x="57" y="1"/>
                    <a:pt x="44" y="6"/>
                    <a:pt x="29" y="11"/>
                  </a:cubicBezTo>
                  <a:cubicBezTo>
                    <a:pt x="21" y="14"/>
                    <a:pt x="14" y="16"/>
                    <a:pt x="9" y="18"/>
                  </a:cubicBezTo>
                  <a:cubicBezTo>
                    <a:pt x="4" y="19"/>
                    <a:pt x="1" y="20"/>
                    <a:pt x="0" y="20"/>
                  </a:cubicBezTo>
                  <a:cubicBezTo>
                    <a:pt x="0" y="20"/>
                    <a:pt x="3" y="18"/>
                    <a:pt x="8" y="16"/>
                  </a:cubicBezTo>
                  <a:cubicBezTo>
                    <a:pt x="13" y="14"/>
                    <a:pt x="20" y="12"/>
                    <a:pt x="28" y="9"/>
                  </a:cubicBezTo>
                  <a:cubicBezTo>
                    <a:pt x="36" y="6"/>
                    <a:pt x="43" y="4"/>
                    <a:pt x="48" y="2"/>
                  </a:cubicBezTo>
                  <a:cubicBezTo>
                    <a:pt x="53" y="1"/>
                    <a:pt x="56" y="0"/>
                    <a:pt x="56" y="0"/>
                  </a:cubicBezTo>
                  <a:close/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34">
              <a:extLst>
                <a:ext uri="{FF2B5EF4-FFF2-40B4-BE49-F238E27FC236}">
                  <a16:creationId xmlns="" xmlns:a16="http://schemas.microsoft.com/office/drawing/2014/main" id="{DCCE37F4-BF1E-45B6-84F4-A74B28B68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0" y="704"/>
              <a:ext cx="13" cy="11"/>
            </a:xfrm>
            <a:custGeom>
              <a:avLst/>
              <a:gdLst>
                <a:gd name="T0" fmla="*/ 20 w 20"/>
                <a:gd name="T1" fmla="*/ 9 h 17"/>
                <a:gd name="T2" fmla="*/ 0 w 20"/>
                <a:gd name="T3" fmla="*/ 5 h 17"/>
                <a:gd name="T4" fmla="*/ 4 w 20"/>
                <a:gd name="T5" fmla="*/ 12 h 17"/>
                <a:gd name="T6" fmla="*/ 18 w 20"/>
                <a:gd name="T7" fmla="*/ 17 h 17"/>
                <a:gd name="T8" fmla="*/ 20 w 20"/>
                <a:gd name="T9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7">
                  <a:moveTo>
                    <a:pt x="20" y="9"/>
                  </a:moveTo>
                  <a:cubicBezTo>
                    <a:pt x="20" y="9"/>
                    <a:pt x="1" y="0"/>
                    <a:pt x="0" y="5"/>
                  </a:cubicBezTo>
                  <a:cubicBezTo>
                    <a:pt x="0" y="9"/>
                    <a:pt x="1" y="11"/>
                    <a:pt x="4" y="12"/>
                  </a:cubicBezTo>
                  <a:cubicBezTo>
                    <a:pt x="8" y="13"/>
                    <a:pt x="18" y="17"/>
                    <a:pt x="18" y="17"/>
                  </a:cubicBezTo>
                  <a:lnTo>
                    <a:pt x="20" y="9"/>
                  </a:ln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35">
              <a:extLst>
                <a:ext uri="{FF2B5EF4-FFF2-40B4-BE49-F238E27FC236}">
                  <a16:creationId xmlns="" xmlns:a16="http://schemas.microsoft.com/office/drawing/2014/main" id="{AA054F26-4CDF-4AFB-8A43-9D1D5ECDD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0" y="710"/>
              <a:ext cx="13" cy="10"/>
            </a:xfrm>
            <a:custGeom>
              <a:avLst/>
              <a:gdLst>
                <a:gd name="T0" fmla="*/ 20 w 20"/>
                <a:gd name="T1" fmla="*/ 8 h 16"/>
                <a:gd name="T2" fmla="*/ 0 w 20"/>
                <a:gd name="T3" fmla="*/ 4 h 16"/>
                <a:gd name="T4" fmla="*/ 4 w 20"/>
                <a:gd name="T5" fmla="*/ 11 h 16"/>
                <a:gd name="T6" fmla="*/ 18 w 20"/>
                <a:gd name="T7" fmla="*/ 16 h 16"/>
                <a:gd name="T8" fmla="*/ 20 w 20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6">
                  <a:moveTo>
                    <a:pt x="20" y="8"/>
                  </a:moveTo>
                  <a:cubicBezTo>
                    <a:pt x="20" y="8"/>
                    <a:pt x="1" y="0"/>
                    <a:pt x="0" y="4"/>
                  </a:cubicBezTo>
                  <a:cubicBezTo>
                    <a:pt x="0" y="8"/>
                    <a:pt x="1" y="10"/>
                    <a:pt x="4" y="11"/>
                  </a:cubicBezTo>
                  <a:cubicBezTo>
                    <a:pt x="8" y="12"/>
                    <a:pt x="18" y="16"/>
                    <a:pt x="18" y="16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36">
              <a:extLst>
                <a:ext uri="{FF2B5EF4-FFF2-40B4-BE49-F238E27FC236}">
                  <a16:creationId xmlns="" xmlns:a16="http://schemas.microsoft.com/office/drawing/2014/main" id="{81157ABE-4DA6-4B85-9525-E69608472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3" y="708"/>
              <a:ext cx="103" cy="134"/>
            </a:xfrm>
            <a:custGeom>
              <a:avLst/>
              <a:gdLst>
                <a:gd name="T0" fmla="*/ 111 w 159"/>
                <a:gd name="T1" fmla="*/ 30 h 206"/>
                <a:gd name="T2" fmla="*/ 42 w 159"/>
                <a:gd name="T3" fmla="*/ 121 h 206"/>
                <a:gd name="T4" fmla="*/ 6 w 159"/>
                <a:gd name="T5" fmla="*/ 143 h 206"/>
                <a:gd name="T6" fmla="*/ 0 w 159"/>
                <a:gd name="T7" fmla="*/ 144 h 206"/>
                <a:gd name="T8" fmla="*/ 3 w 159"/>
                <a:gd name="T9" fmla="*/ 206 h 206"/>
                <a:gd name="T10" fmla="*/ 30 w 159"/>
                <a:gd name="T11" fmla="*/ 203 h 206"/>
                <a:gd name="T12" fmla="*/ 72 w 159"/>
                <a:gd name="T13" fmla="*/ 176 h 206"/>
                <a:gd name="T14" fmla="*/ 143 w 159"/>
                <a:gd name="T15" fmla="*/ 53 h 206"/>
                <a:gd name="T16" fmla="*/ 155 w 159"/>
                <a:gd name="T17" fmla="*/ 29 h 206"/>
                <a:gd name="T18" fmla="*/ 155 w 159"/>
                <a:gd name="T19" fmla="*/ 3 h 206"/>
                <a:gd name="T20" fmla="*/ 127 w 159"/>
                <a:gd name="T21" fmla="*/ 20 h 206"/>
                <a:gd name="T22" fmla="*/ 127 w 159"/>
                <a:gd name="T23" fmla="*/ 1 h 206"/>
                <a:gd name="T24" fmla="*/ 118 w 159"/>
                <a:gd name="T25" fmla="*/ 6 h 206"/>
                <a:gd name="T26" fmla="*/ 111 w 159"/>
                <a:gd name="T27" fmla="*/ 3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9" h="206">
                  <a:moveTo>
                    <a:pt x="111" y="30"/>
                  </a:moveTo>
                  <a:cubicBezTo>
                    <a:pt x="42" y="121"/>
                    <a:pt x="42" y="121"/>
                    <a:pt x="42" y="121"/>
                  </a:cubicBezTo>
                  <a:cubicBezTo>
                    <a:pt x="32" y="136"/>
                    <a:pt x="17" y="143"/>
                    <a:pt x="6" y="143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30" y="203"/>
                    <a:pt x="30" y="203"/>
                    <a:pt x="30" y="203"/>
                  </a:cubicBezTo>
                  <a:cubicBezTo>
                    <a:pt x="48" y="201"/>
                    <a:pt x="63" y="191"/>
                    <a:pt x="72" y="176"/>
                  </a:cubicBezTo>
                  <a:cubicBezTo>
                    <a:pt x="143" y="53"/>
                    <a:pt x="143" y="53"/>
                    <a:pt x="143" y="53"/>
                  </a:cubicBezTo>
                  <a:cubicBezTo>
                    <a:pt x="143" y="53"/>
                    <a:pt x="151" y="40"/>
                    <a:pt x="155" y="29"/>
                  </a:cubicBezTo>
                  <a:cubicBezTo>
                    <a:pt x="159" y="18"/>
                    <a:pt x="155" y="3"/>
                    <a:pt x="155" y="3"/>
                  </a:cubicBezTo>
                  <a:cubicBezTo>
                    <a:pt x="127" y="20"/>
                    <a:pt x="127" y="20"/>
                    <a:pt x="127" y="20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4" y="0"/>
                    <a:pt x="118" y="6"/>
                  </a:cubicBezTo>
                  <a:cubicBezTo>
                    <a:pt x="113" y="11"/>
                    <a:pt x="111" y="30"/>
                    <a:pt x="111" y="30"/>
                  </a:cubicBez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37">
              <a:extLst>
                <a:ext uri="{FF2B5EF4-FFF2-40B4-BE49-F238E27FC236}">
                  <a16:creationId xmlns="" xmlns:a16="http://schemas.microsoft.com/office/drawing/2014/main" id="{0B9296C7-A9DD-4798-9697-B0D1C4869D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5" y="696"/>
              <a:ext cx="7" cy="55"/>
            </a:xfrm>
            <a:custGeom>
              <a:avLst/>
              <a:gdLst>
                <a:gd name="T0" fmla="*/ 0 w 11"/>
                <a:gd name="T1" fmla="*/ 11 h 84"/>
                <a:gd name="T2" fmla="*/ 1 w 11"/>
                <a:gd name="T3" fmla="*/ 78 h 84"/>
                <a:gd name="T4" fmla="*/ 6 w 11"/>
                <a:gd name="T5" fmla="*/ 84 h 84"/>
                <a:gd name="T6" fmla="*/ 11 w 11"/>
                <a:gd name="T7" fmla="*/ 78 h 84"/>
                <a:gd name="T8" fmla="*/ 11 w 11"/>
                <a:gd name="T9" fmla="*/ 10 h 84"/>
                <a:gd name="T10" fmla="*/ 5 w 11"/>
                <a:gd name="T11" fmla="*/ 0 h 84"/>
                <a:gd name="T12" fmla="*/ 0 w 11"/>
                <a:gd name="T13" fmla="*/ 1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4">
                  <a:moveTo>
                    <a:pt x="0" y="11"/>
                  </a:moveTo>
                  <a:cubicBezTo>
                    <a:pt x="1" y="78"/>
                    <a:pt x="1" y="78"/>
                    <a:pt x="1" y="78"/>
                  </a:cubicBezTo>
                  <a:cubicBezTo>
                    <a:pt x="1" y="81"/>
                    <a:pt x="3" y="84"/>
                    <a:pt x="6" y="84"/>
                  </a:cubicBezTo>
                  <a:cubicBezTo>
                    <a:pt x="9" y="83"/>
                    <a:pt x="11" y="81"/>
                    <a:pt x="11" y="78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38">
              <a:extLst>
                <a:ext uri="{FF2B5EF4-FFF2-40B4-BE49-F238E27FC236}">
                  <a16:creationId xmlns="" xmlns:a16="http://schemas.microsoft.com/office/drawing/2014/main" id="{E60A704F-D7DA-4E5A-9559-9AC9B426D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7" y="696"/>
              <a:ext cx="2" cy="3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3 h 3"/>
                <a:gd name="T4" fmla="*/ 2 w 2"/>
                <a:gd name="T5" fmla="*/ 3 h 3"/>
                <a:gd name="T6" fmla="*/ 1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0" y="3"/>
                  </a:lnTo>
                  <a:lnTo>
                    <a:pt x="2" y="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39">
              <a:extLst>
                <a:ext uri="{FF2B5EF4-FFF2-40B4-BE49-F238E27FC236}">
                  <a16:creationId xmlns="" xmlns:a16="http://schemas.microsoft.com/office/drawing/2014/main" id="{165C6DA0-6841-4886-A976-978059296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5" y="703"/>
              <a:ext cx="7" cy="1"/>
            </a:xfrm>
            <a:custGeom>
              <a:avLst/>
              <a:gdLst>
                <a:gd name="T0" fmla="*/ 11 w 11"/>
                <a:gd name="T1" fmla="*/ 0 h 2"/>
                <a:gd name="T2" fmla="*/ 6 w 11"/>
                <a:gd name="T3" fmla="*/ 2 h 2"/>
                <a:gd name="T4" fmla="*/ 0 w 11"/>
                <a:gd name="T5" fmla="*/ 1 h 2"/>
                <a:gd name="T6" fmla="*/ 6 w 11"/>
                <a:gd name="T7" fmla="*/ 1 h 2"/>
                <a:gd name="T8" fmla="*/ 11 w 1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">
                  <a:moveTo>
                    <a:pt x="11" y="0"/>
                  </a:moveTo>
                  <a:cubicBezTo>
                    <a:pt x="11" y="0"/>
                    <a:pt x="9" y="2"/>
                    <a:pt x="6" y="2"/>
                  </a:cubicBez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3" y="1"/>
                    <a:pt x="6" y="1"/>
                  </a:cubicBezTo>
                  <a:cubicBezTo>
                    <a:pt x="9" y="1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40">
              <a:extLst>
                <a:ext uri="{FF2B5EF4-FFF2-40B4-BE49-F238E27FC236}">
                  <a16:creationId xmlns="" xmlns:a16="http://schemas.microsoft.com/office/drawing/2014/main" id="{C5007A74-3B85-48D8-A644-DA77824660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8" y="704"/>
              <a:ext cx="0" cy="47"/>
            </a:xfrm>
            <a:custGeom>
              <a:avLst/>
              <a:gdLst>
                <a:gd name="T0" fmla="*/ 1 w 1"/>
                <a:gd name="T1" fmla="*/ 72 h 72"/>
                <a:gd name="T2" fmla="*/ 0 w 1"/>
                <a:gd name="T3" fmla="*/ 69 h 72"/>
                <a:gd name="T4" fmla="*/ 0 w 1"/>
                <a:gd name="T5" fmla="*/ 61 h 72"/>
                <a:gd name="T6" fmla="*/ 0 w 1"/>
                <a:gd name="T7" fmla="*/ 36 h 72"/>
                <a:gd name="T8" fmla="*/ 0 w 1"/>
                <a:gd name="T9" fmla="*/ 10 h 72"/>
                <a:gd name="T10" fmla="*/ 0 w 1"/>
                <a:gd name="T11" fmla="*/ 2 h 72"/>
                <a:gd name="T12" fmla="*/ 0 w 1"/>
                <a:gd name="T13" fmla="*/ 0 h 72"/>
                <a:gd name="T14" fmla="*/ 1 w 1"/>
                <a:gd name="T15" fmla="*/ 2 h 72"/>
                <a:gd name="T16" fmla="*/ 1 w 1"/>
                <a:gd name="T17" fmla="*/ 10 h 72"/>
                <a:gd name="T18" fmla="*/ 1 w 1"/>
                <a:gd name="T19" fmla="*/ 36 h 72"/>
                <a:gd name="T20" fmla="*/ 1 w 1"/>
                <a:gd name="T21" fmla="*/ 61 h 72"/>
                <a:gd name="T22" fmla="*/ 1 w 1"/>
                <a:gd name="T23" fmla="*/ 69 h 72"/>
                <a:gd name="T24" fmla="*/ 1 w 1"/>
                <a:gd name="T2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" h="72">
                  <a:moveTo>
                    <a:pt x="1" y="72"/>
                  </a:moveTo>
                  <a:cubicBezTo>
                    <a:pt x="0" y="72"/>
                    <a:pt x="0" y="71"/>
                    <a:pt x="0" y="69"/>
                  </a:cubicBezTo>
                  <a:cubicBezTo>
                    <a:pt x="0" y="66"/>
                    <a:pt x="0" y="64"/>
                    <a:pt x="0" y="61"/>
                  </a:cubicBezTo>
                  <a:cubicBezTo>
                    <a:pt x="0" y="54"/>
                    <a:pt x="0" y="45"/>
                    <a:pt x="0" y="36"/>
                  </a:cubicBezTo>
                  <a:cubicBezTo>
                    <a:pt x="0" y="26"/>
                    <a:pt x="0" y="17"/>
                    <a:pt x="0" y="10"/>
                  </a:cubicBezTo>
                  <a:cubicBezTo>
                    <a:pt x="0" y="7"/>
                    <a:pt x="0" y="5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1" y="2"/>
                  </a:cubicBezTo>
                  <a:cubicBezTo>
                    <a:pt x="1" y="5"/>
                    <a:pt x="1" y="7"/>
                    <a:pt x="1" y="10"/>
                  </a:cubicBezTo>
                  <a:cubicBezTo>
                    <a:pt x="1" y="17"/>
                    <a:pt x="1" y="26"/>
                    <a:pt x="1" y="36"/>
                  </a:cubicBezTo>
                  <a:cubicBezTo>
                    <a:pt x="1" y="45"/>
                    <a:pt x="1" y="54"/>
                    <a:pt x="1" y="61"/>
                  </a:cubicBezTo>
                  <a:cubicBezTo>
                    <a:pt x="1" y="64"/>
                    <a:pt x="1" y="66"/>
                    <a:pt x="1" y="69"/>
                  </a:cubicBezTo>
                  <a:cubicBezTo>
                    <a:pt x="1" y="71"/>
                    <a:pt x="1" y="72"/>
                    <a:pt x="1" y="72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7" name="Rectangle 246">
            <a:extLst>
              <a:ext uri="{FF2B5EF4-FFF2-40B4-BE49-F238E27FC236}">
                <a16:creationId xmlns="" xmlns:a16="http://schemas.microsoft.com/office/drawing/2014/main" id="{DB6CF52A-E1C5-4535-AC44-D270D47CB19B}"/>
              </a:ext>
            </a:extLst>
          </p:cNvPr>
          <p:cNvSpPr/>
          <p:nvPr/>
        </p:nvSpPr>
        <p:spPr>
          <a:xfrm>
            <a:off x="523414" y="2030859"/>
            <a:ext cx="2931646" cy="12311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Nunc in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nunc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Morbi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at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8" name="Oval 247">
            <a:extLst>
              <a:ext uri="{FF2B5EF4-FFF2-40B4-BE49-F238E27FC236}">
                <a16:creationId xmlns="" xmlns:a16="http://schemas.microsoft.com/office/drawing/2014/main" id="{0CA9A9E6-8A20-41C7-998C-D3AC40D9A0D1}"/>
              </a:ext>
            </a:extLst>
          </p:cNvPr>
          <p:cNvSpPr/>
          <p:nvPr/>
        </p:nvSpPr>
        <p:spPr>
          <a:xfrm>
            <a:off x="4600864" y="1372891"/>
            <a:ext cx="577273" cy="577273"/>
          </a:xfrm>
          <a:prstGeom prst="ellipse">
            <a:avLst/>
          </a:prstGeom>
          <a:solidFill>
            <a:srgbClr val="02FEE9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Rectangle 248">
            <a:extLst>
              <a:ext uri="{FF2B5EF4-FFF2-40B4-BE49-F238E27FC236}">
                <a16:creationId xmlns="" xmlns:a16="http://schemas.microsoft.com/office/drawing/2014/main" id="{A420D226-13B0-432C-A123-D32FE079B5F5}"/>
              </a:ext>
            </a:extLst>
          </p:cNvPr>
          <p:cNvSpPr/>
          <p:nvPr/>
        </p:nvSpPr>
        <p:spPr>
          <a:xfrm>
            <a:off x="5400214" y="1292196"/>
            <a:ext cx="6268372" cy="738664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Nunc in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nunc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Morbi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at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8" name="Group 267">
            <a:extLst>
              <a:ext uri="{FF2B5EF4-FFF2-40B4-BE49-F238E27FC236}">
                <a16:creationId xmlns="" xmlns:a16="http://schemas.microsoft.com/office/drawing/2014/main" id="{17297E8A-760A-48F4-9E42-BF82BC7463AC}"/>
              </a:ext>
            </a:extLst>
          </p:cNvPr>
          <p:cNvGrpSpPr/>
          <p:nvPr/>
        </p:nvGrpSpPr>
        <p:grpSpPr>
          <a:xfrm>
            <a:off x="4740590" y="1511961"/>
            <a:ext cx="297821" cy="299132"/>
            <a:chOff x="5554663" y="3248025"/>
            <a:chExt cx="360363" cy="361950"/>
          </a:xfrm>
          <a:solidFill>
            <a:srgbClr val="2C1A52"/>
          </a:solidFill>
        </p:grpSpPr>
        <p:sp>
          <p:nvSpPr>
            <p:cNvPr id="269" name="Rectangle 268">
              <a:extLst>
                <a:ext uri="{FF2B5EF4-FFF2-40B4-BE49-F238E27FC236}">
                  <a16:creationId xmlns="" xmlns:a16="http://schemas.microsoft.com/office/drawing/2014/main" id="{0C4AC953-2AEF-44C9-8B78-FFFDE273CD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3575" y="3489325"/>
              <a:ext cx="66675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Rectangle 269">
              <a:extLst>
                <a:ext uri="{FF2B5EF4-FFF2-40B4-BE49-F238E27FC236}">
                  <a16:creationId xmlns="" xmlns:a16="http://schemas.microsoft.com/office/drawing/2014/main" id="{5BA726D2-1178-47AC-9193-4685DBEAAE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1025" y="3489325"/>
              <a:ext cx="66675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Rectangle 270">
              <a:extLst>
                <a:ext uri="{FF2B5EF4-FFF2-40B4-BE49-F238E27FC236}">
                  <a16:creationId xmlns="" xmlns:a16="http://schemas.microsoft.com/office/drawing/2014/main" id="{3384F1EF-4F54-457A-9A5D-4C7620A86D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3575" y="3429000"/>
              <a:ext cx="66675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Rectangle 271">
              <a:extLst>
                <a:ext uri="{FF2B5EF4-FFF2-40B4-BE49-F238E27FC236}">
                  <a16:creationId xmlns="" xmlns:a16="http://schemas.microsoft.com/office/drawing/2014/main" id="{3EF79D67-2B6C-4834-84CC-2AB50290F1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1025" y="3429000"/>
              <a:ext cx="66675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33">
              <a:extLst>
                <a:ext uri="{FF2B5EF4-FFF2-40B4-BE49-F238E27FC236}">
                  <a16:creationId xmlns="" xmlns:a16="http://schemas.microsoft.com/office/drawing/2014/main" id="{F2BAE808-6266-42C0-A0B1-84F157312D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4663" y="3368675"/>
              <a:ext cx="360363" cy="241300"/>
            </a:xfrm>
            <a:custGeom>
              <a:avLst/>
              <a:gdLst>
                <a:gd name="T0" fmla="*/ 2 w 96"/>
                <a:gd name="T1" fmla="*/ 64 h 64"/>
                <a:gd name="T2" fmla="*/ 96 w 96"/>
                <a:gd name="T3" fmla="*/ 62 h 64"/>
                <a:gd name="T4" fmla="*/ 0 w 96"/>
                <a:gd name="T5" fmla="*/ 0 h 64"/>
                <a:gd name="T6" fmla="*/ 10 w 96"/>
                <a:gd name="T7" fmla="*/ 32 h 64"/>
                <a:gd name="T8" fmla="*/ 10 w 96"/>
                <a:gd name="T9" fmla="*/ 28 h 64"/>
                <a:gd name="T10" fmla="*/ 24 w 96"/>
                <a:gd name="T11" fmla="*/ 16 h 64"/>
                <a:gd name="T12" fmla="*/ 8 w 96"/>
                <a:gd name="T13" fmla="*/ 14 h 64"/>
                <a:gd name="T14" fmla="*/ 24 w 96"/>
                <a:gd name="T15" fmla="*/ 12 h 64"/>
                <a:gd name="T16" fmla="*/ 26 w 96"/>
                <a:gd name="T17" fmla="*/ 4 h 64"/>
                <a:gd name="T18" fmla="*/ 28 w 96"/>
                <a:gd name="T19" fmla="*/ 12 h 64"/>
                <a:gd name="T20" fmla="*/ 46 w 96"/>
                <a:gd name="T21" fmla="*/ 6 h 64"/>
                <a:gd name="T22" fmla="*/ 50 w 96"/>
                <a:gd name="T23" fmla="*/ 6 h 64"/>
                <a:gd name="T24" fmla="*/ 68 w 96"/>
                <a:gd name="T25" fmla="*/ 12 h 64"/>
                <a:gd name="T26" fmla="*/ 70 w 96"/>
                <a:gd name="T27" fmla="*/ 4 h 64"/>
                <a:gd name="T28" fmla="*/ 72 w 96"/>
                <a:gd name="T29" fmla="*/ 12 h 64"/>
                <a:gd name="T30" fmla="*/ 88 w 96"/>
                <a:gd name="T31" fmla="*/ 14 h 64"/>
                <a:gd name="T32" fmla="*/ 72 w 96"/>
                <a:gd name="T33" fmla="*/ 16 h 64"/>
                <a:gd name="T34" fmla="*/ 86 w 96"/>
                <a:gd name="T35" fmla="*/ 28 h 64"/>
                <a:gd name="T36" fmla="*/ 86 w 96"/>
                <a:gd name="T37" fmla="*/ 32 h 64"/>
                <a:gd name="T38" fmla="*/ 72 w 96"/>
                <a:gd name="T39" fmla="*/ 44 h 64"/>
                <a:gd name="T40" fmla="*/ 88 w 96"/>
                <a:gd name="T41" fmla="*/ 46 h 64"/>
                <a:gd name="T42" fmla="*/ 72 w 96"/>
                <a:gd name="T43" fmla="*/ 48 h 64"/>
                <a:gd name="T44" fmla="*/ 70 w 96"/>
                <a:gd name="T45" fmla="*/ 56 h 64"/>
                <a:gd name="T46" fmla="*/ 68 w 96"/>
                <a:gd name="T47" fmla="*/ 48 h 64"/>
                <a:gd name="T48" fmla="*/ 50 w 96"/>
                <a:gd name="T49" fmla="*/ 54 h 64"/>
                <a:gd name="T50" fmla="*/ 46 w 96"/>
                <a:gd name="T51" fmla="*/ 54 h 64"/>
                <a:gd name="T52" fmla="*/ 28 w 96"/>
                <a:gd name="T53" fmla="*/ 48 h 64"/>
                <a:gd name="T54" fmla="*/ 26 w 96"/>
                <a:gd name="T55" fmla="*/ 56 h 64"/>
                <a:gd name="T56" fmla="*/ 24 w 96"/>
                <a:gd name="T57" fmla="*/ 48 h 64"/>
                <a:gd name="T58" fmla="*/ 8 w 96"/>
                <a:gd name="T59" fmla="*/ 46 h 64"/>
                <a:gd name="T60" fmla="*/ 24 w 96"/>
                <a:gd name="T61" fmla="*/ 44 h 64"/>
                <a:gd name="T62" fmla="*/ 10 w 96"/>
                <a:gd name="T63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" h="64">
                  <a:moveTo>
                    <a:pt x="0" y="62"/>
                  </a:moveTo>
                  <a:cubicBezTo>
                    <a:pt x="0" y="63"/>
                    <a:pt x="1" y="64"/>
                    <a:pt x="2" y="6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5" y="64"/>
                    <a:pt x="96" y="63"/>
                    <a:pt x="96" y="62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2"/>
                  </a:lnTo>
                  <a:close/>
                  <a:moveTo>
                    <a:pt x="10" y="32"/>
                  </a:moveTo>
                  <a:cubicBezTo>
                    <a:pt x="9" y="32"/>
                    <a:pt x="8" y="31"/>
                    <a:pt x="8" y="30"/>
                  </a:cubicBezTo>
                  <a:cubicBezTo>
                    <a:pt x="8" y="29"/>
                    <a:pt x="9" y="28"/>
                    <a:pt x="10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9" y="16"/>
                    <a:pt x="8" y="15"/>
                    <a:pt x="8" y="14"/>
                  </a:cubicBezTo>
                  <a:cubicBezTo>
                    <a:pt x="8" y="13"/>
                    <a:pt x="9" y="12"/>
                    <a:pt x="10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5"/>
                    <a:pt x="25" y="4"/>
                    <a:pt x="26" y="4"/>
                  </a:cubicBezTo>
                  <a:cubicBezTo>
                    <a:pt x="27" y="4"/>
                    <a:pt x="28" y="5"/>
                    <a:pt x="28" y="6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5"/>
                    <a:pt x="47" y="4"/>
                    <a:pt x="48" y="4"/>
                  </a:cubicBezTo>
                  <a:cubicBezTo>
                    <a:pt x="49" y="4"/>
                    <a:pt x="50" y="5"/>
                    <a:pt x="50" y="6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5"/>
                    <a:pt x="69" y="4"/>
                    <a:pt x="70" y="4"/>
                  </a:cubicBezTo>
                  <a:cubicBezTo>
                    <a:pt x="71" y="4"/>
                    <a:pt x="72" y="5"/>
                    <a:pt x="72" y="6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87" y="12"/>
                    <a:pt x="88" y="13"/>
                    <a:pt x="88" y="14"/>
                  </a:cubicBezTo>
                  <a:cubicBezTo>
                    <a:pt x="88" y="15"/>
                    <a:pt x="87" y="16"/>
                    <a:pt x="86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7" y="28"/>
                    <a:pt x="88" y="29"/>
                    <a:pt x="88" y="30"/>
                  </a:cubicBezTo>
                  <a:cubicBezTo>
                    <a:pt x="88" y="31"/>
                    <a:pt x="87" y="32"/>
                    <a:pt x="86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8" y="45"/>
                    <a:pt x="88" y="46"/>
                  </a:cubicBezTo>
                  <a:cubicBezTo>
                    <a:pt x="88" y="47"/>
                    <a:pt x="87" y="48"/>
                    <a:pt x="86" y="4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5"/>
                    <a:pt x="71" y="56"/>
                    <a:pt x="70" y="56"/>
                  </a:cubicBezTo>
                  <a:cubicBezTo>
                    <a:pt x="69" y="56"/>
                    <a:pt x="68" y="55"/>
                    <a:pt x="68" y="54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0" y="55"/>
                    <a:pt x="49" y="56"/>
                    <a:pt x="48" y="56"/>
                  </a:cubicBezTo>
                  <a:cubicBezTo>
                    <a:pt x="47" y="56"/>
                    <a:pt x="46" y="55"/>
                    <a:pt x="46" y="54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5"/>
                    <a:pt x="27" y="56"/>
                    <a:pt x="26" y="56"/>
                  </a:cubicBezTo>
                  <a:cubicBezTo>
                    <a:pt x="25" y="56"/>
                    <a:pt x="24" y="55"/>
                    <a:pt x="24" y="54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9" y="48"/>
                    <a:pt x="8" y="47"/>
                    <a:pt x="8" y="46"/>
                  </a:cubicBezTo>
                  <a:cubicBezTo>
                    <a:pt x="8" y="45"/>
                    <a:pt x="9" y="44"/>
                    <a:pt x="10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32"/>
                    <a:pt x="24" y="32"/>
                    <a:pt x="24" y="32"/>
                  </a:cubicBezTo>
                  <a:lnTo>
                    <a:pt x="10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34">
              <a:extLst>
                <a:ext uri="{FF2B5EF4-FFF2-40B4-BE49-F238E27FC236}">
                  <a16:creationId xmlns="" xmlns:a16="http://schemas.microsoft.com/office/drawing/2014/main" id="{EFAC79CC-2DA1-49AD-9F29-F1F69CFFC1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4663" y="3248025"/>
              <a:ext cx="360363" cy="106363"/>
            </a:xfrm>
            <a:custGeom>
              <a:avLst/>
              <a:gdLst>
                <a:gd name="T0" fmla="*/ 94 w 96"/>
                <a:gd name="T1" fmla="*/ 8 h 28"/>
                <a:gd name="T2" fmla="*/ 80 w 96"/>
                <a:gd name="T3" fmla="*/ 8 h 28"/>
                <a:gd name="T4" fmla="*/ 80 w 96"/>
                <a:gd name="T5" fmla="*/ 2 h 28"/>
                <a:gd name="T6" fmla="*/ 78 w 96"/>
                <a:gd name="T7" fmla="*/ 0 h 28"/>
                <a:gd name="T8" fmla="*/ 66 w 96"/>
                <a:gd name="T9" fmla="*/ 0 h 28"/>
                <a:gd name="T10" fmla="*/ 64 w 96"/>
                <a:gd name="T11" fmla="*/ 2 h 28"/>
                <a:gd name="T12" fmla="*/ 64 w 96"/>
                <a:gd name="T13" fmla="*/ 8 h 28"/>
                <a:gd name="T14" fmla="*/ 32 w 96"/>
                <a:gd name="T15" fmla="*/ 8 h 28"/>
                <a:gd name="T16" fmla="*/ 32 w 96"/>
                <a:gd name="T17" fmla="*/ 2 h 28"/>
                <a:gd name="T18" fmla="*/ 30 w 96"/>
                <a:gd name="T19" fmla="*/ 0 h 28"/>
                <a:gd name="T20" fmla="*/ 18 w 96"/>
                <a:gd name="T21" fmla="*/ 0 h 28"/>
                <a:gd name="T22" fmla="*/ 16 w 96"/>
                <a:gd name="T23" fmla="*/ 2 h 28"/>
                <a:gd name="T24" fmla="*/ 16 w 96"/>
                <a:gd name="T25" fmla="*/ 8 h 28"/>
                <a:gd name="T26" fmla="*/ 2 w 96"/>
                <a:gd name="T27" fmla="*/ 8 h 28"/>
                <a:gd name="T28" fmla="*/ 0 w 96"/>
                <a:gd name="T29" fmla="*/ 10 h 28"/>
                <a:gd name="T30" fmla="*/ 0 w 96"/>
                <a:gd name="T31" fmla="*/ 28 h 28"/>
                <a:gd name="T32" fmla="*/ 96 w 96"/>
                <a:gd name="T33" fmla="*/ 28 h 28"/>
                <a:gd name="T34" fmla="*/ 96 w 96"/>
                <a:gd name="T35" fmla="*/ 10 h 28"/>
                <a:gd name="T36" fmla="*/ 94 w 96"/>
                <a:gd name="T37" fmla="*/ 8 h 28"/>
                <a:gd name="T38" fmla="*/ 28 w 96"/>
                <a:gd name="T39" fmla="*/ 16 h 28"/>
                <a:gd name="T40" fmla="*/ 20 w 96"/>
                <a:gd name="T41" fmla="*/ 16 h 28"/>
                <a:gd name="T42" fmla="*/ 20 w 96"/>
                <a:gd name="T43" fmla="*/ 4 h 28"/>
                <a:gd name="T44" fmla="*/ 28 w 96"/>
                <a:gd name="T45" fmla="*/ 4 h 28"/>
                <a:gd name="T46" fmla="*/ 28 w 96"/>
                <a:gd name="T47" fmla="*/ 16 h 28"/>
                <a:gd name="T48" fmla="*/ 76 w 96"/>
                <a:gd name="T49" fmla="*/ 16 h 28"/>
                <a:gd name="T50" fmla="*/ 68 w 96"/>
                <a:gd name="T51" fmla="*/ 16 h 28"/>
                <a:gd name="T52" fmla="*/ 68 w 96"/>
                <a:gd name="T53" fmla="*/ 4 h 28"/>
                <a:gd name="T54" fmla="*/ 76 w 96"/>
                <a:gd name="T55" fmla="*/ 4 h 28"/>
                <a:gd name="T56" fmla="*/ 76 w 96"/>
                <a:gd name="T57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6" h="28">
                  <a:moveTo>
                    <a:pt x="94" y="8"/>
                  </a:moveTo>
                  <a:cubicBezTo>
                    <a:pt x="80" y="8"/>
                    <a:pt x="80" y="8"/>
                    <a:pt x="80" y="8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5" y="0"/>
                    <a:pt x="64" y="1"/>
                    <a:pt x="64" y="2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6" y="1"/>
                    <a:pt x="16" y="2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6" y="10"/>
                    <a:pt x="96" y="10"/>
                    <a:pt x="96" y="10"/>
                  </a:cubicBezTo>
                  <a:cubicBezTo>
                    <a:pt x="96" y="9"/>
                    <a:pt x="95" y="8"/>
                    <a:pt x="94" y="8"/>
                  </a:cubicBezTo>
                  <a:close/>
                  <a:moveTo>
                    <a:pt x="28" y="16"/>
                  </a:moveTo>
                  <a:cubicBezTo>
                    <a:pt x="20" y="16"/>
                    <a:pt x="20" y="16"/>
                    <a:pt x="20" y="16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8" y="4"/>
                    <a:pt x="28" y="4"/>
                    <a:pt x="28" y="4"/>
                  </a:cubicBezTo>
                  <a:lnTo>
                    <a:pt x="28" y="16"/>
                  </a:lnTo>
                  <a:close/>
                  <a:moveTo>
                    <a:pt x="76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76" y="4"/>
                    <a:pt x="76" y="4"/>
                    <a:pt x="76" y="4"/>
                  </a:cubicBezTo>
                  <a:lnTo>
                    <a:pt x="7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644054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1A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="" xmlns:a16="http://schemas.microsoft.com/office/drawing/2014/main" id="{ABF40E43-8940-484E-9839-79C35A195F0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0929982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8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 hidden="1">
            <a:extLst>
              <a:ext uri="{FF2B5EF4-FFF2-40B4-BE49-F238E27FC236}">
                <a16:creationId xmlns="" xmlns:a16="http://schemas.microsoft.com/office/drawing/2014/main" id="{B76A39F8-EB67-45E5-B9CA-43362E059B7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dirty="0"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sp>
        <p:nvSpPr>
          <p:cNvPr id="4" name="Graphic 20">
            <a:extLst>
              <a:ext uri="{FF2B5EF4-FFF2-40B4-BE49-F238E27FC236}">
                <a16:creationId xmlns="" xmlns:a16="http://schemas.microsoft.com/office/drawing/2014/main" id="{F73834DA-1726-454E-9538-506786206D38}"/>
              </a:ext>
            </a:extLst>
          </p:cNvPr>
          <p:cNvSpPr/>
          <p:nvPr/>
        </p:nvSpPr>
        <p:spPr>
          <a:xfrm>
            <a:off x="-22147" y="5033"/>
            <a:ext cx="6245148" cy="6852967"/>
          </a:xfrm>
          <a:custGeom>
            <a:avLst/>
            <a:gdLst>
              <a:gd name="connsiteX0" fmla="*/ 0 w 4352925"/>
              <a:gd name="connsiteY0" fmla="*/ 95 h 3514725"/>
              <a:gd name="connsiteX1" fmla="*/ 0 w 4352925"/>
              <a:gd name="connsiteY1" fmla="*/ 3523488 h 3514725"/>
              <a:gd name="connsiteX2" fmla="*/ 4353497 w 4352925"/>
              <a:gd name="connsiteY2" fmla="*/ 3523488 h 3514725"/>
              <a:gd name="connsiteX3" fmla="*/ 4347877 w 4352925"/>
              <a:gd name="connsiteY3" fmla="*/ 3507581 h 3514725"/>
              <a:gd name="connsiteX4" fmla="*/ 3672745 w 4352925"/>
              <a:gd name="connsiteY4" fmla="*/ 2554224 h 3514725"/>
              <a:gd name="connsiteX5" fmla="*/ 3409474 w 4352925"/>
              <a:gd name="connsiteY5" fmla="*/ 2178082 h 3514725"/>
              <a:gd name="connsiteX6" fmla="*/ 3359753 w 4352925"/>
              <a:gd name="connsiteY6" fmla="*/ 1482757 h 3514725"/>
              <a:gd name="connsiteX7" fmla="*/ 3112580 w 4352925"/>
              <a:gd name="connsiteY7" fmla="*/ 1004316 h 3514725"/>
              <a:gd name="connsiteX8" fmla="*/ 2625281 w 4352925"/>
              <a:gd name="connsiteY8" fmla="*/ 758476 h 3514725"/>
              <a:gd name="connsiteX9" fmla="*/ 2140077 w 4352925"/>
              <a:gd name="connsiteY9" fmla="*/ 328517 h 3514725"/>
              <a:gd name="connsiteX10" fmla="*/ 2147030 w 4352925"/>
              <a:gd name="connsiteY10" fmla="*/ 0 h 3514725"/>
              <a:gd name="connsiteX11" fmla="*/ 0 w 4352925"/>
              <a:gd name="connsiteY11" fmla="*/ 0 h 351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52925" h="3514725">
                <a:moveTo>
                  <a:pt x="0" y="95"/>
                </a:moveTo>
                <a:lnTo>
                  <a:pt x="0" y="3523488"/>
                </a:lnTo>
                <a:lnTo>
                  <a:pt x="4353497" y="3523488"/>
                </a:lnTo>
                <a:cubicBezTo>
                  <a:pt x="4351592" y="3518154"/>
                  <a:pt x="4349687" y="3512915"/>
                  <a:pt x="4347877" y="3507581"/>
                </a:cubicBezTo>
                <a:cubicBezTo>
                  <a:pt x="4218051" y="3124772"/>
                  <a:pt x="4039838" y="2825592"/>
                  <a:pt x="3672745" y="2554224"/>
                </a:cubicBezTo>
                <a:cubicBezTo>
                  <a:pt x="3514344" y="2437162"/>
                  <a:pt x="3511487" y="2357533"/>
                  <a:pt x="3409474" y="2178082"/>
                </a:cubicBezTo>
                <a:cubicBezTo>
                  <a:pt x="3315367" y="2012537"/>
                  <a:pt x="3399282" y="1665446"/>
                  <a:pt x="3359753" y="1482757"/>
                </a:cubicBezTo>
                <a:cubicBezTo>
                  <a:pt x="3320987" y="1303877"/>
                  <a:pt x="3254788" y="1126903"/>
                  <a:pt x="3112580" y="1004316"/>
                </a:cubicBezTo>
                <a:cubicBezTo>
                  <a:pt x="2972276" y="883349"/>
                  <a:pt x="2795207" y="824484"/>
                  <a:pt x="2625281" y="758476"/>
                </a:cubicBezTo>
                <a:cubicBezTo>
                  <a:pt x="2411825" y="675513"/>
                  <a:pt x="2209705" y="563213"/>
                  <a:pt x="2140077" y="328517"/>
                </a:cubicBezTo>
                <a:cubicBezTo>
                  <a:pt x="2107121" y="217456"/>
                  <a:pt x="2111883" y="103537"/>
                  <a:pt x="2147030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915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lt1"/>
              </a:solidFill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="" xmlns:a16="http://schemas.microsoft.com/office/drawing/2014/main" id="{85808F55-83F0-4D80-91E1-BD360918C1C1}"/>
              </a:ext>
            </a:extLst>
          </p:cNvPr>
          <p:cNvSpPr/>
          <p:nvPr/>
        </p:nvSpPr>
        <p:spPr>
          <a:xfrm>
            <a:off x="-67544" y="3850523"/>
            <a:ext cx="6535672" cy="3007477"/>
          </a:xfrm>
          <a:custGeom>
            <a:avLst/>
            <a:gdLst>
              <a:gd name="connsiteX0" fmla="*/ 3925760 w 6535672"/>
              <a:gd name="connsiteY0" fmla="*/ 1001111 h 1409654"/>
              <a:gd name="connsiteX1" fmla="*/ 1174883 w 6535672"/>
              <a:gd name="connsiteY1" fmla="*/ 488509 h 1409654"/>
              <a:gd name="connsiteX2" fmla="*/ 0 w 6535672"/>
              <a:gd name="connsiteY2" fmla="*/ 0 h 1409654"/>
              <a:gd name="connsiteX3" fmla="*/ 0 w 6535672"/>
              <a:gd name="connsiteY3" fmla="*/ 1197438 h 1409654"/>
              <a:gd name="connsiteX4" fmla="*/ 226314 w 6535672"/>
              <a:gd name="connsiteY4" fmla="*/ 1423751 h 1409654"/>
              <a:gd name="connsiteX5" fmla="*/ 6544643 w 6535672"/>
              <a:gd name="connsiteY5" fmla="*/ 1423751 h 1409654"/>
              <a:gd name="connsiteX6" fmla="*/ 3925760 w 6535672"/>
              <a:gd name="connsiteY6" fmla="*/ 1001111 h 1409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35672" h="1409654">
                <a:moveTo>
                  <a:pt x="3925760" y="1001111"/>
                </a:moveTo>
                <a:cubicBezTo>
                  <a:pt x="2473303" y="1325844"/>
                  <a:pt x="1995046" y="1188979"/>
                  <a:pt x="1174883" y="488509"/>
                </a:cubicBezTo>
                <a:cubicBezTo>
                  <a:pt x="785562" y="156087"/>
                  <a:pt x="350107" y="35370"/>
                  <a:pt x="0" y="0"/>
                </a:cubicBezTo>
                <a:lnTo>
                  <a:pt x="0" y="1197438"/>
                </a:lnTo>
                <a:cubicBezTo>
                  <a:pt x="0" y="1322512"/>
                  <a:pt x="101239" y="1423751"/>
                  <a:pt x="226314" y="1423751"/>
                </a:cubicBezTo>
                <a:lnTo>
                  <a:pt x="6544643" y="1423751"/>
                </a:lnTo>
                <a:cubicBezTo>
                  <a:pt x="5987701" y="859889"/>
                  <a:pt x="5118072" y="734558"/>
                  <a:pt x="3925760" y="1001111"/>
                </a:cubicBezTo>
                <a:close/>
              </a:path>
            </a:pathLst>
          </a:custGeom>
          <a:solidFill>
            <a:srgbClr val="02FE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lt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="" xmlns:a16="http://schemas.microsoft.com/office/drawing/2014/main" id="{29DC33ED-33CB-4397-9D04-76F76993571A}"/>
              </a:ext>
            </a:extLst>
          </p:cNvPr>
          <p:cNvSpPr/>
          <p:nvPr/>
        </p:nvSpPr>
        <p:spPr>
          <a:xfrm>
            <a:off x="348342" y="1202086"/>
            <a:ext cx="6633029" cy="5296635"/>
          </a:xfrm>
          <a:prstGeom prst="roundRect">
            <a:avLst>
              <a:gd name="adj" fmla="val 92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87">
            <a:extLst>
              <a:ext uri="{FF2B5EF4-FFF2-40B4-BE49-F238E27FC236}">
                <a16:creationId xmlns="" xmlns:a16="http://schemas.microsoft.com/office/drawing/2014/main" id="{095B828E-C3DB-4C52-A998-EB37EB3868FE}"/>
              </a:ext>
            </a:extLst>
          </p:cNvPr>
          <p:cNvSpPr>
            <a:spLocks/>
          </p:cNvSpPr>
          <p:nvPr/>
        </p:nvSpPr>
        <p:spPr bwMode="auto">
          <a:xfrm>
            <a:off x="10315678" y="-17015"/>
            <a:ext cx="1876322" cy="752475"/>
          </a:xfrm>
          <a:custGeom>
            <a:avLst/>
            <a:gdLst>
              <a:gd name="T0" fmla="*/ 526 w 2498"/>
              <a:gd name="T1" fmla="*/ 605 h 1835"/>
              <a:gd name="T2" fmla="*/ 1734 w 2498"/>
              <a:gd name="T3" fmla="*/ 1189 h 1835"/>
              <a:gd name="T4" fmla="*/ 2498 w 2498"/>
              <a:gd name="T5" fmla="*/ 1835 h 1835"/>
              <a:gd name="T6" fmla="*/ 2498 w 2498"/>
              <a:gd name="T7" fmla="*/ 0 h 1835"/>
              <a:gd name="T8" fmla="*/ 0 w 2498"/>
              <a:gd name="T9" fmla="*/ 0 h 1835"/>
              <a:gd name="T10" fmla="*/ 526 w 2498"/>
              <a:gd name="T11" fmla="*/ 605 h 1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98" h="1835">
                <a:moveTo>
                  <a:pt x="526" y="605"/>
                </a:moveTo>
                <a:cubicBezTo>
                  <a:pt x="916" y="676"/>
                  <a:pt x="1399" y="692"/>
                  <a:pt x="1734" y="1189"/>
                </a:cubicBezTo>
                <a:cubicBezTo>
                  <a:pt x="2037" y="1641"/>
                  <a:pt x="2315" y="1781"/>
                  <a:pt x="2498" y="1835"/>
                </a:cubicBezTo>
                <a:cubicBezTo>
                  <a:pt x="2498" y="0"/>
                  <a:pt x="2498" y="0"/>
                  <a:pt x="249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23" y="514"/>
                  <a:pt x="526" y="605"/>
                </a:cubicBezTo>
                <a:close/>
              </a:path>
            </a:pathLst>
          </a:custGeom>
          <a:solidFill>
            <a:srgbClr val="01D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id-ID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C8D08723-09EB-4944-9FDF-BF0DFD308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342" y="365126"/>
            <a:ext cx="12079515" cy="69549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Event Calendar</a:t>
            </a:r>
          </a:p>
        </p:txBody>
      </p:sp>
      <p:sp>
        <p:nvSpPr>
          <p:cNvPr id="10" name="Rectangle: Top Corners Rounded 9">
            <a:extLst>
              <a:ext uri="{FF2B5EF4-FFF2-40B4-BE49-F238E27FC236}">
                <a16:creationId xmlns="" xmlns:a16="http://schemas.microsoft.com/office/drawing/2014/main" id="{8877E094-31C3-43F9-87F3-5847CE8A7A36}"/>
              </a:ext>
            </a:extLst>
          </p:cNvPr>
          <p:cNvSpPr/>
          <p:nvPr/>
        </p:nvSpPr>
        <p:spPr>
          <a:xfrm>
            <a:off x="348342" y="1202087"/>
            <a:ext cx="6633029" cy="600075"/>
          </a:xfrm>
          <a:prstGeom prst="round2SameRect">
            <a:avLst>
              <a:gd name="adj1" fmla="val 4924"/>
              <a:gd name="adj2" fmla="val 0"/>
            </a:avLst>
          </a:prstGeom>
          <a:solidFill>
            <a:srgbClr val="FE6853"/>
          </a:solidFill>
          <a:ln>
            <a:noFill/>
          </a:ln>
          <a:effectLst>
            <a:outerShdw dist="50800" dir="5400000" algn="t" rotWithShape="0">
              <a:srgbClr val="C7190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8" name="Table 26">
            <a:extLst>
              <a:ext uri="{FF2B5EF4-FFF2-40B4-BE49-F238E27FC236}">
                <a16:creationId xmlns="" xmlns:a16="http://schemas.microsoft.com/office/drawing/2014/main" id="{6A3D92D3-1301-4B13-AFF7-E4E3735B2B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510322"/>
              </p:ext>
            </p:extLst>
          </p:nvPr>
        </p:nvGraphicFramePr>
        <p:xfrm>
          <a:off x="512249" y="2001782"/>
          <a:ext cx="6305215" cy="43166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745">
                  <a:extLst>
                    <a:ext uri="{9D8B030D-6E8A-4147-A177-3AD203B41FA5}">
                      <a16:colId xmlns="" xmlns:a16="http://schemas.microsoft.com/office/drawing/2014/main" val="1753857746"/>
                    </a:ext>
                  </a:extLst>
                </a:gridCol>
                <a:gridCol w="900745">
                  <a:extLst>
                    <a:ext uri="{9D8B030D-6E8A-4147-A177-3AD203B41FA5}">
                      <a16:colId xmlns="" xmlns:a16="http://schemas.microsoft.com/office/drawing/2014/main" val="3839628296"/>
                    </a:ext>
                  </a:extLst>
                </a:gridCol>
                <a:gridCol w="900745">
                  <a:extLst>
                    <a:ext uri="{9D8B030D-6E8A-4147-A177-3AD203B41FA5}">
                      <a16:colId xmlns="" xmlns:a16="http://schemas.microsoft.com/office/drawing/2014/main" val="3818326835"/>
                    </a:ext>
                  </a:extLst>
                </a:gridCol>
                <a:gridCol w="900745">
                  <a:extLst>
                    <a:ext uri="{9D8B030D-6E8A-4147-A177-3AD203B41FA5}">
                      <a16:colId xmlns="" xmlns:a16="http://schemas.microsoft.com/office/drawing/2014/main" val="653935270"/>
                    </a:ext>
                  </a:extLst>
                </a:gridCol>
                <a:gridCol w="900745">
                  <a:extLst>
                    <a:ext uri="{9D8B030D-6E8A-4147-A177-3AD203B41FA5}">
                      <a16:colId xmlns="" xmlns:a16="http://schemas.microsoft.com/office/drawing/2014/main" val="2458795359"/>
                    </a:ext>
                  </a:extLst>
                </a:gridCol>
                <a:gridCol w="900745">
                  <a:extLst>
                    <a:ext uri="{9D8B030D-6E8A-4147-A177-3AD203B41FA5}">
                      <a16:colId xmlns="" xmlns:a16="http://schemas.microsoft.com/office/drawing/2014/main" val="953459321"/>
                    </a:ext>
                  </a:extLst>
                </a:gridCol>
                <a:gridCol w="900745">
                  <a:extLst>
                    <a:ext uri="{9D8B030D-6E8A-4147-A177-3AD203B41FA5}">
                      <a16:colId xmlns="" xmlns:a16="http://schemas.microsoft.com/office/drawing/2014/main" val="1286160292"/>
                    </a:ext>
                  </a:extLst>
                </a:gridCol>
              </a:tblGrid>
              <a:tr h="7194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Sunday</a:t>
                      </a:r>
                    </a:p>
                  </a:txBody>
                  <a:tcPr marL="0" marR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Monday</a:t>
                      </a:r>
                    </a:p>
                  </a:txBody>
                  <a:tcPr marL="0" marR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Tuesday</a:t>
                      </a:r>
                    </a:p>
                  </a:txBody>
                  <a:tcPr marL="0" marR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Wednesday</a:t>
                      </a:r>
                    </a:p>
                  </a:txBody>
                  <a:tcPr marL="0" marR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Thursday</a:t>
                      </a:r>
                    </a:p>
                  </a:txBody>
                  <a:tcPr marL="0" marR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Friday</a:t>
                      </a:r>
                    </a:p>
                  </a:txBody>
                  <a:tcPr marL="0" marR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Saturday</a:t>
                      </a:r>
                    </a:p>
                  </a:txBody>
                  <a:tcPr marL="0" marR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4707638"/>
                  </a:ext>
                </a:extLst>
              </a:tr>
              <a:tr h="719441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014984132"/>
                  </a:ext>
                </a:extLst>
              </a:tr>
              <a:tr h="7194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782458596"/>
                  </a:ext>
                </a:extLst>
              </a:tr>
              <a:tr h="7194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966468518"/>
                  </a:ext>
                </a:extLst>
              </a:tr>
              <a:tr h="7194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007102285"/>
                  </a:ext>
                </a:extLst>
              </a:tr>
              <a:tr h="7194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30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31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147505235"/>
                  </a:ext>
                </a:extLst>
              </a:tr>
            </a:tbl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0C43BEC1-26C7-4C8A-BC98-B1E3D76598C7}"/>
              </a:ext>
            </a:extLst>
          </p:cNvPr>
          <p:cNvSpPr/>
          <p:nvPr/>
        </p:nvSpPr>
        <p:spPr>
          <a:xfrm>
            <a:off x="7242628" y="1309177"/>
            <a:ext cx="4509693" cy="12311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Nunc in </a:t>
            </a:r>
            <a:r>
              <a:rPr lang="en-US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nunc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Morbi </a:t>
            </a:r>
            <a:r>
              <a:rPr lang="en-US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at </a:t>
            </a:r>
            <a:r>
              <a:rPr lang="en-US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24BE31D0-7140-44F2-B9C4-CDECA37A34C8}"/>
              </a:ext>
            </a:extLst>
          </p:cNvPr>
          <p:cNvCxnSpPr/>
          <p:nvPr/>
        </p:nvCxnSpPr>
        <p:spPr>
          <a:xfrm>
            <a:off x="7242629" y="2780585"/>
            <a:ext cx="44994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7D59A6F1-99D9-4A24-BAAE-B524E9DAFCA7}"/>
              </a:ext>
            </a:extLst>
          </p:cNvPr>
          <p:cNvSpPr/>
          <p:nvPr/>
        </p:nvSpPr>
        <p:spPr>
          <a:xfrm>
            <a:off x="7242628" y="3020887"/>
            <a:ext cx="4509693" cy="3416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342900" indent="-342900">
              <a:spcAft>
                <a:spcPts val="1200"/>
              </a:spcAft>
              <a:buClr>
                <a:srgbClr val="01D1BD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Nunc in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nunc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Morbi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at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marL="342900" indent="-342900">
              <a:spcAft>
                <a:spcPts val="1200"/>
              </a:spcAft>
              <a:buClr>
                <a:srgbClr val="01D1BD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Nunc in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nunc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Morbi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at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marL="342900" indent="-342900">
              <a:spcAft>
                <a:spcPts val="1200"/>
              </a:spcAft>
              <a:buClr>
                <a:srgbClr val="01D1BD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Nunc in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nunc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Morbi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at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marL="342900" indent="-342900">
              <a:spcAft>
                <a:spcPts val="1200"/>
              </a:spcAft>
              <a:buClr>
                <a:srgbClr val="01D1BD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Nunc in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nunc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Morbi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at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val="1933948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1A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reeform 35">
            <a:extLst>
              <a:ext uri="{FF2B5EF4-FFF2-40B4-BE49-F238E27FC236}">
                <a16:creationId xmlns="" xmlns:a16="http://schemas.microsoft.com/office/drawing/2014/main" id="{2D3C6DA2-5818-A049-ACCC-B07BC0DBF7B3}"/>
              </a:ext>
            </a:extLst>
          </p:cNvPr>
          <p:cNvSpPr/>
          <p:nvPr/>
        </p:nvSpPr>
        <p:spPr>
          <a:xfrm>
            <a:off x="0" y="0"/>
            <a:ext cx="11625308" cy="3429000"/>
          </a:xfrm>
          <a:custGeom>
            <a:avLst/>
            <a:gdLst>
              <a:gd name="connsiteX0" fmla="*/ 0 w 11625308"/>
              <a:gd name="connsiteY0" fmla="*/ 0 h 3429000"/>
              <a:gd name="connsiteX1" fmla="*/ 11625308 w 11625308"/>
              <a:gd name="connsiteY1" fmla="*/ 0 h 3429000"/>
              <a:gd name="connsiteX2" fmla="*/ 11625308 w 11625308"/>
              <a:gd name="connsiteY2" fmla="*/ 2957042 h 3429000"/>
              <a:gd name="connsiteX3" fmla="*/ 11153350 w 11625308"/>
              <a:gd name="connsiteY3" fmla="*/ 3429000 h 3429000"/>
              <a:gd name="connsiteX4" fmla="*/ 0 w 11625308"/>
              <a:gd name="connsiteY4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25308" h="3429000">
                <a:moveTo>
                  <a:pt x="0" y="0"/>
                </a:moveTo>
                <a:lnTo>
                  <a:pt x="11625308" y="0"/>
                </a:lnTo>
                <a:lnTo>
                  <a:pt x="11625308" y="2957042"/>
                </a:lnTo>
                <a:cubicBezTo>
                  <a:pt x="11625308" y="3217697"/>
                  <a:pt x="11414005" y="3429000"/>
                  <a:pt x="11153350" y="3429000"/>
                </a:cubicBezTo>
                <a:lnTo>
                  <a:pt x="0" y="3429000"/>
                </a:lnTo>
                <a:close/>
              </a:path>
            </a:pathLst>
          </a:custGeom>
          <a:solidFill>
            <a:srgbClr val="9153FD">
              <a:alpha val="3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7" name="Object 6" hidden="1">
            <a:extLst>
              <a:ext uri="{FF2B5EF4-FFF2-40B4-BE49-F238E27FC236}">
                <a16:creationId xmlns="" xmlns:a16="http://schemas.microsoft.com/office/drawing/2014/main" id="{ABF40E43-8940-484E-9839-79C35A195F0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2" name="think-cell Slide" r:id="rId6" imgW="383" imgH="384" progId="TCLayout.ActiveDocument.1">
                  <p:embed/>
                </p:oleObj>
              </mc:Choice>
              <mc:Fallback>
                <p:oleObj name="think-cell Slide" r:id="rId6" imgW="383" imgH="384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="" xmlns:a16="http://schemas.microsoft.com/office/drawing/2014/main" id="{ABF40E43-8940-484E-9839-79C35A195F0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 hidden="1">
            <a:extLst>
              <a:ext uri="{FF2B5EF4-FFF2-40B4-BE49-F238E27FC236}">
                <a16:creationId xmlns="" xmlns:a16="http://schemas.microsoft.com/office/drawing/2014/main" id="{B76A39F8-EB67-45E5-B9CA-43362E059B7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dirty="0"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C8D08723-09EB-4944-9FDF-BF0DFD308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898" y="805589"/>
            <a:ext cx="5270101" cy="609398"/>
          </a:xfrm>
        </p:spPr>
        <p:txBody>
          <a:bodyPr wrap="square" lIns="0" tIns="0" rIns="0" bIns="0" anchor="ctr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Event Calendar</a:t>
            </a:r>
          </a:p>
        </p:txBody>
      </p:sp>
      <p:sp>
        <p:nvSpPr>
          <p:cNvPr id="13" name="Round Same Side Corner Rectangle 12">
            <a:extLst>
              <a:ext uri="{FF2B5EF4-FFF2-40B4-BE49-F238E27FC236}">
                <a16:creationId xmlns="" xmlns:a16="http://schemas.microsoft.com/office/drawing/2014/main" id="{A5932DF2-30C0-8B47-B724-8DA75D356146}"/>
              </a:ext>
            </a:extLst>
          </p:cNvPr>
          <p:cNvSpPr/>
          <p:nvPr/>
        </p:nvSpPr>
        <p:spPr>
          <a:xfrm>
            <a:off x="566692" y="2626461"/>
            <a:ext cx="7891670" cy="802539"/>
          </a:xfrm>
          <a:prstGeom prst="round2SameRect">
            <a:avLst>
              <a:gd name="adj1" fmla="val 32883"/>
              <a:gd name="adj2" fmla="val 0"/>
            </a:avLst>
          </a:prstGeom>
          <a:solidFill>
            <a:srgbClr val="00A5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 Same Side Corner Rectangle 23">
            <a:extLst>
              <a:ext uri="{FF2B5EF4-FFF2-40B4-BE49-F238E27FC236}">
                <a16:creationId xmlns="" xmlns:a16="http://schemas.microsoft.com/office/drawing/2014/main" id="{E2D917C0-6C1E-244F-BC1F-87BBF4EE7090}"/>
              </a:ext>
            </a:extLst>
          </p:cNvPr>
          <p:cNvSpPr/>
          <p:nvPr/>
        </p:nvSpPr>
        <p:spPr>
          <a:xfrm>
            <a:off x="8853055" y="3933173"/>
            <a:ext cx="2772253" cy="2924827"/>
          </a:xfrm>
          <a:prstGeom prst="round2SameRect">
            <a:avLst>
              <a:gd name="adj1" fmla="val 13002"/>
              <a:gd name="adj2" fmla="val 0"/>
            </a:avLst>
          </a:prstGeom>
          <a:solidFill>
            <a:srgbClr val="925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6E7DCDCB-91E2-C343-B83D-47237C9B2805}"/>
              </a:ext>
            </a:extLst>
          </p:cNvPr>
          <p:cNvSpPr/>
          <p:nvPr/>
        </p:nvSpPr>
        <p:spPr>
          <a:xfrm>
            <a:off x="860495" y="1583410"/>
            <a:ext cx="7597868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Nunc in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nunc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Morbi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at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77AE9784-14AA-364C-8ADC-DBED5D7B716C}"/>
              </a:ext>
            </a:extLst>
          </p:cNvPr>
          <p:cNvSpPr/>
          <p:nvPr/>
        </p:nvSpPr>
        <p:spPr>
          <a:xfrm>
            <a:off x="9169039" y="4493301"/>
            <a:ext cx="2162467" cy="20928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80000" indent="-180000">
              <a:spcAft>
                <a:spcPts val="60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80000" indent="-180000">
              <a:spcAft>
                <a:spcPts val="60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80000" indent="-180000">
              <a:spcAft>
                <a:spcPts val="60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="" xmlns:a16="http://schemas.microsoft.com/office/drawing/2014/main" id="{8FF09BF0-1527-E446-AF50-C0E7ECEFC6ED}"/>
              </a:ext>
            </a:extLst>
          </p:cNvPr>
          <p:cNvSpPr/>
          <p:nvPr/>
        </p:nvSpPr>
        <p:spPr>
          <a:xfrm>
            <a:off x="860494" y="6437479"/>
            <a:ext cx="312698" cy="81963"/>
          </a:xfrm>
          <a:prstGeom prst="roundRect">
            <a:avLst>
              <a:gd name="adj" fmla="val 50000"/>
            </a:avLst>
          </a:prstGeom>
          <a:solidFill>
            <a:srgbClr val="FEA9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EDD4BF10-F648-BA49-929E-5F56F13DB05A}"/>
              </a:ext>
            </a:extLst>
          </p:cNvPr>
          <p:cNvSpPr/>
          <p:nvPr/>
        </p:nvSpPr>
        <p:spPr>
          <a:xfrm>
            <a:off x="1336776" y="6370738"/>
            <a:ext cx="221324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ounded Rectangle 31">
            <a:extLst>
              <a:ext uri="{FF2B5EF4-FFF2-40B4-BE49-F238E27FC236}">
                <a16:creationId xmlns="" xmlns:a16="http://schemas.microsoft.com/office/drawing/2014/main" id="{091A8E30-7ADD-4D40-B745-C8F209E8D217}"/>
              </a:ext>
            </a:extLst>
          </p:cNvPr>
          <p:cNvSpPr/>
          <p:nvPr/>
        </p:nvSpPr>
        <p:spPr>
          <a:xfrm>
            <a:off x="3943810" y="6437479"/>
            <a:ext cx="312698" cy="81963"/>
          </a:xfrm>
          <a:prstGeom prst="roundRect">
            <a:avLst>
              <a:gd name="adj" fmla="val 50000"/>
            </a:avLst>
          </a:prstGeom>
          <a:solidFill>
            <a:srgbClr val="FE68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37980226-3B1F-1343-9A8C-E2FD090BB8C8}"/>
              </a:ext>
            </a:extLst>
          </p:cNvPr>
          <p:cNvSpPr/>
          <p:nvPr/>
        </p:nvSpPr>
        <p:spPr>
          <a:xfrm>
            <a:off x="4420092" y="6370738"/>
            <a:ext cx="221324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="" xmlns:a16="http://schemas.microsoft.com/office/drawing/2014/main" id="{E9A9874E-106C-4548-B4CE-39447E90C58F}"/>
              </a:ext>
            </a:extLst>
          </p:cNvPr>
          <p:cNvSpPr/>
          <p:nvPr/>
        </p:nvSpPr>
        <p:spPr>
          <a:xfrm>
            <a:off x="9357091" y="3630767"/>
            <a:ext cx="676258" cy="67625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0" name="Graphic 109">
            <a:extLst>
              <a:ext uri="{FF2B5EF4-FFF2-40B4-BE49-F238E27FC236}">
                <a16:creationId xmlns="" xmlns:a16="http://schemas.microsoft.com/office/drawing/2014/main" id="{7D914F3A-08B4-D74E-9FAE-73CA2F09969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427009" y="161309"/>
            <a:ext cx="3390900" cy="3403600"/>
          </a:xfrm>
          <a:prstGeom prst="rect">
            <a:avLst/>
          </a:prstGeom>
        </p:spPr>
      </p:pic>
      <p:sp>
        <p:nvSpPr>
          <p:cNvPr id="112" name="Freeform 87">
            <a:extLst>
              <a:ext uri="{FF2B5EF4-FFF2-40B4-BE49-F238E27FC236}">
                <a16:creationId xmlns="" xmlns:a16="http://schemas.microsoft.com/office/drawing/2014/main" id="{F6ECCF28-9339-8A4F-A8EF-0528137D4040}"/>
              </a:ext>
            </a:extLst>
          </p:cNvPr>
          <p:cNvSpPr>
            <a:spLocks/>
          </p:cNvSpPr>
          <p:nvPr/>
        </p:nvSpPr>
        <p:spPr bwMode="auto">
          <a:xfrm flipH="1">
            <a:off x="0" y="-17014"/>
            <a:ext cx="1336776" cy="1253134"/>
          </a:xfrm>
          <a:custGeom>
            <a:avLst/>
            <a:gdLst>
              <a:gd name="T0" fmla="*/ 526 w 2498"/>
              <a:gd name="T1" fmla="*/ 605 h 1835"/>
              <a:gd name="T2" fmla="*/ 1734 w 2498"/>
              <a:gd name="T3" fmla="*/ 1189 h 1835"/>
              <a:gd name="T4" fmla="*/ 2498 w 2498"/>
              <a:gd name="T5" fmla="*/ 1835 h 1835"/>
              <a:gd name="T6" fmla="*/ 2498 w 2498"/>
              <a:gd name="T7" fmla="*/ 0 h 1835"/>
              <a:gd name="T8" fmla="*/ 0 w 2498"/>
              <a:gd name="T9" fmla="*/ 0 h 1835"/>
              <a:gd name="T10" fmla="*/ 526 w 2498"/>
              <a:gd name="T11" fmla="*/ 605 h 1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98" h="1835">
                <a:moveTo>
                  <a:pt x="526" y="605"/>
                </a:moveTo>
                <a:cubicBezTo>
                  <a:pt x="916" y="676"/>
                  <a:pt x="1399" y="692"/>
                  <a:pt x="1734" y="1189"/>
                </a:cubicBezTo>
                <a:cubicBezTo>
                  <a:pt x="2037" y="1641"/>
                  <a:pt x="2315" y="1781"/>
                  <a:pt x="2498" y="1835"/>
                </a:cubicBezTo>
                <a:cubicBezTo>
                  <a:pt x="2498" y="0"/>
                  <a:pt x="2498" y="0"/>
                  <a:pt x="249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23" y="514"/>
                  <a:pt x="526" y="605"/>
                </a:cubicBezTo>
                <a:close/>
              </a:path>
            </a:pathLst>
          </a:custGeom>
          <a:solidFill>
            <a:srgbClr val="02FEE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/>
          </a:p>
        </p:txBody>
      </p:sp>
      <p:grpSp>
        <p:nvGrpSpPr>
          <p:cNvPr id="113" name="Group 112">
            <a:extLst>
              <a:ext uri="{FF2B5EF4-FFF2-40B4-BE49-F238E27FC236}">
                <a16:creationId xmlns="" xmlns:a16="http://schemas.microsoft.com/office/drawing/2014/main" id="{19FEEE28-7046-0343-ADB1-62D1FABEE67B}"/>
              </a:ext>
            </a:extLst>
          </p:cNvPr>
          <p:cNvGrpSpPr/>
          <p:nvPr/>
        </p:nvGrpSpPr>
        <p:grpSpPr>
          <a:xfrm>
            <a:off x="9579433" y="3818479"/>
            <a:ext cx="253587" cy="255822"/>
            <a:chOff x="2676525" y="3611563"/>
            <a:chExt cx="360363" cy="363538"/>
          </a:xfrm>
          <a:solidFill>
            <a:srgbClr val="9253FD"/>
          </a:solidFill>
        </p:grpSpPr>
        <p:sp>
          <p:nvSpPr>
            <p:cNvPr id="114" name="Freeform 113">
              <a:extLst>
                <a:ext uri="{FF2B5EF4-FFF2-40B4-BE49-F238E27FC236}">
                  <a16:creationId xmlns="" xmlns:a16="http://schemas.microsoft.com/office/drawing/2014/main" id="{7744933E-CCFE-9146-9377-E9C1BCAF88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76525" y="3611563"/>
              <a:ext cx="285750" cy="363538"/>
            </a:xfrm>
            <a:custGeom>
              <a:avLst/>
              <a:gdLst>
                <a:gd name="T0" fmla="*/ 14 w 76"/>
                <a:gd name="T1" fmla="*/ 0 h 96"/>
                <a:gd name="T2" fmla="*/ 0 w 76"/>
                <a:gd name="T3" fmla="*/ 66 h 96"/>
                <a:gd name="T4" fmla="*/ 12 w 76"/>
                <a:gd name="T5" fmla="*/ 68 h 96"/>
                <a:gd name="T6" fmla="*/ 14 w 76"/>
                <a:gd name="T7" fmla="*/ 96 h 96"/>
                <a:gd name="T8" fmla="*/ 64 w 76"/>
                <a:gd name="T9" fmla="*/ 94 h 96"/>
                <a:gd name="T10" fmla="*/ 76 w 76"/>
                <a:gd name="T11" fmla="*/ 14 h 96"/>
                <a:gd name="T12" fmla="*/ 12 w 76"/>
                <a:gd name="T13" fmla="*/ 18 h 96"/>
                <a:gd name="T14" fmla="*/ 12 w 76"/>
                <a:gd name="T15" fmla="*/ 64 h 96"/>
                <a:gd name="T16" fmla="*/ 4 w 76"/>
                <a:gd name="T17" fmla="*/ 14 h 96"/>
                <a:gd name="T18" fmla="*/ 24 w 76"/>
                <a:gd name="T19" fmla="*/ 14 h 96"/>
                <a:gd name="T20" fmla="*/ 14 w 76"/>
                <a:gd name="T21" fmla="*/ 16 h 96"/>
                <a:gd name="T22" fmla="*/ 16 w 76"/>
                <a:gd name="T23" fmla="*/ 24 h 96"/>
                <a:gd name="T24" fmla="*/ 16 w 76"/>
                <a:gd name="T25" fmla="*/ 20 h 96"/>
                <a:gd name="T26" fmla="*/ 21 w 76"/>
                <a:gd name="T27" fmla="*/ 21 h 96"/>
                <a:gd name="T28" fmla="*/ 33 w 76"/>
                <a:gd name="T29" fmla="*/ 51 h 96"/>
                <a:gd name="T30" fmla="*/ 24 w 76"/>
                <a:gd name="T31" fmla="*/ 60 h 96"/>
                <a:gd name="T32" fmla="*/ 21 w 76"/>
                <a:gd name="T33" fmla="*/ 57 h 96"/>
                <a:gd name="T34" fmla="*/ 23 w 76"/>
                <a:gd name="T35" fmla="*/ 55 h 96"/>
                <a:gd name="T36" fmla="*/ 31 w 76"/>
                <a:gd name="T37" fmla="*/ 49 h 96"/>
                <a:gd name="T38" fmla="*/ 33 w 76"/>
                <a:gd name="T39" fmla="*/ 51 h 96"/>
                <a:gd name="T40" fmla="*/ 25 w 76"/>
                <a:gd name="T41" fmla="*/ 43 h 96"/>
                <a:gd name="T42" fmla="*/ 23 w 76"/>
                <a:gd name="T43" fmla="*/ 43 h 96"/>
                <a:gd name="T44" fmla="*/ 21 w 76"/>
                <a:gd name="T45" fmla="*/ 39 h 96"/>
                <a:gd name="T46" fmla="*/ 24 w 76"/>
                <a:gd name="T47" fmla="*/ 39 h 96"/>
                <a:gd name="T48" fmla="*/ 33 w 76"/>
                <a:gd name="T49" fmla="*/ 33 h 96"/>
                <a:gd name="T50" fmla="*/ 54 w 76"/>
                <a:gd name="T51" fmla="*/ 76 h 96"/>
                <a:gd name="T52" fmla="*/ 36 w 76"/>
                <a:gd name="T53" fmla="*/ 74 h 96"/>
                <a:gd name="T54" fmla="*/ 54 w 76"/>
                <a:gd name="T55" fmla="*/ 72 h 96"/>
                <a:gd name="T56" fmla="*/ 54 w 76"/>
                <a:gd name="T57" fmla="*/ 76 h 96"/>
                <a:gd name="T58" fmla="*/ 38 w 76"/>
                <a:gd name="T59" fmla="*/ 60 h 96"/>
                <a:gd name="T60" fmla="*/ 38 w 76"/>
                <a:gd name="T61" fmla="*/ 56 h 96"/>
                <a:gd name="T62" fmla="*/ 56 w 76"/>
                <a:gd name="T63" fmla="*/ 58 h 96"/>
                <a:gd name="T64" fmla="*/ 54 w 76"/>
                <a:gd name="T65" fmla="*/ 44 h 96"/>
                <a:gd name="T66" fmla="*/ 36 w 76"/>
                <a:gd name="T67" fmla="*/ 42 h 96"/>
                <a:gd name="T68" fmla="*/ 54 w 76"/>
                <a:gd name="T69" fmla="*/ 40 h 96"/>
                <a:gd name="T70" fmla="*/ 54 w 76"/>
                <a:gd name="T71" fmla="*/ 4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" h="96">
                  <a:moveTo>
                    <a:pt x="62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1" y="68"/>
                    <a:pt x="2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2" y="95"/>
                    <a:pt x="13" y="96"/>
                    <a:pt x="14" y="96"/>
                  </a:cubicBezTo>
                  <a:cubicBezTo>
                    <a:pt x="62" y="96"/>
                    <a:pt x="62" y="96"/>
                    <a:pt x="62" y="96"/>
                  </a:cubicBezTo>
                  <a:cubicBezTo>
                    <a:pt x="63" y="96"/>
                    <a:pt x="64" y="95"/>
                    <a:pt x="64" y="94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71" y="27"/>
                    <a:pt x="76" y="21"/>
                    <a:pt x="76" y="14"/>
                  </a:cubicBezTo>
                  <a:cubicBezTo>
                    <a:pt x="76" y="6"/>
                    <a:pt x="70" y="0"/>
                    <a:pt x="62" y="0"/>
                  </a:cubicBezTo>
                  <a:close/>
                  <a:moveTo>
                    <a:pt x="12" y="18"/>
                  </a:moveTo>
                  <a:cubicBezTo>
                    <a:pt x="12" y="26"/>
                    <a:pt x="12" y="26"/>
                    <a:pt x="12" y="26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8"/>
                    <a:pt x="8" y="4"/>
                    <a:pt x="14" y="4"/>
                  </a:cubicBezTo>
                  <a:cubicBezTo>
                    <a:pt x="20" y="4"/>
                    <a:pt x="24" y="8"/>
                    <a:pt x="24" y="14"/>
                  </a:cubicBezTo>
                  <a:cubicBezTo>
                    <a:pt x="24" y="15"/>
                    <a:pt x="24" y="15"/>
                    <a:pt x="2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3" y="16"/>
                    <a:pt x="12" y="17"/>
                    <a:pt x="12" y="18"/>
                  </a:cubicBezTo>
                  <a:close/>
                  <a:moveTo>
                    <a:pt x="16" y="24"/>
                  </a:moveTo>
                  <a:cubicBezTo>
                    <a:pt x="16" y="24"/>
                    <a:pt x="16" y="24"/>
                    <a:pt x="16" y="24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1" y="21"/>
                  </a:cubicBezTo>
                  <a:cubicBezTo>
                    <a:pt x="20" y="22"/>
                    <a:pt x="18" y="23"/>
                    <a:pt x="16" y="24"/>
                  </a:cubicBezTo>
                  <a:close/>
                  <a:moveTo>
                    <a:pt x="33" y="51"/>
                  </a:moveTo>
                  <a:cubicBezTo>
                    <a:pt x="25" y="59"/>
                    <a:pt x="25" y="59"/>
                    <a:pt x="25" y="59"/>
                  </a:cubicBezTo>
                  <a:cubicBezTo>
                    <a:pt x="25" y="60"/>
                    <a:pt x="25" y="60"/>
                    <a:pt x="24" y="60"/>
                  </a:cubicBezTo>
                  <a:cubicBezTo>
                    <a:pt x="23" y="60"/>
                    <a:pt x="23" y="60"/>
                    <a:pt x="23" y="59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20" y="57"/>
                    <a:pt x="20" y="55"/>
                    <a:pt x="21" y="55"/>
                  </a:cubicBezTo>
                  <a:cubicBezTo>
                    <a:pt x="21" y="54"/>
                    <a:pt x="23" y="54"/>
                    <a:pt x="23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8"/>
                    <a:pt x="33" y="48"/>
                    <a:pt x="33" y="49"/>
                  </a:cubicBezTo>
                  <a:cubicBezTo>
                    <a:pt x="34" y="49"/>
                    <a:pt x="34" y="51"/>
                    <a:pt x="33" y="51"/>
                  </a:cubicBezTo>
                  <a:close/>
                  <a:moveTo>
                    <a:pt x="33" y="35"/>
                  </a:moveTo>
                  <a:cubicBezTo>
                    <a:pt x="25" y="43"/>
                    <a:pt x="25" y="43"/>
                    <a:pt x="25" y="43"/>
                  </a:cubicBezTo>
                  <a:cubicBezTo>
                    <a:pt x="25" y="44"/>
                    <a:pt x="25" y="44"/>
                    <a:pt x="24" y="44"/>
                  </a:cubicBezTo>
                  <a:cubicBezTo>
                    <a:pt x="23" y="44"/>
                    <a:pt x="23" y="44"/>
                    <a:pt x="23" y="43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0" y="41"/>
                    <a:pt x="20" y="39"/>
                    <a:pt x="21" y="39"/>
                  </a:cubicBezTo>
                  <a:cubicBezTo>
                    <a:pt x="21" y="38"/>
                    <a:pt x="23" y="38"/>
                    <a:pt x="23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2"/>
                    <a:pt x="33" y="32"/>
                    <a:pt x="33" y="33"/>
                  </a:cubicBezTo>
                  <a:cubicBezTo>
                    <a:pt x="34" y="33"/>
                    <a:pt x="34" y="35"/>
                    <a:pt x="33" y="35"/>
                  </a:cubicBezTo>
                  <a:close/>
                  <a:moveTo>
                    <a:pt x="54" y="76"/>
                  </a:moveTo>
                  <a:cubicBezTo>
                    <a:pt x="38" y="76"/>
                    <a:pt x="38" y="76"/>
                    <a:pt x="38" y="76"/>
                  </a:cubicBezTo>
                  <a:cubicBezTo>
                    <a:pt x="37" y="76"/>
                    <a:pt x="36" y="75"/>
                    <a:pt x="36" y="74"/>
                  </a:cubicBezTo>
                  <a:cubicBezTo>
                    <a:pt x="36" y="73"/>
                    <a:pt x="37" y="72"/>
                    <a:pt x="38" y="72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55" y="72"/>
                    <a:pt x="56" y="73"/>
                    <a:pt x="56" y="74"/>
                  </a:cubicBezTo>
                  <a:cubicBezTo>
                    <a:pt x="56" y="75"/>
                    <a:pt x="55" y="76"/>
                    <a:pt x="54" y="76"/>
                  </a:cubicBezTo>
                  <a:close/>
                  <a:moveTo>
                    <a:pt x="54" y="60"/>
                  </a:moveTo>
                  <a:cubicBezTo>
                    <a:pt x="38" y="60"/>
                    <a:pt x="38" y="60"/>
                    <a:pt x="38" y="60"/>
                  </a:cubicBezTo>
                  <a:cubicBezTo>
                    <a:pt x="37" y="60"/>
                    <a:pt x="36" y="59"/>
                    <a:pt x="36" y="58"/>
                  </a:cubicBezTo>
                  <a:cubicBezTo>
                    <a:pt x="36" y="57"/>
                    <a:pt x="37" y="56"/>
                    <a:pt x="38" y="56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5" y="56"/>
                    <a:pt x="56" y="57"/>
                    <a:pt x="56" y="58"/>
                  </a:cubicBezTo>
                  <a:cubicBezTo>
                    <a:pt x="56" y="59"/>
                    <a:pt x="55" y="60"/>
                    <a:pt x="54" y="60"/>
                  </a:cubicBezTo>
                  <a:close/>
                  <a:moveTo>
                    <a:pt x="54" y="44"/>
                  </a:moveTo>
                  <a:cubicBezTo>
                    <a:pt x="38" y="44"/>
                    <a:pt x="38" y="44"/>
                    <a:pt x="38" y="44"/>
                  </a:cubicBezTo>
                  <a:cubicBezTo>
                    <a:pt x="37" y="44"/>
                    <a:pt x="36" y="43"/>
                    <a:pt x="36" y="42"/>
                  </a:cubicBezTo>
                  <a:cubicBezTo>
                    <a:pt x="36" y="41"/>
                    <a:pt x="37" y="40"/>
                    <a:pt x="38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5" y="40"/>
                    <a:pt x="56" y="41"/>
                    <a:pt x="56" y="42"/>
                  </a:cubicBezTo>
                  <a:cubicBezTo>
                    <a:pt x="56" y="43"/>
                    <a:pt x="55" y="44"/>
                    <a:pt x="54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="" xmlns:a16="http://schemas.microsoft.com/office/drawing/2014/main" id="{2A70615D-D03D-114C-92C2-9D6A6E47DC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6563" y="3838575"/>
              <a:ext cx="60325" cy="90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15">
              <a:extLst>
                <a:ext uri="{FF2B5EF4-FFF2-40B4-BE49-F238E27FC236}">
                  <a16:creationId xmlns="" xmlns:a16="http://schemas.microsoft.com/office/drawing/2014/main" id="{7BDEF1EE-9821-1C46-855C-D53F769D5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6400" y="3694113"/>
              <a:ext cx="90488" cy="166688"/>
            </a:xfrm>
            <a:custGeom>
              <a:avLst/>
              <a:gdLst>
                <a:gd name="T0" fmla="*/ 16 w 24"/>
                <a:gd name="T1" fmla="*/ 0 h 44"/>
                <a:gd name="T2" fmla="*/ 9 w 24"/>
                <a:gd name="T3" fmla="*/ 4 h 44"/>
                <a:gd name="T4" fmla="*/ 8 w 24"/>
                <a:gd name="T5" fmla="*/ 4 h 44"/>
                <a:gd name="T6" fmla="*/ 0 w 24"/>
                <a:gd name="T7" fmla="*/ 12 h 44"/>
                <a:gd name="T8" fmla="*/ 0 w 24"/>
                <a:gd name="T9" fmla="*/ 42 h 44"/>
                <a:gd name="T10" fmla="*/ 2 w 24"/>
                <a:gd name="T11" fmla="*/ 44 h 44"/>
                <a:gd name="T12" fmla="*/ 4 w 24"/>
                <a:gd name="T13" fmla="*/ 42 h 44"/>
                <a:gd name="T14" fmla="*/ 4 w 24"/>
                <a:gd name="T15" fmla="*/ 12 h 44"/>
                <a:gd name="T16" fmla="*/ 8 w 24"/>
                <a:gd name="T17" fmla="*/ 8 h 44"/>
                <a:gd name="T18" fmla="*/ 8 w 24"/>
                <a:gd name="T19" fmla="*/ 34 h 44"/>
                <a:gd name="T20" fmla="*/ 24 w 24"/>
                <a:gd name="T21" fmla="*/ 34 h 44"/>
                <a:gd name="T22" fmla="*/ 24 w 24"/>
                <a:gd name="T23" fmla="*/ 8 h 44"/>
                <a:gd name="T24" fmla="*/ 16 w 24"/>
                <a:gd name="T2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44">
                  <a:moveTo>
                    <a:pt x="16" y="0"/>
                  </a:moveTo>
                  <a:cubicBezTo>
                    <a:pt x="13" y="0"/>
                    <a:pt x="11" y="2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4" y="4"/>
                    <a:pt x="0" y="8"/>
                    <a:pt x="0" y="1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3"/>
                    <a:pt x="1" y="44"/>
                    <a:pt x="2" y="44"/>
                  </a:cubicBezTo>
                  <a:cubicBezTo>
                    <a:pt x="3" y="44"/>
                    <a:pt x="4" y="43"/>
                    <a:pt x="4" y="4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0"/>
                    <a:pt x="6" y="8"/>
                    <a:pt x="8" y="8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16">
              <a:extLst>
                <a:ext uri="{FF2B5EF4-FFF2-40B4-BE49-F238E27FC236}">
                  <a16:creationId xmlns="" xmlns:a16="http://schemas.microsoft.com/office/drawing/2014/main" id="{CEA4A944-DE27-5B45-AC78-876D77DB6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6563" y="3944938"/>
              <a:ext cx="60325" cy="30163"/>
            </a:xfrm>
            <a:custGeom>
              <a:avLst/>
              <a:gdLst>
                <a:gd name="T0" fmla="*/ 8 w 16"/>
                <a:gd name="T1" fmla="*/ 8 h 8"/>
                <a:gd name="T2" fmla="*/ 16 w 16"/>
                <a:gd name="T3" fmla="*/ 0 h 8"/>
                <a:gd name="T4" fmla="*/ 0 w 16"/>
                <a:gd name="T5" fmla="*/ 0 h 8"/>
                <a:gd name="T6" fmla="*/ 8 w 16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8" y="8"/>
                  </a:moveTo>
                  <a:cubicBezTo>
                    <a:pt x="12" y="8"/>
                    <a:pt x="16" y="4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4" y="8"/>
                    <a:pt x="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4" name="Straight Connector 3">
            <a:extLst>
              <a:ext uri="{FF2B5EF4-FFF2-40B4-BE49-F238E27FC236}">
                <a16:creationId xmlns="" xmlns:a16="http://schemas.microsoft.com/office/drawing/2014/main" id="{CC59D890-C344-4706-A157-7FCFDE035666}"/>
              </a:ext>
            </a:extLst>
          </p:cNvPr>
          <p:cNvCxnSpPr/>
          <p:nvPr/>
        </p:nvCxnSpPr>
        <p:spPr>
          <a:xfrm>
            <a:off x="3198077" y="3009900"/>
            <a:ext cx="0" cy="28765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="" xmlns:a16="http://schemas.microsoft.com/office/drawing/2014/main" id="{3FE6C9EA-1E2C-49BA-9A19-94E1ED829D05}"/>
              </a:ext>
            </a:extLst>
          </p:cNvPr>
          <p:cNvCxnSpPr/>
          <p:nvPr/>
        </p:nvCxnSpPr>
        <p:spPr>
          <a:xfrm>
            <a:off x="5826977" y="3009900"/>
            <a:ext cx="0" cy="28765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1">
            <a:extLst>
              <a:ext uri="{FF2B5EF4-FFF2-40B4-BE49-F238E27FC236}">
                <a16:creationId xmlns="" xmlns:a16="http://schemas.microsoft.com/office/drawing/2014/main" id="{59B4EF3A-42BA-426B-A909-2127FEAD2DB6}"/>
              </a:ext>
            </a:extLst>
          </p:cNvPr>
          <p:cNvSpPr txBox="1">
            <a:spLocks/>
          </p:cNvSpPr>
          <p:nvPr/>
        </p:nvSpPr>
        <p:spPr>
          <a:xfrm>
            <a:off x="825899" y="2778431"/>
            <a:ext cx="2237342" cy="49859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>
                <a:solidFill>
                  <a:schemeClr val="bg1"/>
                </a:solidFill>
              </a:rPr>
              <a:t>Aug 10</a:t>
            </a:r>
          </a:p>
        </p:txBody>
      </p:sp>
      <p:sp>
        <p:nvSpPr>
          <p:cNvPr id="38" name="Title 1">
            <a:extLst>
              <a:ext uri="{FF2B5EF4-FFF2-40B4-BE49-F238E27FC236}">
                <a16:creationId xmlns="" xmlns:a16="http://schemas.microsoft.com/office/drawing/2014/main" id="{8122FE97-ECEB-4D84-8F74-11FB7CB79FC2}"/>
              </a:ext>
            </a:extLst>
          </p:cNvPr>
          <p:cNvSpPr txBox="1">
            <a:spLocks/>
          </p:cNvSpPr>
          <p:nvPr/>
        </p:nvSpPr>
        <p:spPr>
          <a:xfrm>
            <a:off x="3397034" y="2778431"/>
            <a:ext cx="2237342" cy="49859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>
                <a:solidFill>
                  <a:schemeClr val="bg1"/>
                </a:solidFill>
              </a:rPr>
              <a:t>Oct 07</a:t>
            </a:r>
          </a:p>
        </p:txBody>
      </p:sp>
      <p:sp>
        <p:nvSpPr>
          <p:cNvPr id="39" name="Title 1">
            <a:extLst>
              <a:ext uri="{FF2B5EF4-FFF2-40B4-BE49-F238E27FC236}">
                <a16:creationId xmlns="" xmlns:a16="http://schemas.microsoft.com/office/drawing/2014/main" id="{11B7C1B5-58F9-49CC-A262-A2051D0D84CD}"/>
              </a:ext>
            </a:extLst>
          </p:cNvPr>
          <p:cNvSpPr txBox="1">
            <a:spLocks/>
          </p:cNvSpPr>
          <p:nvPr/>
        </p:nvSpPr>
        <p:spPr>
          <a:xfrm>
            <a:off x="6008322" y="2778431"/>
            <a:ext cx="2237342" cy="49859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>
                <a:solidFill>
                  <a:schemeClr val="bg1"/>
                </a:solidFill>
              </a:rPr>
              <a:t>Dec 25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="" xmlns:a16="http://schemas.microsoft.com/office/drawing/2014/main" id="{3BFA36D8-D4F1-4E1A-9F2C-CC4F620EAE52}"/>
              </a:ext>
            </a:extLst>
          </p:cNvPr>
          <p:cNvSpPr/>
          <p:nvPr/>
        </p:nvSpPr>
        <p:spPr>
          <a:xfrm>
            <a:off x="825899" y="3638234"/>
            <a:ext cx="223733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NAME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="" xmlns:a16="http://schemas.microsoft.com/office/drawing/2014/main" id="{003D6C0F-177E-4696-83FA-51BAB8A9EC64}"/>
              </a:ext>
            </a:extLst>
          </p:cNvPr>
          <p:cNvSpPr/>
          <p:nvPr/>
        </p:nvSpPr>
        <p:spPr>
          <a:xfrm>
            <a:off x="3393858" y="3638234"/>
            <a:ext cx="223733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NAME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9B9D7D1D-4AAA-415A-9FE5-F817F1BED152}"/>
              </a:ext>
            </a:extLst>
          </p:cNvPr>
          <p:cNvSpPr/>
          <p:nvPr/>
        </p:nvSpPr>
        <p:spPr>
          <a:xfrm>
            <a:off x="6008325" y="3638234"/>
            <a:ext cx="223733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NAME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="" xmlns:a16="http://schemas.microsoft.com/office/drawing/2014/main" id="{1EAB1BAB-688C-4EE4-9CE8-0EB289FA6620}"/>
              </a:ext>
            </a:extLst>
          </p:cNvPr>
          <p:cNvSpPr/>
          <p:nvPr/>
        </p:nvSpPr>
        <p:spPr>
          <a:xfrm>
            <a:off x="825899" y="4124467"/>
            <a:ext cx="2237337" cy="12926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Nunc in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nunc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Morbi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at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="" xmlns:a16="http://schemas.microsoft.com/office/drawing/2014/main" id="{0E74EA29-3DD6-40A2-8111-DAED0B5A8E98}"/>
              </a:ext>
            </a:extLst>
          </p:cNvPr>
          <p:cNvSpPr/>
          <p:nvPr/>
        </p:nvSpPr>
        <p:spPr>
          <a:xfrm>
            <a:off x="3393858" y="4124467"/>
            <a:ext cx="2237337" cy="12926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Nunc in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nunc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Morbi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at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="" xmlns:a16="http://schemas.microsoft.com/office/drawing/2014/main" id="{08C72EC5-FC29-4293-AE91-298419189941}"/>
              </a:ext>
            </a:extLst>
          </p:cNvPr>
          <p:cNvSpPr/>
          <p:nvPr/>
        </p:nvSpPr>
        <p:spPr>
          <a:xfrm>
            <a:off x="6008327" y="4124467"/>
            <a:ext cx="2237337" cy="12926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Nunc in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nunc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Morbi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at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403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1A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Freeform 67">
            <a:extLst>
              <a:ext uri="{FF2B5EF4-FFF2-40B4-BE49-F238E27FC236}">
                <a16:creationId xmlns="" xmlns:a16="http://schemas.microsoft.com/office/drawing/2014/main" id="{C77566C7-276D-4544-92F9-D063BDF6FB2B}"/>
              </a:ext>
            </a:extLst>
          </p:cNvPr>
          <p:cNvSpPr/>
          <p:nvPr/>
        </p:nvSpPr>
        <p:spPr>
          <a:xfrm rot="5400000">
            <a:off x="-928348" y="2444763"/>
            <a:ext cx="4112992" cy="2278230"/>
          </a:xfrm>
          <a:custGeom>
            <a:avLst/>
            <a:gdLst>
              <a:gd name="connsiteX0" fmla="*/ 316189 w 5155463"/>
              <a:gd name="connsiteY0" fmla="*/ 2854440 h 2855666"/>
              <a:gd name="connsiteX1" fmla="*/ 209043 w 5155463"/>
              <a:gd name="connsiteY1" fmla="*/ 1438038 h 2855666"/>
              <a:gd name="connsiteX2" fmla="*/ 1619924 w 5155463"/>
              <a:gd name="connsiteY2" fmla="*/ 1094519 h 2855666"/>
              <a:gd name="connsiteX3" fmla="*/ 2697918 w 5155463"/>
              <a:gd name="connsiteY3" fmla="*/ 443674 h 2855666"/>
              <a:gd name="connsiteX4" fmla="*/ 4880899 w 5155463"/>
              <a:gd name="connsiteY4" fmla="*/ 1481591 h 2855666"/>
              <a:gd name="connsiteX5" fmla="*/ 5052044 w 5155463"/>
              <a:gd name="connsiteY5" fmla="*/ 2855667 h 2855666"/>
              <a:gd name="connsiteX6" fmla="*/ 316189 w 5155463"/>
              <a:gd name="connsiteY6" fmla="*/ 2854440 h 2855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55463" h="2855666">
                <a:moveTo>
                  <a:pt x="316189" y="2854440"/>
                </a:moveTo>
                <a:cubicBezTo>
                  <a:pt x="316189" y="2854440"/>
                  <a:pt x="-317276" y="2174355"/>
                  <a:pt x="209043" y="1438038"/>
                </a:cubicBezTo>
                <a:cubicBezTo>
                  <a:pt x="676065" y="784739"/>
                  <a:pt x="1220379" y="829519"/>
                  <a:pt x="1619924" y="1094519"/>
                </a:cubicBezTo>
                <a:cubicBezTo>
                  <a:pt x="1790048" y="1207390"/>
                  <a:pt x="2280584" y="1108424"/>
                  <a:pt x="2697918" y="443674"/>
                </a:cubicBezTo>
                <a:cubicBezTo>
                  <a:pt x="3267178" y="-462766"/>
                  <a:pt x="5240571" y="87069"/>
                  <a:pt x="4880899" y="1481591"/>
                </a:cubicBezTo>
                <a:cubicBezTo>
                  <a:pt x="4706686" y="2156565"/>
                  <a:pt x="5410899" y="2181102"/>
                  <a:pt x="5052044" y="2855667"/>
                </a:cubicBezTo>
                <a:lnTo>
                  <a:pt x="316189" y="2854440"/>
                </a:lnTo>
                <a:close/>
              </a:path>
            </a:pathLst>
          </a:custGeom>
          <a:solidFill>
            <a:srgbClr val="9253FD"/>
          </a:solidFill>
          <a:ln w="20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4" name="Freeform 87">
            <a:extLst>
              <a:ext uri="{FF2B5EF4-FFF2-40B4-BE49-F238E27FC236}">
                <a16:creationId xmlns="" xmlns:a16="http://schemas.microsoft.com/office/drawing/2014/main" id="{FE5B0560-D859-A441-95F7-5FD6C45EA292}"/>
              </a:ext>
            </a:extLst>
          </p:cNvPr>
          <p:cNvSpPr>
            <a:spLocks/>
          </p:cNvSpPr>
          <p:nvPr/>
        </p:nvSpPr>
        <p:spPr bwMode="auto">
          <a:xfrm rot="5400000">
            <a:off x="9941933" y="4587619"/>
            <a:ext cx="2022014" cy="2518747"/>
          </a:xfrm>
          <a:custGeom>
            <a:avLst/>
            <a:gdLst>
              <a:gd name="T0" fmla="*/ 526 w 2498"/>
              <a:gd name="T1" fmla="*/ 605 h 1835"/>
              <a:gd name="T2" fmla="*/ 1734 w 2498"/>
              <a:gd name="T3" fmla="*/ 1189 h 1835"/>
              <a:gd name="T4" fmla="*/ 2498 w 2498"/>
              <a:gd name="T5" fmla="*/ 1835 h 1835"/>
              <a:gd name="T6" fmla="*/ 2498 w 2498"/>
              <a:gd name="T7" fmla="*/ 0 h 1835"/>
              <a:gd name="T8" fmla="*/ 0 w 2498"/>
              <a:gd name="T9" fmla="*/ 0 h 1835"/>
              <a:gd name="T10" fmla="*/ 526 w 2498"/>
              <a:gd name="T11" fmla="*/ 605 h 1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98" h="1835">
                <a:moveTo>
                  <a:pt x="526" y="605"/>
                </a:moveTo>
                <a:cubicBezTo>
                  <a:pt x="916" y="676"/>
                  <a:pt x="1399" y="692"/>
                  <a:pt x="1734" y="1189"/>
                </a:cubicBezTo>
                <a:cubicBezTo>
                  <a:pt x="2037" y="1641"/>
                  <a:pt x="2315" y="1781"/>
                  <a:pt x="2498" y="1835"/>
                </a:cubicBezTo>
                <a:cubicBezTo>
                  <a:pt x="2498" y="0"/>
                  <a:pt x="2498" y="0"/>
                  <a:pt x="249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23" y="514"/>
                  <a:pt x="526" y="605"/>
                </a:cubicBezTo>
                <a:close/>
              </a:path>
            </a:pathLst>
          </a:custGeom>
          <a:solidFill>
            <a:srgbClr val="02FEE9"/>
          </a:solidFill>
          <a:ln w="9525" cap="flat">
            <a:noFill/>
            <a:prstDash val="solid"/>
            <a:miter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d-ID">
              <a:solidFill>
                <a:schemeClr val="tx1"/>
              </a:solidFill>
            </a:endParaRPr>
          </a:p>
        </p:txBody>
      </p:sp>
      <p:graphicFrame>
        <p:nvGraphicFramePr>
          <p:cNvPr id="7" name="Object 6" hidden="1">
            <a:extLst>
              <a:ext uri="{FF2B5EF4-FFF2-40B4-BE49-F238E27FC236}">
                <a16:creationId xmlns="" xmlns:a16="http://schemas.microsoft.com/office/drawing/2014/main" id="{ABF40E43-8940-484E-9839-79C35A195F0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0" name="think-cell Slide" r:id="rId6" imgW="383" imgH="384" progId="TCLayout.ActiveDocument.1">
                  <p:embed/>
                </p:oleObj>
              </mc:Choice>
              <mc:Fallback>
                <p:oleObj name="think-cell Slide" r:id="rId6" imgW="383" imgH="384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="" xmlns:a16="http://schemas.microsoft.com/office/drawing/2014/main" id="{ABF40E43-8940-484E-9839-79C35A195F0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 hidden="1">
            <a:extLst>
              <a:ext uri="{FF2B5EF4-FFF2-40B4-BE49-F238E27FC236}">
                <a16:creationId xmlns="" xmlns:a16="http://schemas.microsoft.com/office/drawing/2014/main" id="{B76A39F8-EB67-45E5-B9CA-43362E059B7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dirty="0"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C8D08723-09EB-4944-9FDF-BF0DFD308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343" y="365126"/>
            <a:ext cx="11343986" cy="69549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Weekly Timeline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FBBED721-4271-E446-B938-9DED4230F3B1}"/>
              </a:ext>
            </a:extLst>
          </p:cNvPr>
          <p:cNvSpPr/>
          <p:nvPr/>
        </p:nvSpPr>
        <p:spPr>
          <a:xfrm>
            <a:off x="1105053" y="4325856"/>
            <a:ext cx="10046736" cy="531227"/>
          </a:xfrm>
          <a:prstGeom prst="roundRect">
            <a:avLst>
              <a:gd name="adj" fmla="val 50000"/>
            </a:avLst>
          </a:prstGeom>
          <a:solidFill>
            <a:srgbClr val="FEA9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="" xmlns:a16="http://schemas.microsoft.com/office/drawing/2014/main" id="{A68E3674-8A95-8944-8266-4C596AAE3AC1}"/>
              </a:ext>
            </a:extLst>
          </p:cNvPr>
          <p:cNvSpPr/>
          <p:nvPr/>
        </p:nvSpPr>
        <p:spPr>
          <a:xfrm>
            <a:off x="896219" y="4136268"/>
            <a:ext cx="910402" cy="91040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4A875521-4924-F341-9C26-E5E326AD0820}"/>
              </a:ext>
            </a:extLst>
          </p:cNvPr>
          <p:cNvSpPr txBox="1"/>
          <p:nvPr/>
        </p:nvSpPr>
        <p:spPr>
          <a:xfrm>
            <a:off x="4158590" y="2695685"/>
            <a:ext cx="15537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8BEA6860-3E18-5F4C-8B2F-703E2126DBAE}"/>
              </a:ext>
            </a:extLst>
          </p:cNvPr>
          <p:cNvSpPr/>
          <p:nvPr/>
        </p:nvSpPr>
        <p:spPr>
          <a:xfrm>
            <a:off x="4158590" y="2988127"/>
            <a:ext cx="1553792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sit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ADAAE797-C063-9B40-8A9F-A4C926285981}"/>
              </a:ext>
            </a:extLst>
          </p:cNvPr>
          <p:cNvSpPr txBox="1"/>
          <p:nvPr/>
        </p:nvSpPr>
        <p:spPr>
          <a:xfrm>
            <a:off x="5963490" y="2695685"/>
            <a:ext cx="15537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5291EC10-7BFE-2B40-90D0-C31809719C6B}"/>
              </a:ext>
            </a:extLst>
          </p:cNvPr>
          <p:cNvSpPr/>
          <p:nvPr/>
        </p:nvSpPr>
        <p:spPr>
          <a:xfrm>
            <a:off x="5963490" y="2988127"/>
            <a:ext cx="1553792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sit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565AC7C6-43BD-8941-A04B-12192C4293CC}"/>
              </a:ext>
            </a:extLst>
          </p:cNvPr>
          <p:cNvSpPr txBox="1"/>
          <p:nvPr/>
        </p:nvSpPr>
        <p:spPr>
          <a:xfrm>
            <a:off x="7768390" y="2695685"/>
            <a:ext cx="15537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9494365D-974A-4142-BAEA-4B197BD59F79}"/>
              </a:ext>
            </a:extLst>
          </p:cNvPr>
          <p:cNvSpPr/>
          <p:nvPr/>
        </p:nvSpPr>
        <p:spPr>
          <a:xfrm>
            <a:off x="7768390" y="2988127"/>
            <a:ext cx="1553792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sit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89B92D72-E8BD-7F4B-9019-E1644086FDC9}"/>
              </a:ext>
            </a:extLst>
          </p:cNvPr>
          <p:cNvSpPr txBox="1"/>
          <p:nvPr/>
        </p:nvSpPr>
        <p:spPr>
          <a:xfrm>
            <a:off x="9573291" y="2695685"/>
            <a:ext cx="15537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5B6C52BF-DD22-444C-934B-DE00B0B14351}"/>
              </a:ext>
            </a:extLst>
          </p:cNvPr>
          <p:cNvSpPr/>
          <p:nvPr/>
        </p:nvSpPr>
        <p:spPr>
          <a:xfrm>
            <a:off x="9573291" y="2988127"/>
            <a:ext cx="1553792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sit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="" xmlns:a16="http://schemas.microsoft.com/office/drawing/2014/main" id="{A2C63F8B-8339-4646-884B-2BF2F13DB701}"/>
              </a:ext>
            </a:extLst>
          </p:cNvPr>
          <p:cNvCxnSpPr>
            <a:cxnSpLocks/>
          </p:cNvCxnSpPr>
          <p:nvPr/>
        </p:nvCxnSpPr>
        <p:spPr>
          <a:xfrm flipH="1">
            <a:off x="1821543" y="4594951"/>
            <a:ext cx="8953719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="" xmlns:a16="http://schemas.microsoft.com/office/drawing/2014/main" id="{9921FD54-168B-0D48-98C3-9C8AE9150B9F}"/>
              </a:ext>
            </a:extLst>
          </p:cNvPr>
          <p:cNvSpPr/>
          <p:nvPr/>
        </p:nvSpPr>
        <p:spPr>
          <a:xfrm>
            <a:off x="4158590" y="4512614"/>
            <a:ext cx="157711" cy="1577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="" xmlns:a16="http://schemas.microsoft.com/office/drawing/2014/main" id="{24BF97BE-F5C1-074E-BC67-600D314204CF}"/>
              </a:ext>
            </a:extLst>
          </p:cNvPr>
          <p:cNvSpPr/>
          <p:nvPr/>
        </p:nvSpPr>
        <p:spPr>
          <a:xfrm>
            <a:off x="5960974" y="4512614"/>
            <a:ext cx="157711" cy="1577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="" xmlns:a16="http://schemas.microsoft.com/office/drawing/2014/main" id="{64B9FB5A-F4CB-6D47-89F7-B7612AFABD71}"/>
              </a:ext>
            </a:extLst>
          </p:cNvPr>
          <p:cNvSpPr/>
          <p:nvPr/>
        </p:nvSpPr>
        <p:spPr>
          <a:xfrm>
            <a:off x="7766772" y="4512614"/>
            <a:ext cx="157711" cy="1577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="" xmlns:a16="http://schemas.microsoft.com/office/drawing/2014/main" id="{5FDB5480-B723-4D47-9BBE-A924E84BCAF1}"/>
              </a:ext>
            </a:extLst>
          </p:cNvPr>
          <p:cNvSpPr/>
          <p:nvPr/>
        </p:nvSpPr>
        <p:spPr>
          <a:xfrm>
            <a:off x="9573291" y="4512614"/>
            <a:ext cx="157711" cy="1577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5EE7841C-3F56-9F45-BB67-796D65EE976C}"/>
              </a:ext>
            </a:extLst>
          </p:cNvPr>
          <p:cNvSpPr txBox="1"/>
          <p:nvPr/>
        </p:nvSpPr>
        <p:spPr>
          <a:xfrm>
            <a:off x="4158590" y="5201012"/>
            <a:ext cx="63918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120DA1BC-B907-4042-ADB3-A2506D8A73ED}"/>
              </a:ext>
            </a:extLst>
          </p:cNvPr>
          <p:cNvSpPr txBox="1"/>
          <p:nvPr/>
        </p:nvSpPr>
        <p:spPr>
          <a:xfrm>
            <a:off x="5959817" y="5201012"/>
            <a:ext cx="63918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9B7F6CB2-B7E0-2741-B9E2-EB8513865BDC}"/>
              </a:ext>
            </a:extLst>
          </p:cNvPr>
          <p:cNvSpPr txBox="1"/>
          <p:nvPr/>
        </p:nvSpPr>
        <p:spPr>
          <a:xfrm>
            <a:off x="7758411" y="5201012"/>
            <a:ext cx="63918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3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C236DE22-1409-7345-A892-2A84208C223D}"/>
              </a:ext>
            </a:extLst>
          </p:cNvPr>
          <p:cNvSpPr txBox="1"/>
          <p:nvPr/>
        </p:nvSpPr>
        <p:spPr>
          <a:xfrm>
            <a:off x="9573291" y="5201012"/>
            <a:ext cx="63918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4</a:t>
            </a:r>
          </a:p>
        </p:txBody>
      </p:sp>
      <p:grpSp>
        <p:nvGrpSpPr>
          <p:cNvPr id="167" name="Group 166">
            <a:extLst>
              <a:ext uri="{FF2B5EF4-FFF2-40B4-BE49-F238E27FC236}">
                <a16:creationId xmlns="" xmlns:a16="http://schemas.microsoft.com/office/drawing/2014/main" id="{CD8F3ACD-949A-B24B-A1DC-08B91324FA4D}"/>
              </a:ext>
            </a:extLst>
          </p:cNvPr>
          <p:cNvGrpSpPr/>
          <p:nvPr/>
        </p:nvGrpSpPr>
        <p:grpSpPr>
          <a:xfrm>
            <a:off x="151931" y="2195638"/>
            <a:ext cx="1071387" cy="1654263"/>
            <a:chOff x="-258912" y="2195638"/>
            <a:chExt cx="1071387" cy="1654263"/>
          </a:xfrm>
        </p:grpSpPr>
        <p:sp>
          <p:nvSpPr>
            <p:cNvPr id="69" name="Freeform 68">
              <a:extLst>
                <a:ext uri="{FF2B5EF4-FFF2-40B4-BE49-F238E27FC236}">
                  <a16:creationId xmlns="" xmlns:a16="http://schemas.microsoft.com/office/drawing/2014/main" id="{D991B1D9-84D4-5448-8A1D-92DB07885294}"/>
                </a:ext>
              </a:extLst>
            </p:cNvPr>
            <p:cNvSpPr/>
            <p:nvPr/>
          </p:nvSpPr>
          <p:spPr>
            <a:xfrm>
              <a:off x="359174" y="2244643"/>
              <a:ext cx="453301" cy="393444"/>
            </a:xfrm>
            <a:custGeom>
              <a:avLst/>
              <a:gdLst>
                <a:gd name="connsiteX0" fmla="*/ 453301 w 453301"/>
                <a:gd name="connsiteY0" fmla="*/ 393445 h 393444"/>
                <a:gd name="connsiteX1" fmla="*/ 17564 w 453301"/>
                <a:gd name="connsiteY1" fmla="*/ 5146 h 393444"/>
                <a:gd name="connsiteX2" fmla="*/ 453301 w 453301"/>
                <a:gd name="connsiteY2" fmla="*/ 393445 h 393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3301" h="393444">
                  <a:moveTo>
                    <a:pt x="453301" y="393445"/>
                  </a:moveTo>
                  <a:cubicBezTo>
                    <a:pt x="453301" y="393445"/>
                    <a:pt x="140045" y="-52516"/>
                    <a:pt x="17564" y="5146"/>
                  </a:cubicBezTo>
                  <a:cubicBezTo>
                    <a:pt x="-104916" y="63013"/>
                    <a:pt x="453301" y="393445"/>
                    <a:pt x="453301" y="393445"/>
                  </a:cubicBezTo>
                  <a:close/>
                </a:path>
              </a:pathLst>
            </a:custGeom>
            <a:solidFill>
              <a:srgbClr val="A8D29F"/>
            </a:solidFill>
            <a:ln w="20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 69">
              <a:extLst>
                <a:ext uri="{FF2B5EF4-FFF2-40B4-BE49-F238E27FC236}">
                  <a16:creationId xmlns="" xmlns:a16="http://schemas.microsoft.com/office/drawing/2014/main" id="{53394ABE-3253-0941-BAC2-665D99E3C81A}"/>
                </a:ext>
              </a:extLst>
            </p:cNvPr>
            <p:cNvSpPr/>
            <p:nvPr/>
          </p:nvSpPr>
          <p:spPr>
            <a:xfrm>
              <a:off x="652247" y="2195638"/>
              <a:ext cx="140393" cy="322626"/>
            </a:xfrm>
            <a:custGeom>
              <a:avLst/>
              <a:gdLst>
                <a:gd name="connsiteX0" fmla="*/ 140394 w 140393"/>
                <a:gd name="connsiteY0" fmla="*/ 322627 h 322626"/>
                <a:gd name="connsiteX1" fmla="*/ 17095 w 140393"/>
                <a:gd name="connsiteY1" fmla="*/ 373 h 322626"/>
                <a:gd name="connsiteX2" fmla="*/ 140394 w 140393"/>
                <a:gd name="connsiteY2" fmla="*/ 322627 h 322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393" h="322626">
                  <a:moveTo>
                    <a:pt x="140394" y="322627"/>
                  </a:moveTo>
                  <a:cubicBezTo>
                    <a:pt x="140394" y="322627"/>
                    <a:pt x="92547" y="-12713"/>
                    <a:pt x="17095" y="373"/>
                  </a:cubicBezTo>
                  <a:cubicBezTo>
                    <a:pt x="-58356" y="13460"/>
                    <a:pt x="140394" y="322627"/>
                    <a:pt x="140394" y="322627"/>
                  </a:cubicBezTo>
                  <a:close/>
                </a:path>
              </a:pathLst>
            </a:custGeom>
            <a:solidFill>
              <a:srgbClr val="A8D29F"/>
            </a:solidFill>
            <a:ln w="20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71" name="Graphic 15">
              <a:extLst>
                <a:ext uri="{FF2B5EF4-FFF2-40B4-BE49-F238E27FC236}">
                  <a16:creationId xmlns="" xmlns:a16="http://schemas.microsoft.com/office/drawing/2014/main" id="{48AE6051-F809-1543-A624-563AE4C46EED}"/>
                </a:ext>
              </a:extLst>
            </p:cNvPr>
            <p:cNvGrpSpPr/>
            <p:nvPr/>
          </p:nvGrpSpPr>
          <p:grpSpPr>
            <a:xfrm>
              <a:off x="-11358" y="3395392"/>
              <a:ext cx="822811" cy="454509"/>
              <a:chOff x="-40878" y="3941740"/>
              <a:chExt cx="822811" cy="454509"/>
            </a:xfrm>
            <a:solidFill>
              <a:srgbClr val="82B378"/>
            </a:solidFill>
          </p:grpSpPr>
          <p:sp>
            <p:nvSpPr>
              <p:cNvPr id="72" name="Freeform 71">
                <a:extLst>
                  <a:ext uri="{FF2B5EF4-FFF2-40B4-BE49-F238E27FC236}">
                    <a16:creationId xmlns="" xmlns:a16="http://schemas.microsoft.com/office/drawing/2014/main" id="{98796D99-6E0E-7F45-ABEE-2E5265D4629C}"/>
                  </a:ext>
                </a:extLst>
              </p:cNvPr>
              <p:cNvSpPr/>
              <p:nvPr/>
            </p:nvSpPr>
            <p:spPr>
              <a:xfrm>
                <a:off x="-40878" y="3941740"/>
                <a:ext cx="567616" cy="454509"/>
              </a:xfrm>
              <a:custGeom>
                <a:avLst/>
                <a:gdLst>
                  <a:gd name="connsiteX0" fmla="*/ 539000 w 567616"/>
                  <a:gd name="connsiteY0" fmla="*/ 168152 h 454509"/>
                  <a:gd name="connsiteX1" fmla="*/ 452098 w 567616"/>
                  <a:gd name="connsiteY1" fmla="*/ 73 h 454509"/>
                  <a:gd name="connsiteX2" fmla="*/ 326141 w 567616"/>
                  <a:gd name="connsiteY2" fmla="*/ 27268 h 454509"/>
                  <a:gd name="connsiteX3" fmla="*/ 443101 w 567616"/>
                  <a:gd name="connsiteY3" fmla="*/ 127666 h 454509"/>
                  <a:gd name="connsiteX4" fmla="*/ 301400 w 567616"/>
                  <a:gd name="connsiteY4" fmla="*/ 31767 h 454509"/>
                  <a:gd name="connsiteX5" fmla="*/ 127391 w 567616"/>
                  <a:gd name="connsiteY5" fmla="*/ 139117 h 454509"/>
                  <a:gd name="connsiteX6" fmla="*/ 274204 w 567616"/>
                  <a:gd name="connsiteY6" fmla="*/ 188191 h 454509"/>
                  <a:gd name="connsiteX7" fmla="*/ 76681 w 567616"/>
                  <a:gd name="connsiteY7" fmla="*/ 184306 h 454509"/>
                  <a:gd name="connsiteX8" fmla="*/ 12476 w 567616"/>
                  <a:gd name="connsiteY8" fmla="*/ 348704 h 454509"/>
                  <a:gd name="connsiteX9" fmla="*/ 136388 w 567616"/>
                  <a:gd name="connsiteY9" fmla="*/ 408411 h 454509"/>
                  <a:gd name="connsiteX10" fmla="*/ 252939 w 567616"/>
                  <a:gd name="connsiteY10" fmla="*/ 305355 h 454509"/>
                  <a:gd name="connsiteX11" fmla="*/ 179941 w 567616"/>
                  <a:gd name="connsiteY11" fmla="*/ 436424 h 454509"/>
                  <a:gd name="connsiteX12" fmla="*/ 366014 w 567616"/>
                  <a:gd name="connsiteY12" fmla="*/ 423542 h 454509"/>
                  <a:gd name="connsiteX13" fmla="*/ 416519 w 567616"/>
                  <a:gd name="connsiteY13" fmla="*/ 277751 h 454509"/>
                  <a:gd name="connsiteX14" fmla="*/ 469478 w 567616"/>
                  <a:gd name="connsiteY14" fmla="*/ 248511 h 454509"/>
                  <a:gd name="connsiteX15" fmla="*/ 406500 w 567616"/>
                  <a:gd name="connsiteY15" fmla="*/ 376513 h 454509"/>
                  <a:gd name="connsiteX16" fmla="*/ 457210 w 567616"/>
                  <a:gd name="connsiteY16" fmla="*/ 417612 h 454509"/>
                  <a:gd name="connsiteX17" fmla="*/ 562924 w 567616"/>
                  <a:gd name="connsiteY17" fmla="*/ 221111 h 454509"/>
                  <a:gd name="connsiteX18" fmla="*/ 539000 w 567616"/>
                  <a:gd name="connsiteY18" fmla="*/ 168152 h 454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67616" h="454509">
                    <a:moveTo>
                      <a:pt x="539000" y="168152"/>
                    </a:moveTo>
                    <a:cubicBezTo>
                      <a:pt x="539000" y="168152"/>
                      <a:pt x="569058" y="18885"/>
                      <a:pt x="452098" y="73"/>
                    </a:cubicBezTo>
                    <a:cubicBezTo>
                      <a:pt x="452098" y="73"/>
                      <a:pt x="372762" y="-2789"/>
                      <a:pt x="326141" y="27268"/>
                    </a:cubicBezTo>
                    <a:cubicBezTo>
                      <a:pt x="326141" y="27268"/>
                      <a:pt x="458846" y="103947"/>
                      <a:pt x="443101" y="127666"/>
                    </a:cubicBezTo>
                    <a:cubicBezTo>
                      <a:pt x="427357" y="151385"/>
                      <a:pt x="301400" y="31767"/>
                      <a:pt x="301400" y="31767"/>
                    </a:cubicBezTo>
                    <a:cubicBezTo>
                      <a:pt x="301400" y="31767"/>
                      <a:pt x="159085" y="94132"/>
                      <a:pt x="127391" y="139117"/>
                    </a:cubicBezTo>
                    <a:cubicBezTo>
                      <a:pt x="127391" y="139117"/>
                      <a:pt x="295470" y="168970"/>
                      <a:pt x="274204" y="188191"/>
                    </a:cubicBezTo>
                    <a:cubicBezTo>
                      <a:pt x="253143" y="207411"/>
                      <a:pt x="76681" y="184306"/>
                      <a:pt x="76681" y="184306"/>
                    </a:cubicBezTo>
                    <a:cubicBezTo>
                      <a:pt x="76681" y="184306"/>
                      <a:pt x="-37007" y="275911"/>
                      <a:pt x="12476" y="348704"/>
                    </a:cubicBezTo>
                    <a:cubicBezTo>
                      <a:pt x="61959" y="421497"/>
                      <a:pt x="118394" y="421088"/>
                      <a:pt x="136388" y="408411"/>
                    </a:cubicBezTo>
                    <a:cubicBezTo>
                      <a:pt x="154177" y="395733"/>
                      <a:pt x="241693" y="291246"/>
                      <a:pt x="252939" y="305355"/>
                    </a:cubicBezTo>
                    <a:cubicBezTo>
                      <a:pt x="263981" y="319668"/>
                      <a:pt x="225539" y="408002"/>
                      <a:pt x="179941" y="436424"/>
                    </a:cubicBezTo>
                    <a:cubicBezTo>
                      <a:pt x="179941" y="436424"/>
                      <a:pt x="323074" y="484680"/>
                      <a:pt x="366014" y="423542"/>
                    </a:cubicBezTo>
                    <a:cubicBezTo>
                      <a:pt x="409158" y="362404"/>
                      <a:pt x="389120" y="314966"/>
                      <a:pt x="416519" y="277751"/>
                    </a:cubicBezTo>
                    <a:cubicBezTo>
                      <a:pt x="443919" y="240536"/>
                      <a:pt x="475204" y="223156"/>
                      <a:pt x="469478" y="248511"/>
                    </a:cubicBezTo>
                    <a:cubicBezTo>
                      <a:pt x="463958" y="274070"/>
                      <a:pt x="406704" y="327643"/>
                      <a:pt x="406500" y="376513"/>
                    </a:cubicBezTo>
                    <a:cubicBezTo>
                      <a:pt x="406295" y="425382"/>
                      <a:pt x="401388" y="460961"/>
                      <a:pt x="457210" y="417612"/>
                    </a:cubicBezTo>
                    <a:cubicBezTo>
                      <a:pt x="513032" y="374468"/>
                      <a:pt x="587052" y="274684"/>
                      <a:pt x="562924" y="221111"/>
                    </a:cubicBezTo>
                    <a:cubicBezTo>
                      <a:pt x="539000" y="168152"/>
                      <a:pt x="539000" y="168152"/>
                      <a:pt x="539000" y="168152"/>
                    </a:cubicBezTo>
                    <a:close/>
                  </a:path>
                </a:pathLst>
              </a:custGeom>
              <a:solidFill>
                <a:srgbClr val="82B378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73" name="Graphic 15">
                <a:extLst>
                  <a:ext uri="{FF2B5EF4-FFF2-40B4-BE49-F238E27FC236}">
                    <a16:creationId xmlns="" xmlns:a16="http://schemas.microsoft.com/office/drawing/2014/main" id="{48AE6051-F809-1543-A624-563AE4C46EED}"/>
                  </a:ext>
                </a:extLst>
              </p:cNvPr>
              <p:cNvGrpSpPr/>
              <p:nvPr/>
            </p:nvGrpSpPr>
            <p:grpSpPr>
              <a:xfrm>
                <a:off x="34575" y="4100131"/>
                <a:ext cx="747357" cy="182747"/>
                <a:chOff x="34575" y="4100131"/>
                <a:chExt cx="747357" cy="182747"/>
              </a:xfrm>
              <a:solidFill>
                <a:srgbClr val="82B378"/>
              </a:solidFill>
            </p:grpSpPr>
            <p:sp>
              <p:nvSpPr>
                <p:cNvPr id="74" name="Freeform 73">
                  <a:extLst>
                    <a:ext uri="{FF2B5EF4-FFF2-40B4-BE49-F238E27FC236}">
                      <a16:creationId xmlns="" xmlns:a16="http://schemas.microsoft.com/office/drawing/2014/main" id="{82C29CFA-3663-804B-8276-D331653EF29A}"/>
                    </a:ext>
                  </a:extLst>
                </p:cNvPr>
                <p:cNvSpPr/>
                <p:nvPr/>
              </p:nvSpPr>
              <p:spPr>
                <a:xfrm>
                  <a:off x="34575" y="4100131"/>
                  <a:ext cx="605042" cy="157801"/>
                </a:xfrm>
                <a:custGeom>
                  <a:avLst/>
                  <a:gdLst>
                    <a:gd name="connsiteX0" fmla="*/ 0 w 605042"/>
                    <a:gd name="connsiteY0" fmla="*/ 157801 h 157801"/>
                    <a:gd name="connsiteX1" fmla="*/ 463546 w 605042"/>
                    <a:gd name="connsiteY1" fmla="*/ 9556 h 157801"/>
                    <a:gd name="connsiteX2" fmla="*/ 584800 w 605042"/>
                    <a:gd name="connsiteY2" fmla="*/ 67014 h 157801"/>
                    <a:gd name="connsiteX3" fmla="*/ 605043 w 605042"/>
                    <a:gd name="connsiteY3" fmla="*/ 84394 h 157801"/>
                    <a:gd name="connsiteX4" fmla="*/ 487878 w 605042"/>
                    <a:gd name="connsiteY4" fmla="*/ 63129 h 157801"/>
                    <a:gd name="connsiteX5" fmla="*/ 0 w 605042"/>
                    <a:gd name="connsiteY5" fmla="*/ 157801 h 157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05042" h="157801">
                      <a:moveTo>
                        <a:pt x="0" y="157801"/>
                      </a:moveTo>
                      <a:cubicBezTo>
                        <a:pt x="0" y="157801"/>
                        <a:pt x="333704" y="-45856"/>
                        <a:pt x="463546" y="9556"/>
                      </a:cubicBezTo>
                      <a:cubicBezTo>
                        <a:pt x="463546" y="9556"/>
                        <a:pt x="508121" y="50043"/>
                        <a:pt x="584800" y="67014"/>
                      </a:cubicBezTo>
                      <a:lnTo>
                        <a:pt x="605043" y="84394"/>
                      </a:lnTo>
                      <a:cubicBezTo>
                        <a:pt x="605043" y="84394"/>
                        <a:pt x="511189" y="55155"/>
                        <a:pt x="487878" y="63129"/>
                      </a:cubicBezTo>
                      <a:cubicBezTo>
                        <a:pt x="487674" y="63129"/>
                        <a:pt x="453322" y="-76119"/>
                        <a:pt x="0" y="157801"/>
                      </a:cubicBezTo>
                      <a:close/>
                    </a:path>
                  </a:pathLst>
                </a:custGeom>
                <a:solidFill>
                  <a:srgbClr val="82B378"/>
                </a:solidFill>
                <a:ln w="20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5" name="Freeform 74">
                  <a:extLst>
                    <a:ext uri="{FF2B5EF4-FFF2-40B4-BE49-F238E27FC236}">
                      <a16:creationId xmlns="" xmlns:a16="http://schemas.microsoft.com/office/drawing/2014/main" id="{E26BC13D-86C3-2340-9D1B-905ED098F94D}"/>
                    </a:ext>
                  </a:extLst>
                </p:cNvPr>
                <p:cNvSpPr/>
                <p:nvPr/>
              </p:nvSpPr>
              <p:spPr>
                <a:xfrm>
                  <a:off x="595581" y="4167031"/>
                  <a:ext cx="186351" cy="115846"/>
                </a:xfrm>
                <a:custGeom>
                  <a:avLst/>
                  <a:gdLst>
                    <a:gd name="connsiteX0" fmla="*/ 23794 w 186351"/>
                    <a:gd name="connsiteY0" fmla="*/ 113 h 115846"/>
                    <a:gd name="connsiteX1" fmla="*/ 186352 w 186351"/>
                    <a:gd name="connsiteY1" fmla="*/ 107259 h 115846"/>
                    <a:gd name="connsiteX2" fmla="*/ 173674 w 186351"/>
                    <a:gd name="connsiteY2" fmla="*/ 115846 h 115846"/>
                    <a:gd name="connsiteX3" fmla="*/ 30337 w 186351"/>
                    <a:gd name="connsiteY3" fmla="*/ 13404 h 115846"/>
                    <a:gd name="connsiteX4" fmla="*/ 23794 w 186351"/>
                    <a:gd name="connsiteY4" fmla="*/ 113 h 1158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6351" h="115846">
                      <a:moveTo>
                        <a:pt x="23794" y="113"/>
                      </a:moveTo>
                      <a:cubicBezTo>
                        <a:pt x="23794" y="113"/>
                        <a:pt x="127258" y="13404"/>
                        <a:pt x="186352" y="107259"/>
                      </a:cubicBezTo>
                      <a:lnTo>
                        <a:pt x="173674" y="115846"/>
                      </a:lnTo>
                      <a:cubicBezTo>
                        <a:pt x="173674" y="115846"/>
                        <a:pt x="94338" y="28944"/>
                        <a:pt x="30337" y="13404"/>
                      </a:cubicBezTo>
                      <a:cubicBezTo>
                        <a:pt x="-33869" y="-2136"/>
                        <a:pt x="23794" y="113"/>
                        <a:pt x="23794" y="113"/>
                      </a:cubicBezTo>
                      <a:close/>
                    </a:path>
                  </a:pathLst>
                </a:custGeom>
                <a:solidFill>
                  <a:srgbClr val="82B378"/>
                </a:solidFill>
                <a:ln w="20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77" name="Freeform 76">
              <a:extLst>
                <a:ext uri="{FF2B5EF4-FFF2-40B4-BE49-F238E27FC236}">
                  <a16:creationId xmlns="" xmlns:a16="http://schemas.microsoft.com/office/drawing/2014/main" id="{DBF5E3C0-1EAB-2947-A84C-8FFE46069AEB}"/>
                </a:ext>
              </a:extLst>
            </p:cNvPr>
            <p:cNvSpPr/>
            <p:nvPr/>
          </p:nvSpPr>
          <p:spPr>
            <a:xfrm>
              <a:off x="-258912" y="2500663"/>
              <a:ext cx="1048084" cy="822517"/>
            </a:xfrm>
            <a:custGeom>
              <a:avLst/>
              <a:gdLst>
                <a:gd name="connsiteX0" fmla="*/ 888791 w 1048084"/>
                <a:gd name="connsiteY0" fmla="*/ 627348 h 822517"/>
                <a:gd name="connsiteX1" fmla="*/ 1018020 w 1048084"/>
                <a:gd name="connsiteY1" fmla="*/ 307548 h 822517"/>
                <a:gd name="connsiteX2" fmla="*/ 830720 w 1048084"/>
                <a:gd name="connsiteY2" fmla="*/ 165437 h 822517"/>
                <a:gd name="connsiteX3" fmla="*/ 830720 w 1048084"/>
                <a:gd name="connsiteY3" fmla="*/ 446591 h 822517"/>
                <a:gd name="connsiteX4" fmla="*/ 795141 w 1048084"/>
                <a:gd name="connsiteY4" fmla="*/ 136402 h 822517"/>
                <a:gd name="connsiteX5" fmla="*/ 439763 w 1048084"/>
                <a:gd name="connsiteY5" fmla="*/ 23327 h 822517"/>
                <a:gd name="connsiteX6" fmla="*/ 546295 w 1048084"/>
                <a:gd name="connsiteY6" fmla="*/ 285056 h 822517"/>
                <a:gd name="connsiteX7" fmla="*/ 316873 w 1048084"/>
                <a:gd name="connsiteY7" fmla="*/ 7173 h 822517"/>
                <a:gd name="connsiteX8" fmla="*/ 13227 w 1048084"/>
                <a:gd name="connsiteY8" fmla="*/ 113705 h 822517"/>
                <a:gd name="connsiteX9" fmla="*/ 77842 w 1048084"/>
                <a:gd name="connsiteY9" fmla="*/ 356009 h 822517"/>
                <a:gd name="connsiteX10" fmla="*/ 358995 w 1048084"/>
                <a:gd name="connsiteY10" fmla="*/ 394859 h 822517"/>
                <a:gd name="connsiteX11" fmla="*/ 90928 w 1048084"/>
                <a:gd name="connsiteY11" fmla="*/ 449863 h 822517"/>
                <a:gd name="connsiteX12" fmla="*/ 329960 w 1048084"/>
                <a:gd name="connsiteY12" fmla="*/ 692166 h 822517"/>
                <a:gd name="connsiteX13" fmla="*/ 591688 w 1048084"/>
                <a:gd name="connsiteY13" fmla="*/ 588702 h 822517"/>
                <a:gd name="connsiteX14" fmla="*/ 695153 w 1048084"/>
                <a:gd name="connsiteY14" fmla="*/ 627552 h 822517"/>
                <a:gd name="connsiteX15" fmla="*/ 443239 w 1048084"/>
                <a:gd name="connsiteY15" fmla="*/ 692575 h 822517"/>
                <a:gd name="connsiteX16" fmla="*/ 446511 w 1048084"/>
                <a:gd name="connsiteY16" fmla="*/ 811580 h 822517"/>
                <a:gd name="connsiteX17" fmla="*/ 843807 w 1048084"/>
                <a:gd name="connsiteY17" fmla="*/ 724269 h 822517"/>
                <a:gd name="connsiteX18" fmla="*/ 888791 w 1048084"/>
                <a:gd name="connsiteY18" fmla="*/ 627348 h 822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48084" h="822517">
                  <a:moveTo>
                    <a:pt x="888791" y="627348"/>
                  </a:moveTo>
                  <a:cubicBezTo>
                    <a:pt x="888791" y="627348"/>
                    <a:pt x="1131095" y="491576"/>
                    <a:pt x="1018020" y="307548"/>
                  </a:cubicBezTo>
                  <a:cubicBezTo>
                    <a:pt x="1018020" y="307548"/>
                    <a:pt x="927641" y="194473"/>
                    <a:pt x="830720" y="165437"/>
                  </a:cubicBezTo>
                  <a:cubicBezTo>
                    <a:pt x="830720" y="165437"/>
                    <a:pt x="882452" y="440048"/>
                    <a:pt x="830720" y="446591"/>
                  </a:cubicBezTo>
                  <a:cubicBezTo>
                    <a:pt x="778988" y="453135"/>
                    <a:pt x="795141" y="136402"/>
                    <a:pt x="795141" y="136402"/>
                  </a:cubicBezTo>
                  <a:cubicBezTo>
                    <a:pt x="795141" y="136402"/>
                    <a:pt x="539956" y="13717"/>
                    <a:pt x="439763" y="23327"/>
                  </a:cubicBezTo>
                  <a:cubicBezTo>
                    <a:pt x="439763" y="23327"/>
                    <a:pt x="598027" y="291394"/>
                    <a:pt x="546295" y="285056"/>
                  </a:cubicBezTo>
                  <a:cubicBezTo>
                    <a:pt x="494562" y="278512"/>
                    <a:pt x="316873" y="7173"/>
                    <a:pt x="316873" y="7173"/>
                  </a:cubicBezTo>
                  <a:cubicBezTo>
                    <a:pt x="316873" y="7173"/>
                    <a:pt x="55145" y="-41287"/>
                    <a:pt x="13227" y="113705"/>
                  </a:cubicBezTo>
                  <a:cubicBezTo>
                    <a:pt x="-28690" y="268698"/>
                    <a:pt x="38991" y="346398"/>
                    <a:pt x="77842" y="356009"/>
                  </a:cubicBezTo>
                  <a:cubicBezTo>
                    <a:pt x="116692" y="365619"/>
                    <a:pt x="365334" y="362552"/>
                    <a:pt x="358995" y="394859"/>
                  </a:cubicBezTo>
                  <a:cubicBezTo>
                    <a:pt x="352452" y="427166"/>
                    <a:pt x="184578" y="478898"/>
                    <a:pt x="90928" y="449863"/>
                  </a:cubicBezTo>
                  <a:cubicBezTo>
                    <a:pt x="90928" y="449863"/>
                    <a:pt x="194393" y="705048"/>
                    <a:pt x="329960" y="692166"/>
                  </a:cubicBezTo>
                  <a:cubicBezTo>
                    <a:pt x="465527" y="679284"/>
                    <a:pt x="507649" y="595245"/>
                    <a:pt x="591688" y="588702"/>
                  </a:cubicBezTo>
                  <a:cubicBezTo>
                    <a:pt x="675728" y="582158"/>
                    <a:pt x="737070" y="604855"/>
                    <a:pt x="695153" y="627552"/>
                  </a:cubicBezTo>
                  <a:cubicBezTo>
                    <a:pt x="653235" y="650249"/>
                    <a:pt x="510921" y="634913"/>
                    <a:pt x="443239" y="692575"/>
                  </a:cubicBezTo>
                  <a:cubicBezTo>
                    <a:pt x="375353" y="750237"/>
                    <a:pt x="320554" y="785816"/>
                    <a:pt x="446511" y="811580"/>
                  </a:cubicBezTo>
                  <a:cubicBezTo>
                    <a:pt x="572468" y="837344"/>
                    <a:pt x="798617" y="821190"/>
                    <a:pt x="843807" y="724269"/>
                  </a:cubicBezTo>
                  <a:cubicBezTo>
                    <a:pt x="888791" y="627348"/>
                    <a:pt x="888791" y="627348"/>
                    <a:pt x="888791" y="627348"/>
                  </a:cubicBezTo>
                  <a:close/>
                </a:path>
              </a:pathLst>
            </a:custGeom>
            <a:solidFill>
              <a:srgbClr val="A8D29F"/>
            </a:solidFill>
            <a:ln w="20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78" name="Graphic 15">
              <a:extLst>
                <a:ext uri="{FF2B5EF4-FFF2-40B4-BE49-F238E27FC236}">
                  <a16:creationId xmlns="" xmlns:a16="http://schemas.microsoft.com/office/drawing/2014/main" id="{48AE6051-F809-1543-A624-563AE4C46EED}"/>
                </a:ext>
              </a:extLst>
            </p:cNvPr>
            <p:cNvGrpSpPr/>
            <p:nvPr/>
          </p:nvGrpSpPr>
          <p:grpSpPr>
            <a:xfrm>
              <a:off x="-126271" y="2662829"/>
              <a:ext cx="884151" cy="1053253"/>
              <a:chOff x="-155791" y="3209177"/>
              <a:chExt cx="884151" cy="1053253"/>
            </a:xfrm>
            <a:solidFill>
              <a:srgbClr val="82B378"/>
            </a:solidFill>
          </p:grpSpPr>
          <p:sp>
            <p:nvSpPr>
              <p:cNvPr id="79" name="Freeform 78">
                <a:extLst>
                  <a:ext uri="{FF2B5EF4-FFF2-40B4-BE49-F238E27FC236}">
                    <a16:creationId xmlns="" xmlns:a16="http://schemas.microsoft.com/office/drawing/2014/main" id="{63A24E0A-9BC7-1B42-874D-0D1FD3A69A09}"/>
                  </a:ext>
                </a:extLst>
              </p:cNvPr>
              <p:cNvSpPr/>
              <p:nvPr/>
            </p:nvSpPr>
            <p:spPr>
              <a:xfrm>
                <a:off x="-155791" y="3209177"/>
                <a:ext cx="820559" cy="749402"/>
              </a:xfrm>
              <a:custGeom>
                <a:avLst/>
                <a:gdLst>
                  <a:gd name="connsiteX0" fmla="*/ 0 w 820559"/>
                  <a:gd name="connsiteY0" fmla="*/ 0 h 749402"/>
                  <a:gd name="connsiteX1" fmla="*/ 755946 w 820559"/>
                  <a:gd name="connsiteY1" fmla="*/ 465182 h 749402"/>
                  <a:gd name="connsiteX2" fmla="*/ 820560 w 820559"/>
                  <a:gd name="connsiteY2" fmla="*/ 700942 h 749402"/>
                  <a:gd name="connsiteX3" fmla="*/ 820560 w 820559"/>
                  <a:gd name="connsiteY3" fmla="*/ 749403 h 749402"/>
                  <a:gd name="connsiteX4" fmla="*/ 710757 w 820559"/>
                  <a:gd name="connsiteY4" fmla="*/ 562103 h 749402"/>
                  <a:gd name="connsiteX5" fmla="*/ 0 w 820559"/>
                  <a:gd name="connsiteY5" fmla="*/ 0 h 749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20559" h="749402">
                    <a:moveTo>
                      <a:pt x="0" y="0"/>
                    </a:moveTo>
                    <a:cubicBezTo>
                      <a:pt x="0" y="0"/>
                      <a:pt x="678449" y="219607"/>
                      <a:pt x="755946" y="465182"/>
                    </a:cubicBezTo>
                    <a:cubicBezTo>
                      <a:pt x="755946" y="465182"/>
                      <a:pt x="752674" y="574985"/>
                      <a:pt x="820560" y="700942"/>
                    </a:cubicBezTo>
                    <a:lnTo>
                      <a:pt x="820560" y="749403"/>
                    </a:lnTo>
                    <a:cubicBezTo>
                      <a:pt x="820560" y="749403"/>
                      <a:pt x="749402" y="584595"/>
                      <a:pt x="710757" y="562103"/>
                    </a:cubicBezTo>
                    <a:cubicBezTo>
                      <a:pt x="710757" y="562103"/>
                      <a:pt x="862682" y="348835"/>
                      <a:pt x="0" y="0"/>
                    </a:cubicBezTo>
                    <a:close/>
                  </a:path>
                </a:pathLst>
              </a:custGeom>
              <a:solidFill>
                <a:srgbClr val="82B378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" name="Freeform 79">
                <a:extLst>
                  <a:ext uri="{FF2B5EF4-FFF2-40B4-BE49-F238E27FC236}">
                    <a16:creationId xmlns="" xmlns:a16="http://schemas.microsoft.com/office/drawing/2014/main" id="{A9F67ED8-6139-E34B-B991-FAF92B00DDD4}"/>
                  </a:ext>
                </a:extLst>
              </p:cNvPr>
              <p:cNvSpPr/>
              <p:nvPr/>
            </p:nvSpPr>
            <p:spPr>
              <a:xfrm>
                <a:off x="632465" y="3879990"/>
                <a:ext cx="95894" cy="382440"/>
              </a:xfrm>
              <a:custGeom>
                <a:avLst/>
                <a:gdLst>
                  <a:gd name="connsiteX0" fmla="*/ 32507 w 95894"/>
                  <a:gd name="connsiteY0" fmla="*/ 30129 h 382440"/>
                  <a:gd name="connsiteX1" fmla="*/ 77492 w 95894"/>
                  <a:gd name="connsiteY1" fmla="*/ 382440 h 382440"/>
                  <a:gd name="connsiteX2" fmla="*/ 50501 w 95894"/>
                  <a:gd name="connsiteY2" fmla="*/ 375283 h 382440"/>
                  <a:gd name="connsiteX3" fmla="*/ 21875 w 95894"/>
                  <a:gd name="connsiteY3" fmla="*/ 55075 h 382440"/>
                  <a:gd name="connsiteX4" fmla="*/ 32507 w 95894"/>
                  <a:gd name="connsiteY4" fmla="*/ 30129 h 38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894" h="382440">
                    <a:moveTo>
                      <a:pt x="32507" y="30129"/>
                    </a:moveTo>
                    <a:cubicBezTo>
                      <a:pt x="32507" y="30129"/>
                      <a:pt x="137199" y="189006"/>
                      <a:pt x="77492" y="382440"/>
                    </a:cubicBezTo>
                    <a:lnTo>
                      <a:pt x="50501" y="375283"/>
                    </a:lnTo>
                    <a:cubicBezTo>
                      <a:pt x="50501" y="375283"/>
                      <a:pt x="76674" y="162220"/>
                      <a:pt x="21875" y="55075"/>
                    </a:cubicBezTo>
                    <a:cubicBezTo>
                      <a:pt x="-32925" y="-52070"/>
                      <a:pt x="32507" y="30129"/>
                      <a:pt x="32507" y="30129"/>
                    </a:cubicBezTo>
                    <a:close/>
                  </a:path>
                </a:pathLst>
              </a:custGeom>
              <a:solidFill>
                <a:srgbClr val="82B378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77" name="Group 176">
            <a:extLst>
              <a:ext uri="{FF2B5EF4-FFF2-40B4-BE49-F238E27FC236}">
                <a16:creationId xmlns="" xmlns:a16="http://schemas.microsoft.com/office/drawing/2014/main" id="{F364591B-3D46-FC41-9D21-892FCCCACE84}"/>
              </a:ext>
            </a:extLst>
          </p:cNvPr>
          <p:cNvGrpSpPr/>
          <p:nvPr/>
        </p:nvGrpSpPr>
        <p:grpSpPr>
          <a:xfrm>
            <a:off x="894162" y="2063911"/>
            <a:ext cx="2720614" cy="1876685"/>
            <a:chOff x="512392" y="1879075"/>
            <a:chExt cx="2988569" cy="2061521"/>
          </a:xfrm>
        </p:grpSpPr>
        <p:sp>
          <p:nvSpPr>
            <p:cNvPr id="81" name="Freeform 80">
              <a:extLst>
                <a:ext uri="{FF2B5EF4-FFF2-40B4-BE49-F238E27FC236}">
                  <a16:creationId xmlns="" xmlns:a16="http://schemas.microsoft.com/office/drawing/2014/main" id="{DA01A407-E4B7-F84B-8BE5-CE74E4777B87}"/>
                </a:ext>
              </a:extLst>
            </p:cNvPr>
            <p:cNvSpPr/>
            <p:nvPr/>
          </p:nvSpPr>
          <p:spPr>
            <a:xfrm>
              <a:off x="512392" y="1992763"/>
              <a:ext cx="363674" cy="1947833"/>
            </a:xfrm>
            <a:custGeom>
              <a:avLst/>
              <a:gdLst>
                <a:gd name="connsiteX0" fmla="*/ 363674 w 363674"/>
                <a:gd name="connsiteY0" fmla="*/ 0 h 1947833"/>
                <a:gd name="connsiteX1" fmla="*/ 1139 w 363674"/>
                <a:gd name="connsiteY1" fmla="*/ 1874222 h 1947833"/>
                <a:gd name="connsiteX2" fmla="*/ 61869 w 363674"/>
                <a:gd name="connsiteY2" fmla="*/ 1947833 h 1947833"/>
                <a:gd name="connsiteX3" fmla="*/ 253053 w 363674"/>
                <a:gd name="connsiteY3" fmla="*/ 1947833 h 1947833"/>
                <a:gd name="connsiteX4" fmla="*/ 363674 w 363674"/>
                <a:gd name="connsiteY4" fmla="*/ 0 h 1947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674" h="1947833">
                  <a:moveTo>
                    <a:pt x="363674" y="0"/>
                  </a:moveTo>
                  <a:lnTo>
                    <a:pt x="1139" y="1874222"/>
                  </a:lnTo>
                  <a:cubicBezTo>
                    <a:pt x="-6222" y="1912255"/>
                    <a:pt x="23018" y="1947833"/>
                    <a:pt x="61869" y="1947833"/>
                  </a:cubicBezTo>
                  <a:lnTo>
                    <a:pt x="253053" y="1947833"/>
                  </a:lnTo>
                  <a:lnTo>
                    <a:pt x="363674" y="0"/>
                  </a:lnTo>
                  <a:close/>
                </a:path>
              </a:pathLst>
            </a:custGeom>
            <a:solidFill>
              <a:srgbClr val="ED7D2B"/>
            </a:solidFill>
            <a:ln w="20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 91">
              <a:extLst>
                <a:ext uri="{FF2B5EF4-FFF2-40B4-BE49-F238E27FC236}">
                  <a16:creationId xmlns="" xmlns:a16="http://schemas.microsoft.com/office/drawing/2014/main" id="{7527C638-6A6A-DF43-A82C-40CC930969D4}"/>
                </a:ext>
              </a:extLst>
            </p:cNvPr>
            <p:cNvSpPr/>
            <p:nvPr/>
          </p:nvSpPr>
          <p:spPr>
            <a:xfrm>
              <a:off x="639225" y="1978654"/>
              <a:ext cx="454403" cy="1961942"/>
            </a:xfrm>
            <a:custGeom>
              <a:avLst/>
              <a:gdLst>
                <a:gd name="connsiteX0" fmla="*/ 241135 w 454403"/>
                <a:gd name="connsiteY0" fmla="*/ 6543 h 1961942"/>
                <a:gd name="connsiteX1" fmla="*/ 877 w 454403"/>
                <a:gd name="connsiteY1" fmla="*/ 1846822 h 1961942"/>
                <a:gd name="connsiteX2" fmla="*/ 101888 w 454403"/>
                <a:gd name="connsiteY2" fmla="*/ 1961942 h 1961942"/>
                <a:gd name="connsiteX3" fmla="*/ 454403 w 454403"/>
                <a:gd name="connsiteY3" fmla="*/ 1961942 h 1961942"/>
                <a:gd name="connsiteX4" fmla="*/ 255653 w 454403"/>
                <a:gd name="connsiteY4" fmla="*/ 0 h 1961942"/>
                <a:gd name="connsiteX5" fmla="*/ 241135 w 454403"/>
                <a:gd name="connsiteY5" fmla="*/ 6543 h 1961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4403" h="1961942">
                  <a:moveTo>
                    <a:pt x="241135" y="6543"/>
                  </a:moveTo>
                  <a:lnTo>
                    <a:pt x="877" y="1846822"/>
                  </a:lnTo>
                  <a:cubicBezTo>
                    <a:pt x="-7098" y="1907756"/>
                    <a:pt x="40341" y="1961942"/>
                    <a:pt x="101888" y="1961942"/>
                  </a:cubicBezTo>
                  <a:lnTo>
                    <a:pt x="454403" y="1961942"/>
                  </a:lnTo>
                  <a:lnTo>
                    <a:pt x="255653" y="0"/>
                  </a:lnTo>
                  <a:lnTo>
                    <a:pt x="241135" y="6543"/>
                  </a:lnTo>
                  <a:close/>
                </a:path>
              </a:pathLst>
            </a:custGeom>
            <a:solidFill>
              <a:srgbClr val="78ACEA"/>
            </a:solidFill>
            <a:ln w="20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 92">
              <a:extLst>
                <a:ext uri="{FF2B5EF4-FFF2-40B4-BE49-F238E27FC236}">
                  <a16:creationId xmlns="" xmlns:a16="http://schemas.microsoft.com/office/drawing/2014/main" id="{097224ED-421C-104E-AC8F-654B34551398}"/>
                </a:ext>
              </a:extLst>
            </p:cNvPr>
            <p:cNvSpPr/>
            <p:nvPr/>
          </p:nvSpPr>
          <p:spPr>
            <a:xfrm>
              <a:off x="772592" y="1985198"/>
              <a:ext cx="645539" cy="1955194"/>
            </a:xfrm>
            <a:custGeom>
              <a:avLst/>
              <a:gdLst>
                <a:gd name="connsiteX0" fmla="*/ 107769 w 645539"/>
                <a:gd name="connsiteY0" fmla="*/ 0 h 1955194"/>
                <a:gd name="connsiteX1" fmla="*/ 215 w 645539"/>
                <a:gd name="connsiteY1" fmla="*/ 1828420 h 1955194"/>
                <a:gd name="connsiteX2" fmla="*/ 119833 w 645539"/>
                <a:gd name="connsiteY2" fmla="*/ 1955195 h 1955194"/>
                <a:gd name="connsiteX3" fmla="*/ 645539 w 645539"/>
                <a:gd name="connsiteY3" fmla="*/ 1955195 h 1955194"/>
                <a:gd name="connsiteX4" fmla="*/ 107769 w 645539"/>
                <a:gd name="connsiteY4" fmla="*/ 0 h 195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5539" h="1955194">
                  <a:moveTo>
                    <a:pt x="107769" y="0"/>
                  </a:moveTo>
                  <a:lnTo>
                    <a:pt x="215" y="1828420"/>
                  </a:lnTo>
                  <a:cubicBezTo>
                    <a:pt x="-3875" y="1897328"/>
                    <a:pt x="50925" y="1955195"/>
                    <a:pt x="119833" y="1955195"/>
                  </a:cubicBezTo>
                  <a:lnTo>
                    <a:pt x="645539" y="1955195"/>
                  </a:lnTo>
                  <a:lnTo>
                    <a:pt x="107769" y="0"/>
                  </a:lnTo>
                  <a:close/>
                </a:path>
              </a:pathLst>
            </a:custGeom>
            <a:solidFill>
              <a:srgbClr val="699DEE"/>
            </a:solidFill>
            <a:ln w="20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 93">
              <a:extLst>
                <a:ext uri="{FF2B5EF4-FFF2-40B4-BE49-F238E27FC236}">
                  <a16:creationId xmlns="" xmlns:a16="http://schemas.microsoft.com/office/drawing/2014/main" id="{6DFA3E69-D27F-DC49-9B4D-F8048381CE41}"/>
                </a:ext>
              </a:extLst>
            </p:cNvPr>
            <p:cNvSpPr/>
            <p:nvPr/>
          </p:nvSpPr>
          <p:spPr>
            <a:xfrm>
              <a:off x="876476" y="2000124"/>
              <a:ext cx="697670" cy="1940267"/>
            </a:xfrm>
            <a:custGeom>
              <a:avLst/>
              <a:gdLst>
                <a:gd name="connsiteX0" fmla="*/ 0 w 697670"/>
                <a:gd name="connsiteY0" fmla="*/ 0 h 1940267"/>
                <a:gd name="connsiteX1" fmla="*/ 52346 w 697670"/>
                <a:gd name="connsiteY1" fmla="*/ 1813493 h 1940267"/>
                <a:gd name="connsiteX2" fmla="*/ 171964 w 697670"/>
                <a:gd name="connsiteY2" fmla="*/ 1940268 h 1940267"/>
                <a:gd name="connsiteX3" fmla="*/ 697670 w 697670"/>
                <a:gd name="connsiteY3" fmla="*/ 1940268 h 1940267"/>
                <a:gd name="connsiteX4" fmla="*/ 0 w 697670"/>
                <a:gd name="connsiteY4" fmla="*/ 0 h 194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7670" h="1940267">
                  <a:moveTo>
                    <a:pt x="0" y="0"/>
                  </a:moveTo>
                  <a:lnTo>
                    <a:pt x="52346" y="1813493"/>
                  </a:lnTo>
                  <a:cubicBezTo>
                    <a:pt x="48256" y="1882401"/>
                    <a:pt x="103056" y="1940268"/>
                    <a:pt x="171964" y="1940268"/>
                  </a:cubicBezTo>
                  <a:lnTo>
                    <a:pt x="697670" y="19402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288D8"/>
            </a:solidFill>
            <a:ln w="20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 94">
              <a:extLst>
                <a:ext uri="{FF2B5EF4-FFF2-40B4-BE49-F238E27FC236}">
                  <a16:creationId xmlns="" xmlns:a16="http://schemas.microsoft.com/office/drawing/2014/main" id="{A61DFC5A-9EE0-1942-AC83-C30377C73868}"/>
                </a:ext>
              </a:extLst>
            </p:cNvPr>
            <p:cNvSpPr/>
            <p:nvPr/>
          </p:nvSpPr>
          <p:spPr>
            <a:xfrm>
              <a:off x="897670" y="1977223"/>
              <a:ext cx="2603291" cy="1963373"/>
            </a:xfrm>
            <a:custGeom>
              <a:avLst/>
              <a:gdLst>
                <a:gd name="connsiteX0" fmla="*/ 2495899 w 2603291"/>
                <a:gd name="connsiteY0" fmla="*/ 1963374 h 1963373"/>
                <a:gd name="connsiteX1" fmla="*/ 422926 w 2603291"/>
                <a:gd name="connsiteY1" fmla="*/ 1963374 h 1963373"/>
                <a:gd name="connsiteX2" fmla="*/ 317417 w 2603291"/>
                <a:gd name="connsiteY2" fmla="*/ 1875449 h 1963373"/>
                <a:gd name="connsiteX3" fmla="*/ 2116 w 2603291"/>
                <a:gd name="connsiteY3" fmla="*/ 150494 h 1963373"/>
                <a:gd name="connsiteX4" fmla="*/ 127664 w 2603291"/>
                <a:gd name="connsiteY4" fmla="*/ 0 h 1963373"/>
                <a:gd name="connsiteX5" fmla="*/ 2176303 w 2603291"/>
                <a:gd name="connsiteY5" fmla="*/ 0 h 1963373"/>
                <a:gd name="connsiteX6" fmla="*/ 2281813 w 2603291"/>
                <a:gd name="connsiteY6" fmla="*/ 87924 h 1963373"/>
                <a:gd name="connsiteX7" fmla="*/ 2601612 w 2603291"/>
                <a:gd name="connsiteY7" fmla="*/ 1837008 h 1963373"/>
                <a:gd name="connsiteX8" fmla="*/ 2495899 w 2603291"/>
                <a:gd name="connsiteY8" fmla="*/ 1963374 h 1963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03291" h="1963373">
                  <a:moveTo>
                    <a:pt x="2495899" y="1963374"/>
                  </a:moveTo>
                  <a:lnTo>
                    <a:pt x="422926" y="1963374"/>
                  </a:lnTo>
                  <a:cubicBezTo>
                    <a:pt x="371194" y="1963374"/>
                    <a:pt x="326823" y="1926364"/>
                    <a:pt x="317417" y="1875449"/>
                  </a:cubicBezTo>
                  <a:lnTo>
                    <a:pt x="2116" y="150494"/>
                  </a:lnTo>
                  <a:cubicBezTo>
                    <a:pt x="-12197" y="72180"/>
                    <a:pt x="47918" y="0"/>
                    <a:pt x="127664" y="0"/>
                  </a:cubicBezTo>
                  <a:lnTo>
                    <a:pt x="2176303" y="0"/>
                  </a:lnTo>
                  <a:cubicBezTo>
                    <a:pt x="2228036" y="0"/>
                    <a:pt x="2272407" y="37010"/>
                    <a:pt x="2281813" y="87924"/>
                  </a:cubicBezTo>
                  <a:lnTo>
                    <a:pt x="2601612" y="1837008"/>
                  </a:lnTo>
                  <a:cubicBezTo>
                    <a:pt x="2613267" y="1902644"/>
                    <a:pt x="2562762" y="1963374"/>
                    <a:pt x="2495899" y="1963374"/>
                  </a:cubicBezTo>
                  <a:close/>
                </a:path>
              </a:pathLst>
            </a:custGeom>
            <a:solidFill>
              <a:srgbClr val="D7E9FF"/>
            </a:solidFill>
            <a:ln w="20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 95">
              <a:extLst>
                <a:ext uri="{FF2B5EF4-FFF2-40B4-BE49-F238E27FC236}">
                  <a16:creationId xmlns="" xmlns:a16="http://schemas.microsoft.com/office/drawing/2014/main" id="{5CC43E9B-B43E-484C-AFBF-807FFD8FE8F1}"/>
                </a:ext>
              </a:extLst>
            </p:cNvPr>
            <p:cNvSpPr/>
            <p:nvPr/>
          </p:nvSpPr>
          <p:spPr>
            <a:xfrm>
              <a:off x="876136" y="1977019"/>
              <a:ext cx="2356714" cy="374599"/>
            </a:xfrm>
            <a:custGeom>
              <a:avLst/>
              <a:gdLst>
                <a:gd name="connsiteX0" fmla="*/ 64545 w 2356714"/>
                <a:gd name="connsiteY0" fmla="*/ 374599 h 374599"/>
                <a:gd name="connsiteX1" fmla="*/ 2356715 w 2356714"/>
                <a:gd name="connsiteY1" fmla="*/ 374599 h 374599"/>
                <a:gd name="connsiteX2" fmla="*/ 2298031 w 2356714"/>
                <a:gd name="connsiteY2" fmla="*/ 48870 h 374599"/>
                <a:gd name="connsiteX3" fmla="*/ 2239551 w 2356714"/>
                <a:gd name="connsiteY3" fmla="*/ 0 h 374599"/>
                <a:gd name="connsiteX4" fmla="*/ 19356 w 2356714"/>
                <a:gd name="connsiteY4" fmla="*/ 0 h 374599"/>
                <a:gd name="connsiteX5" fmla="*/ 340 w 2356714"/>
                <a:gd name="connsiteY5" fmla="*/ 22901 h 374599"/>
                <a:gd name="connsiteX6" fmla="*/ 64545 w 2356714"/>
                <a:gd name="connsiteY6" fmla="*/ 374599 h 374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6714" h="374599">
                  <a:moveTo>
                    <a:pt x="64545" y="374599"/>
                  </a:moveTo>
                  <a:lnTo>
                    <a:pt x="2356715" y="374599"/>
                  </a:lnTo>
                  <a:lnTo>
                    <a:pt x="2298031" y="48870"/>
                  </a:lnTo>
                  <a:cubicBezTo>
                    <a:pt x="2292919" y="20652"/>
                    <a:pt x="2268382" y="0"/>
                    <a:pt x="2239551" y="0"/>
                  </a:cubicBezTo>
                  <a:lnTo>
                    <a:pt x="19356" y="0"/>
                  </a:lnTo>
                  <a:cubicBezTo>
                    <a:pt x="7292" y="0"/>
                    <a:pt x="-1909" y="11042"/>
                    <a:pt x="340" y="22901"/>
                  </a:cubicBezTo>
                  <a:lnTo>
                    <a:pt x="64545" y="374599"/>
                  </a:lnTo>
                  <a:close/>
                </a:path>
              </a:pathLst>
            </a:custGeom>
            <a:solidFill>
              <a:srgbClr val="F99746"/>
            </a:solidFill>
            <a:ln w="20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97" name="Graphic 15">
              <a:extLst>
                <a:ext uri="{FF2B5EF4-FFF2-40B4-BE49-F238E27FC236}">
                  <a16:creationId xmlns="" xmlns:a16="http://schemas.microsoft.com/office/drawing/2014/main" id="{48AE6051-F809-1543-A624-563AE4C46EED}"/>
                </a:ext>
              </a:extLst>
            </p:cNvPr>
            <p:cNvGrpSpPr/>
            <p:nvPr/>
          </p:nvGrpSpPr>
          <p:grpSpPr>
            <a:xfrm>
              <a:off x="894879" y="1879075"/>
              <a:ext cx="2336745" cy="209996"/>
              <a:chOff x="865359" y="2425423"/>
              <a:chExt cx="2336745" cy="209996"/>
            </a:xfrm>
            <a:solidFill>
              <a:srgbClr val="78ACEA"/>
            </a:solidFill>
          </p:grpSpPr>
          <p:grpSp>
            <p:nvGrpSpPr>
              <p:cNvPr id="98" name="Graphic 15">
                <a:extLst>
                  <a:ext uri="{FF2B5EF4-FFF2-40B4-BE49-F238E27FC236}">
                    <a16:creationId xmlns="" xmlns:a16="http://schemas.microsoft.com/office/drawing/2014/main" id="{48AE6051-F809-1543-A624-563AE4C46EED}"/>
                  </a:ext>
                </a:extLst>
              </p:cNvPr>
              <p:cNvGrpSpPr/>
              <p:nvPr/>
            </p:nvGrpSpPr>
            <p:grpSpPr>
              <a:xfrm>
                <a:off x="865359" y="2425423"/>
                <a:ext cx="198750" cy="209996"/>
                <a:chOff x="865359" y="2425423"/>
                <a:chExt cx="198750" cy="209996"/>
              </a:xfrm>
              <a:solidFill>
                <a:srgbClr val="78ACEA"/>
              </a:solidFill>
            </p:grpSpPr>
            <p:sp>
              <p:nvSpPr>
                <p:cNvPr id="99" name="Freeform 98">
                  <a:extLst>
                    <a:ext uri="{FF2B5EF4-FFF2-40B4-BE49-F238E27FC236}">
                      <a16:creationId xmlns="" xmlns:a16="http://schemas.microsoft.com/office/drawing/2014/main" id="{A6DA81A2-A64C-D640-A8E4-661AD19C00A5}"/>
                    </a:ext>
                  </a:extLst>
                </p:cNvPr>
                <p:cNvSpPr/>
                <p:nvPr/>
              </p:nvSpPr>
              <p:spPr>
                <a:xfrm>
                  <a:off x="865359" y="2425423"/>
                  <a:ext cx="198750" cy="198545"/>
                </a:xfrm>
                <a:custGeom>
                  <a:avLst/>
                  <a:gdLst>
                    <a:gd name="connsiteX0" fmla="*/ 99375 w 198750"/>
                    <a:gd name="connsiteY0" fmla="*/ 0 h 198545"/>
                    <a:gd name="connsiteX1" fmla="*/ 0 w 198750"/>
                    <a:gd name="connsiteY1" fmla="*/ 99375 h 198545"/>
                    <a:gd name="connsiteX2" fmla="*/ 19016 w 198750"/>
                    <a:gd name="connsiteY2" fmla="*/ 99375 h 198545"/>
                    <a:gd name="connsiteX3" fmla="*/ 99375 w 198750"/>
                    <a:gd name="connsiteY3" fmla="*/ 19016 h 198545"/>
                    <a:gd name="connsiteX4" fmla="*/ 179734 w 198750"/>
                    <a:gd name="connsiteY4" fmla="*/ 99375 h 198545"/>
                    <a:gd name="connsiteX5" fmla="*/ 175644 w 198750"/>
                    <a:gd name="connsiteY5" fmla="*/ 124730 h 198545"/>
                    <a:gd name="connsiteX6" fmla="*/ 125752 w 198750"/>
                    <a:gd name="connsiteY6" fmla="*/ 175236 h 198545"/>
                    <a:gd name="connsiteX7" fmla="*/ 104078 w 198750"/>
                    <a:gd name="connsiteY7" fmla="*/ 179530 h 198545"/>
                    <a:gd name="connsiteX8" fmla="*/ 104078 w 198750"/>
                    <a:gd name="connsiteY8" fmla="*/ 198546 h 198545"/>
                    <a:gd name="connsiteX9" fmla="*/ 129433 w 198750"/>
                    <a:gd name="connsiteY9" fmla="*/ 194047 h 198545"/>
                    <a:gd name="connsiteX10" fmla="*/ 195479 w 198750"/>
                    <a:gd name="connsiteY10" fmla="*/ 124730 h 198545"/>
                    <a:gd name="connsiteX11" fmla="*/ 198750 w 198750"/>
                    <a:gd name="connsiteY11" fmla="*/ 99375 h 198545"/>
                    <a:gd name="connsiteX12" fmla="*/ 99375 w 198750"/>
                    <a:gd name="connsiteY12" fmla="*/ 0 h 198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8750" h="198545">
                      <a:moveTo>
                        <a:pt x="99375" y="0"/>
                      </a:moveTo>
                      <a:cubicBezTo>
                        <a:pt x="44576" y="0"/>
                        <a:pt x="0" y="44576"/>
                        <a:pt x="0" y="99375"/>
                      </a:cubicBezTo>
                      <a:lnTo>
                        <a:pt x="19016" y="99375"/>
                      </a:lnTo>
                      <a:cubicBezTo>
                        <a:pt x="19016" y="55004"/>
                        <a:pt x="55004" y="19016"/>
                        <a:pt x="99375" y="19016"/>
                      </a:cubicBezTo>
                      <a:cubicBezTo>
                        <a:pt x="143746" y="19016"/>
                        <a:pt x="179734" y="55004"/>
                        <a:pt x="179734" y="99375"/>
                      </a:cubicBezTo>
                      <a:cubicBezTo>
                        <a:pt x="179734" y="108168"/>
                        <a:pt x="178303" y="116756"/>
                        <a:pt x="175644" y="124730"/>
                      </a:cubicBezTo>
                      <a:cubicBezTo>
                        <a:pt x="167670" y="148245"/>
                        <a:pt x="149267" y="167056"/>
                        <a:pt x="125752" y="175236"/>
                      </a:cubicBezTo>
                      <a:cubicBezTo>
                        <a:pt x="118800" y="177689"/>
                        <a:pt x="111644" y="179121"/>
                        <a:pt x="104078" y="179530"/>
                      </a:cubicBezTo>
                      <a:lnTo>
                        <a:pt x="104078" y="198546"/>
                      </a:lnTo>
                      <a:cubicBezTo>
                        <a:pt x="112870" y="198137"/>
                        <a:pt x="121458" y="196705"/>
                        <a:pt x="129433" y="194047"/>
                      </a:cubicBezTo>
                      <a:cubicBezTo>
                        <a:pt x="161740" y="183824"/>
                        <a:pt x="186891" y="157651"/>
                        <a:pt x="195479" y="124730"/>
                      </a:cubicBezTo>
                      <a:cubicBezTo>
                        <a:pt x="197523" y="116551"/>
                        <a:pt x="198750" y="108168"/>
                        <a:pt x="198750" y="99375"/>
                      </a:cubicBezTo>
                      <a:cubicBezTo>
                        <a:pt x="198955" y="44576"/>
                        <a:pt x="154175" y="0"/>
                        <a:pt x="99375" y="0"/>
                      </a:cubicBezTo>
                      <a:close/>
                    </a:path>
                  </a:pathLst>
                </a:custGeom>
                <a:solidFill>
                  <a:srgbClr val="78ACEA"/>
                </a:solidFill>
                <a:ln w="20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0" name="Freeform 99">
                  <a:extLst>
                    <a:ext uri="{FF2B5EF4-FFF2-40B4-BE49-F238E27FC236}">
                      <a16:creationId xmlns="" xmlns:a16="http://schemas.microsoft.com/office/drawing/2014/main" id="{1A06AE58-0DAA-6741-A1E1-56C9074ABBF8}"/>
                    </a:ext>
                  </a:extLst>
                </p:cNvPr>
                <p:cNvSpPr/>
                <p:nvPr/>
              </p:nvSpPr>
              <p:spPr>
                <a:xfrm>
                  <a:off x="952670" y="2592479"/>
                  <a:ext cx="42939" cy="42939"/>
                </a:xfrm>
                <a:custGeom>
                  <a:avLst/>
                  <a:gdLst>
                    <a:gd name="connsiteX0" fmla="*/ 42940 w 42939"/>
                    <a:gd name="connsiteY0" fmla="*/ 21470 h 42939"/>
                    <a:gd name="connsiteX1" fmla="*/ 42122 w 42939"/>
                    <a:gd name="connsiteY1" fmla="*/ 27195 h 42939"/>
                    <a:gd name="connsiteX2" fmla="*/ 21470 w 42939"/>
                    <a:gd name="connsiteY2" fmla="*/ 42940 h 42939"/>
                    <a:gd name="connsiteX3" fmla="*/ 0 w 42939"/>
                    <a:gd name="connsiteY3" fmla="*/ 21470 h 42939"/>
                    <a:gd name="connsiteX4" fmla="*/ 21470 w 42939"/>
                    <a:gd name="connsiteY4" fmla="*/ 0 h 42939"/>
                    <a:gd name="connsiteX5" fmla="*/ 38441 w 42939"/>
                    <a:gd name="connsiteY5" fmla="*/ 8384 h 42939"/>
                    <a:gd name="connsiteX6" fmla="*/ 42940 w 42939"/>
                    <a:gd name="connsiteY6" fmla="*/ 21470 h 42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939" h="42939">
                      <a:moveTo>
                        <a:pt x="42940" y="21470"/>
                      </a:moveTo>
                      <a:cubicBezTo>
                        <a:pt x="42940" y="23515"/>
                        <a:pt x="42735" y="25355"/>
                        <a:pt x="42122" y="27195"/>
                      </a:cubicBezTo>
                      <a:cubicBezTo>
                        <a:pt x="39668" y="36397"/>
                        <a:pt x="31285" y="42940"/>
                        <a:pt x="21470" y="42940"/>
                      </a:cubicBezTo>
                      <a:cubicBezTo>
                        <a:pt x="9610" y="42940"/>
                        <a:pt x="0" y="33329"/>
                        <a:pt x="0" y="21470"/>
                      </a:cubicBezTo>
                      <a:cubicBezTo>
                        <a:pt x="0" y="9610"/>
                        <a:pt x="9610" y="0"/>
                        <a:pt x="21470" y="0"/>
                      </a:cubicBezTo>
                      <a:cubicBezTo>
                        <a:pt x="28422" y="0"/>
                        <a:pt x="34556" y="3272"/>
                        <a:pt x="38441" y="8384"/>
                      </a:cubicBezTo>
                      <a:cubicBezTo>
                        <a:pt x="41304" y="11860"/>
                        <a:pt x="42940" y="16358"/>
                        <a:pt x="42940" y="21470"/>
                      </a:cubicBezTo>
                      <a:close/>
                    </a:path>
                  </a:pathLst>
                </a:custGeom>
                <a:solidFill>
                  <a:srgbClr val="78ACEA"/>
                </a:solidFill>
                <a:ln w="20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1" name="Graphic 15">
                <a:extLst>
                  <a:ext uri="{FF2B5EF4-FFF2-40B4-BE49-F238E27FC236}">
                    <a16:creationId xmlns="" xmlns:a16="http://schemas.microsoft.com/office/drawing/2014/main" id="{48AE6051-F809-1543-A624-563AE4C46EED}"/>
                  </a:ext>
                </a:extLst>
              </p:cNvPr>
              <p:cNvGrpSpPr/>
              <p:nvPr/>
            </p:nvGrpSpPr>
            <p:grpSpPr>
              <a:xfrm>
                <a:off x="1221759" y="2425423"/>
                <a:ext cx="198750" cy="209996"/>
                <a:chOff x="1221759" y="2425423"/>
                <a:chExt cx="198750" cy="209996"/>
              </a:xfrm>
              <a:solidFill>
                <a:srgbClr val="78ACEA"/>
              </a:solidFill>
            </p:grpSpPr>
            <p:sp>
              <p:nvSpPr>
                <p:cNvPr id="102" name="Freeform 101">
                  <a:extLst>
                    <a:ext uri="{FF2B5EF4-FFF2-40B4-BE49-F238E27FC236}">
                      <a16:creationId xmlns="" xmlns:a16="http://schemas.microsoft.com/office/drawing/2014/main" id="{72ED454D-E2A7-9A40-B9FF-E9E14DB921DE}"/>
                    </a:ext>
                  </a:extLst>
                </p:cNvPr>
                <p:cNvSpPr/>
                <p:nvPr/>
              </p:nvSpPr>
              <p:spPr>
                <a:xfrm>
                  <a:off x="1221759" y="2425423"/>
                  <a:ext cx="198750" cy="198545"/>
                </a:xfrm>
                <a:custGeom>
                  <a:avLst/>
                  <a:gdLst>
                    <a:gd name="connsiteX0" fmla="*/ 99375 w 198750"/>
                    <a:gd name="connsiteY0" fmla="*/ 0 h 198545"/>
                    <a:gd name="connsiteX1" fmla="*/ 0 w 198750"/>
                    <a:gd name="connsiteY1" fmla="*/ 99375 h 198545"/>
                    <a:gd name="connsiteX2" fmla="*/ 19016 w 198750"/>
                    <a:gd name="connsiteY2" fmla="*/ 99375 h 198545"/>
                    <a:gd name="connsiteX3" fmla="*/ 99375 w 198750"/>
                    <a:gd name="connsiteY3" fmla="*/ 19016 h 198545"/>
                    <a:gd name="connsiteX4" fmla="*/ 179734 w 198750"/>
                    <a:gd name="connsiteY4" fmla="*/ 99375 h 198545"/>
                    <a:gd name="connsiteX5" fmla="*/ 175644 w 198750"/>
                    <a:gd name="connsiteY5" fmla="*/ 124730 h 198545"/>
                    <a:gd name="connsiteX6" fmla="*/ 125752 w 198750"/>
                    <a:gd name="connsiteY6" fmla="*/ 175236 h 198545"/>
                    <a:gd name="connsiteX7" fmla="*/ 104078 w 198750"/>
                    <a:gd name="connsiteY7" fmla="*/ 179530 h 198545"/>
                    <a:gd name="connsiteX8" fmla="*/ 104078 w 198750"/>
                    <a:gd name="connsiteY8" fmla="*/ 198546 h 198545"/>
                    <a:gd name="connsiteX9" fmla="*/ 129433 w 198750"/>
                    <a:gd name="connsiteY9" fmla="*/ 194047 h 198545"/>
                    <a:gd name="connsiteX10" fmla="*/ 195478 w 198750"/>
                    <a:gd name="connsiteY10" fmla="*/ 124730 h 198545"/>
                    <a:gd name="connsiteX11" fmla="*/ 198750 w 198750"/>
                    <a:gd name="connsiteY11" fmla="*/ 99375 h 198545"/>
                    <a:gd name="connsiteX12" fmla="*/ 99375 w 198750"/>
                    <a:gd name="connsiteY12" fmla="*/ 0 h 198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8750" h="198545">
                      <a:moveTo>
                        <a:pt x="99375" y="0"/>
                      </a:moveTo>
                      <a:cubicBezTo>
                        <a:pt x="44575" y="0"/>
                        <a:pt x="0" y="44576"/>
                        <a:pt x="0" y="99375"/>
                      </a:cubicBezTo>
                      <a:lnTo>
                        <a:pt x="19016" y="99375"/>
                      </a:lnTo>
                      <a:cubicBezTo>
                        <a:pt x="19016" y="55004"/>
                        <a:pt x="55004" y="19016"/>
                        <a:pt x="99375" y="19016"/>
                      </a:cubicBezTo>
                      <a:cubicBezTo>
                        <a:pt x="143746" y="19016"/>
                        <a:pt x="179734" y="55004"/>
                        <a:pt x="179734" y="99375"/>
                      </a:cubicBezTo>
                      <a:cubicBezTo>
                        <a:pt x="179734" y="108168"/>
                        <a:pt x="178302" y="116756"/>
                        <a:pt x="175644" y="124730"/>
                      </a:cubicBezTo>
                      <a:cubicBezTo>
                        <a:pt x="167670" y="148245"/>
                        <a:pt x="149267" y="167056"/>
                        <a:pt x="125752" y="175236"/>
                      </a:cubicBezTo>
                      <a:cubicBezTo>
                        <a:pt x="118800" y="177689"/>
                        <a:pt x="111644" y="179121"/>
                        <a:pt x="104078" y="179530"/>
                      </a:cubicBezTo>
                      <a:lnTo>
                        <a:pt x="104078" y="198546"/>
                      </a:lnTo>
                      <a:cubicBezTo>
                        <a:pt x="112870" y="198137"/>
                        <a:pt x="121458" y="196705"/>
                        <a:pt x="129433" y="194047"/>
                      </a:cubicBezTo>
                      <a:cubicBezTo>
                        <a:pt x="161740" y="183824"/>
                        <a:pt x="186891" y="157651"/>
                        <a:pt x="195478" y="124730"/>
                      </a:cubicBezTo>
                      <a:cubicBezTo>
                        <a:pt x="197523" y="116551"/>
                        <a:pt x="198750" y="108168"/>
                        <a:pt x="198750" y="99375"/>
                      </a:cubicBezTo>
                      <a:cubicBezTo>
                        <a:pt x="198750" y="44576"/>
                        <a:pt x="154175" y="0"/>
                        <a:pt x="99375" y="0"/>
                      </a:cubicBezTo>
                      <a:close/>
                    </a:path>
                  </a:pathLst>
                </a:custGeom>
                <a:solidFill>
                  <a:srgbClr val="78ACEA"/>
                </a:solidFill>
                <a:ln w="20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3" name="Freeform 102">
                  <a:extLst>
                    <a:ext uri="{FF2B5EF4-FFF2-40B4-BE49-F238E27FC236}">
                      <a16:creationId xmlns="" xmlns:a16="http://schemas.microsoft.com/office/drawing/2014/main" id="{F06A7418-835D-524E-9B25-2BD74069EB94}"/>
                    </a:ext>
                  </a:extLst>
                </p:cNvPr>
                <p:cNvSpPr/>
                <p:nvPr/>
              </p:nvSpPr>
              <p:spPr>
                <a:xfrm>
                  <a:off x="1308866" y="2592479"/>
                  <a:ext cx="42939" cy="42939"/>
                </a:xfrm>
                <a:custGeom>
                  <a:avLst/>
                  <a:gdLst>
                    <a:gd name="connsiteX0" fmla="*/ 42940 w 42939"/>
                    <a:gd name="connsiteY0" fmla="*/ 21470 h 42939"/>
                    <a:gd name="connsiteX1" fmla="*/ 42122 w 42939"/>
                    <a:gd name="connsiteY1" fmla="*/ 27195 h 42939"/>
                    <a:gd name="connsiteX2" fmla="*/ 21470 w 42939"/>
                    <a:gd name="connsiteY2" fmla="*/ 42940 h 42939"/>
                    <a:gd name="connsiteX3" fmla="*/ 0 w 42939"/>
                    <a:gd name="connsiteY3" fmla="*/ 21470 h 42939"/>
                    <a:gd name="connsiteX4" fmla="*/ 21470 w 42939"/>
                    <a:gd name="connsiteY4" fmla="*/ 0 h 42939"/>
                    <a:gd name="connsiteX5" fmla="*/ 38441 w 42939"/>
                    <a:gd name="connsiteY5" fmla="*/ 8384 h 42939"/>
                    <a:gd name="connsiteX6" fmla="*/ 42940 w 42939"/>
                    <a:gd name="connsiteY6" fmla="*/ 21470 h 42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939" h="42939">
                      <a:moveTo>
                        <a:pt x="42940" y="21470"/>
                      </a:moveTo>
                      <a:cubicBezTo>
                        <a:pt x="42940" y="23515"/>
                        <a:pt x="42735" y="25355"/>
                        <a:pt x="42122" y="27195"/>
                      </a:cubicBezTo>
                      <a:cubicBezTo>
                        <a:pt x="39668" y="36397"/>
                        <a:pt x="31285" y="42940"/>
                        <a:pt x="21470" y="42940"/>
                      </a:cubicBezTo>
                      <a:cubicBezTo>
                        <a:pt x="9610" y="42940"/>
                        <a:pt x="0" y="33329"/>
                        <a:pt x="0" y="21470"/>
                      </a:cubicBezTo>
                      <a:cubicBezTo>
                        <a:pt x="0" y="9610"/>
                        <a:pt x="9610" y="0"/>
                        <a:pt x="21470" y="0"/>
                      </a:cubicBezTo>
                      <a:cubicBezTo>
                        <a:pt x="28422" y="0"/>
                        <a:pt x="34556" y="3272"/>
                        <a:pt x="38441" y="8384"/>
                      </a:cubicBezTo>
                      <a:cubicBezTo>
                        <a:pt x="41304" y="11860"/>
                        <a:pt x="42940" y="16358"/>
                        <a:pt x="42940" y="21470"/>
                      </a:cubicBezTo>
                      <a:close/>
                    </a:path>
                  </a:pathLst>
                </a:custGeom>
                <a:solidFill>
                  <a:srgbClr val="78ACEA"/>
                </a:solidFill>
                <a:ln w="20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4" name="Graphic 15">
                <a:extLst>
                  <a:ext uri="{FF2B5EF4-FFF2-40B4-BE49-F238E27FC236}">
                    <a16:creationId xmlns="" xmlns:a16="http://schemas.microsoft.com/office/drawing/2014/main" id="{48AE6051-F809-1543-A624-563AE4C46EED}"/>
                  </a:ext>
                </a:extLst>
              </p:cNvPr>
              <p:cNvGrpSpPr/>
              <p:nvPr/>
            </p:nvGrpSpPr>
            <p:grpSpPr>
              <a:xfrm>
                <a:off x="1578160" y="2425423"/>
                <a:ext cx="198750" cy="209996"/>
                <a:chOff x="1578160" y="2425423"/>
                <a:chExt cx="198750" cy="209996"/>
              </a:xfrm>
              <a:solidFill>
                <a:srgbClr val="78ACEA"/>
              </a:solidFill>
            </p:grpSpPr>
            <p:sp>
              <p:nvSpPr>
                <p:cNvPr id="105" name="Freeform 104">
                  <a:extLst>
                    <a:ext uri="{FF2B5EF4-FFF2-40B4-BE49-F238E27FC236}">
                      <a16:creationId xmlns="" xmlns:a16="http://schemas.microsoft.com/office/drawing/2014/main" id="{E162C8C3-66F0-504E-B916-59323E77A785}"/>
                    </a:ext>
                  </a:extLst>
                </p:cNvPr>
                <p:cNvSpPr/>
                <p:nvPr/>
              </p:nvSpPr>
              <p:spPr>
                <a:xfrm>
                  <a:off x="1578160" y="2425423"/>
                  <a:ext cx="198750" cy="198545"/>
                </a:xfrm>
                <a:custGeom>
                  <a:avLst/>
                  <a:gdLst>
                    <a:gd name="connsiteX0" fmla="*/ 99375 w 198750"/>
                    <a:gd name="connsiteY0" fmla="*/ 0 h 198545"/>
                    <a:gd name="connsiteX1" fmla="*/ 0 w 198750"/>
                    <a:gd name="connsiteY1" fmla="*/ 99375 h 198545"/>
                    <a:gd name="connsiteX2" fmla="*/ 19016 w 198750"/>
                    <a:gd name="connsiteY2" fmla="*/ 99375 h 198545"/>
                    <a:gd name="connsiteX3" fmla="*/ 99375 w 198750"/>
                    <a:gd name="connsiteY3" fmla="*/ 19016 h 198545"/>
                    <a:gd name="connsiteX4" fmla="*/ 179734 w 198750"/>
                    <a:gd name="connsiteY4" fmla="*/ 99375 h 198545"/>
                    <a:gd name="connsiteX5" fmla="*/ 175644 w 198750"/>
                    <a:gd name="connsiteY5" fmla="*/ 124730 h 198545"/>
                    <a:gd name="connsiteX6" fmla="*/ 125752 w 198750"/>
                    <a:gd name="connsiteY6" fmla="*/ 175236 h 198545"/>
                    <a:gd name="connsiteX7" fmla="*/ 104078 w 198750"/>
                    <a:gd name="connsiteY7" fmla="*/ 179530 h 198545"/>
                    <a:gd name="connsiteX8" fmla="*/ 104078 w 198750"/>
                    <a:gd name="connsiteY8" fmla="*/ 198546 h 198545"/>
                    <a:gd name="connsiteX9" fmla="*/ 129433 w 198750"/>
                    <a:gd name="connsiteY9" fmla="*/ 194047 h 198545"/>
                    <a:gd name="connsiteX10" fmla="*/ 195479 w 198750"/>
                    <a:gd name="connsiteY10" fmla="*/ 124730 h 198545"/>
                    <a:gd name="connsiteX11" fmla="*/ 198750 w 198750"/>
                    <a:gd name="connsiteY11" fmla="*/ 99375 h 198545"/>
                    <a:gd name="connsiteX12" fmla="*/ 99375 w 198750"/>
                    <a:gd name="connsiteY12" fmla="*/ 0 h 198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8750" h="198545">
                      <a:moveTo>
                        <a:pt x="99375" y="0"/>
                      </a:moveTo>
                      <a:cubicBezTo>
                        <a:pt x="44576" y="0"/>
                        <a:pt x="0" y="44576"/>
                        <a:pt x="0" y="99375"/>
                      </a:cubicBezTo>
                      <a:lnTo>
                        <a:pt x="19016" y="99375"/>
                      </a:lnTo>
                      <a:cubicBezTo>
                        <a:pt x="19016" y="55004"/>
                        <a:pt x="55004" y="19016"/>
                        <a:pt x="99375" y="19016"/>
                      </a:cubicBezTo>
                      <a:cubicBezTo>
                        <a:pt x="143746" y="19016"/>
                        <a:pt x="179734" y="55004"/>
                        <a:pt x="179734" y="99375"/>
                      </a:cubicBezTo>
                      <a:cubicBezTo>
                        <a:pt x="179734" y="108168"/>
                        <a:pt x="178303" y="116756"/>
                        <a:pt x="175644" y="124730"/>
                      </a:cubicBezTo>
                      <a:cubicBezTo>
                        <a:pt x="167670" y="148245"/>
                        <a:pt x="149267" y="167056"/>
                        <a:pt x="125752" y="175236"/>
                      </a:cubicBezTo>
                      <a:cubicBezTo>
                        <a:pt x="118800" y="177689"/>
                        <a:pt x="111644" y="179121"/>
                        <a:pt x="104078" y="179530"/>
                      </a:cubicBezTo>
                      <a:lnTo>
                        <a:pt x="104078" y="198546"/>
                      </a:lnTo>
                      <a:cubicBezTo>
                        <a:pt x="112871" y="198137"/>
                        <a:pt x="121458" y="196705"/>
                        <a:pt x="129433" y="194047"/>
                      </a:cubicBezTo>
                      <a:cubicBezTo>
                        <a:pt x="161740" y="183824"/>
                        <a:pt x="186891" y="157651"/>
                        <a:pt x="195479" y="124730"/>
                      </a:cubicBezTo>
                      <a:cubicBezTo>
                        <a:pt x="197523" y="116551"/>
                        <a:pt x="198750" y="108168"/>
                        <a:pt x="198750" y="99375"/>
                      </a:cubicBezTo>
                      <a:cubicBezTo>
                        <a:pt x="198750" y="44576"/>
                        <a:pt x="153970" y="0"/>
                        <a:pt x="99375" y="0"/>
                      </a:cubicBezTo>
                      <a:close/>
                    </a:path>
                  </a:pathLst>
                </a:custGeom>
                <a:solidFill>
                  <a:srgbClr val="78ACEA"/>
                </a:solidFill>
                <a:ln w="20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6" name="Freeform 105">
                  <a:extLst>
                    <a:ext uri="{FF2B5EF4-FFF2-40B4-BE49-F238E27FC236}">
                      <a16:creationId xmlns="" xmlns:a16="http://schemas.microsoft.com/office/drawing/2014/main" id="{53D67039-3306-E14B-9DE0-6E06ECB8F7AF}"/>
                    </a:ext>
                  </a:extLst>
                </p:cNvPr>
                <p:cNvSpPr/>
                <p:nvPr/>
              </p:nvSpPr>
              <p:spPr>
                <a:xfrm>
                  <a:off x="1665267" y="2592479"/>
                  <a:ext cx="42939" cy="42939"/>
                </a:xfrm>
                <a:custGeom>
                  <a:avLst/>
                  <a:gdLst>
                    <a:gd name="connsiteX0" fmla="*/ 42940 w 42939"/>
                    <a:gd name="connsiteY0" fmla="*/ 21470 h 42939"/>
                    <a:gd name="connsiteX1" fmla="*/ 42122 w 42939"/>
                    <a:gd name="connsiteY1" fmla="*/ 27195 h 42939"/>
                    <a:gd name="connsiteX2" fmla="*/ 21470 w 42939"/>
                    <a:gd name="connsiteY2" fmla="*/ 42940 h 42939"/>
                    <a:gd name="connsiteX3" fmla="*/ 0 w 42939"/>
                    <a:gd name="connsiteY3" fmla="*/ 21470 h 42939"/>
                    <a:gd name="connsiteX4" fmla="*/ 21470 w 42939"/>
                    <a:gd name="connsiteY4" fmla="*/ 0 h 42939"/>
                    <a:gd name="connsiteX5" fmla="*/ 38441 w 42939"/>
                    <a:gd name="connsiteY5" fmla="*/ 8384 h 42939"/>
                    <a:gd name="connsiteX6" fmla="*/ 42940 w 42939"/>
                    <a:gd name="connsiteY6" fmla="*/ 21470 h 42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939" h="42939">
                      <a:moveTo>
                        <a:pt x="42940" y="21470"/>
                      </a:moveTo>
                      <a:cubicBezTo>
                        <a:pt x="42940" y="23515"/>
                        <a:pt x="42735" y="25355"/>
                        <a:pt x="42122" y="27195"/>
                      </a:cubicBezTo>
                      <a:cubicBezTo>
                        <a:pt x="39668" y="36397"/>
                        <a:pt x="31285" y="42940"/>
                        <a:pt x="21470" y="42940"/>
                      </a:cubicBezTo>
                      <a:cubicBezTo>
                        <a:pt x="9610" y="42940"/>
                        <a:pt x="0" y="33329"/>
                        <a:pt x="0" y="21470"/>
                      </a:cubicBezTo>
                      <a:cubicBezTo>
                        <a:pt x="0" y="9610"/>
                        <a:pt x="9610" y="0"/>
                        <a:pt x="21470" y="0"/>
                      </a:cubicBezTo>
                      <a:cubicBezTo>
                        <a:pt x="28422" y="0"/>
                        <a:pt x="34556" y="3272"/>
                        <a:pt x="38441" y="8384"/>
                      </a:cubicBezTo>
                      <a:cubicBezTo>
                        <a:pt x="41304" y="11860"/>
                        <a:pt x="42940" y="16358"/>
                        <a:pt x="42940" y="21470"/>
                      </a:cubicBezTo>
                      <a:close/>
                    </a:path>
                  </a:pathLst>
                </a:custGeom>
                <a:solidFill>
                  <a:srgbClr val="78ACEA"/>
                </a:solidFill>
                <a:ln w="20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7" name="Graphic 15">
                <a:extLst>
                  <a:ext uri="{FF2B5EF4-FFF2-40B4-BE49-F238E27FC236}">
                    <a16:creationId xmlns="" xmlns:a16="http://schemas.microsoft.com/office/drawing/2014/main" id="{48AE6051-F809-1543-A624-563AE4C46EED}"/>
                  </a:ext>
                </a:extLst>
              </p:cNvPr>
              <p:cNvGrpSpPr/>
              <p:nvPr/>
            </p:nvGrpSpPr>
            <p:grpSpPr>
              <a:xfrm>
                <a:off x="1934356" y="2425423"/>
                <a:ext cx="198750" cy="209996"/>
                <a:chOff x="1934356" y="2425423"/>
                <a:chExt cx="198750" cy="209996"/>
              </a:xfrm>
              <a:solidFill>
                <a:srgbClr val="78ACEA"/>
              </a:solidFill>
            </p:grpSpPr>
            <p:sp>
              <p:nvSpPr>
                <p:cNvPr id="108" name="Freeform 107">
                  <a:extLst>
                    <a:ext uri="{FF2B5EF4-FFF2-40B4-BE49-F238E27FC236}">
                      <a16:creationId xmlns="" xmlns:a16="http://schemas.microsoft.com/office/drawing/2014/main" id="{DEDAF61A-1894-8E41-AFFA-F37958F3459D}"/>
                    </a:ext>
                  </a:extLst>
                </p:cNvPr>
                <p:cNvSpPr/>
                <p:nvPr/>
              </p:nvSpPr>
              <p:spPr>
                <a:xfrm>
                  <a:off x="1934356" y="2425423"/>
                  <a:ext cx="198750" cy="198545"/>
                </a:xfrm>
                <a:custGeom>
                  <a:avLst/>
                  <a:gdLst>
                    <a:gd name="connsiteX0" fmla="*/ 99375 w 198750"/>
                    <a:gd name="connsiteY0" fmla="*/ 0 h 198545"/>
                    <a:gd name="connsiteX1" fmla="*/ 0 w 198750"/>
                    <a:gd name="connsiteY1" fmla="*/ 99375 h 198545"/>
                    <a:gd name="connsiteX2" fmla="*/ 19016 w 198750"/>
                    <a:gd name="connsiteY2" fmla="*/ 99375 h 198545"/>
                    <a:gd name="connsiteX3" fmla="*/ 99375 w 198750"/>
                    <a:gd name="connsiteY3" fmla="*/ 19016 h 198545"/>
                    <a:gd name="connsiteX4" fmla="*/ 179734 w 198750"/>
                    <a:gd name="connsiteY4" fmla="*/ 99375 h 198545"/>
                    <a:gd name="connsiteX5" fmla="*/ 175644 w 198750"/>
                    <a:gd name="connsiteY5" fmla="*/ 124730 h 198545"/>
                    <a:gd name="connsiteX6" fmla="*/ 125752 w 198750"/>
                    <a:gd name="connsiteY6" fmla="*/ 175236 h 198545"/>
                    <a:gd name="connsiteX7" fmla="*/ 104078 w 198750"/>
                    <a:gd name="connsiteY7" fmla="*/ 179530 h 198545"/>
                    <a:gd name="connsiteX8" fmla="*/ 104078 w 198750"/>
                    <a:gd name="connsiteY8" fmla="*/ 198546 h 198545"/>
                    <a:gd name="connsiteX9" fmla="*/ 129433 w 198750"/>
                    <a:gd name="connsiteY9" fmla="*/ 194047 h 198545"/>
                    <a:gd name="connsiteX10" fmla="*/ 195478 w 198750"/>
                    <a:gd name="connsiteY10" fmla="*/ 124730 h 198545"/>
                    <a:gd name="connsiteX11" fmla="*/ 198750 w 198750"/>
                    <a:gd name="connsiteY11" fmla="*/ 99375 h 198545"/>
                    <a:gd name="connsiteX12" fmla="*/ 99375 w 198750"/>
                    <a:gd name="connsiteY12" fmla="*/ 0 h 198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8750" h="198545">
                      <a:moveTo>
                        <a:pt x="99375" y="0"/>
                      </a:moveTo>
                      <a:cubicBezTo>
                        <a:pt x="44575" y="0"/>
                        <a:pt x="0" y="44576"/>
                        <a:pt x="0" y="99375"/>
                      </a:cubicBezTo>
                      <a:lnTo>
                        <a:pt x="19016" y="99375"/>
                      </a:lnTo>
                      <a:cubicBezTo>
                        <a:pt x="19016" y="55004"/>
                        <a:pt x="55004" y="19016"/>
                        <a:pt x="99375" y="19016"/>
                      </a:cubicBezTo>
                      <a:cubicBezTo>
                        <a:pt x="143746" y="19016"/>
                        <a:pt x="179734" y="55004"/>
                        <a:pt x="179734" y="99375"/>
                      </a:cubicBezTo>
                      <a:cubicBezTo>
                        <a:pt x="179734" y="108168"/>
                        <a:pt x="178302" y="116756"/>
                        <a:pt x="175644" y="124730"/>
                      </a:cubicBezTo>
                      <a:cubicBezTo>
                        <a:pt x="167670" y="148245"/>
                        <a:pt x="149267" y="167056"/>
                        <a:pt x="125752" y="175236"/>
                      </a:cubicBezTo>
                      <a:cubicBezTo>
                        <a:pt x="118800" y="177689"/>
                        <a:pt x="111644" y="179121"/>
                        <a:pt x="104078" y="179530"/>
                      </a:cubicBezTo>
                      <a:lnTo>
                        <a:pt x="104078" y="198546"/>
                      </a:lnTo>
                      <a:cubicBezTo>
                        <a:pt x="112870" y="198137"/>
                        <a:pt x="121458" y="196705"/>
                        <a:pt x="129433" y="194047"/>
                      </a:cubicBezTo>
                      <a:cubicBezTo>
                        <a:pt x="161740" y="183824"/>
                        <a:pt x="186891" y="157651"/>
                        <a:pt x="195478" y="124730"/>
                      </a:cubicBezTo>
                      <a:cubicBezTo>
                        <a:pt x="197523" y="116551"/>
                        <a:pt x="198750" y="108168"/>
                        <a:pt x="198750" y="99375"/>
                      </a:cubicBezTo>
                      <a:cubicBezTo>
                        <a:pt x="198750" y="44576"/>
                        <a:pt x="154175" y="0"/>
                        <a:pt x="99375" y="0"/>
                      </a:cubicBezTo>
                      <a:close/>
                    </a:path>
                  </a:pathLst>
                </a:custGeom>
                <a:solidFill>
                  <a:srgbClr val="78ACEA"/>
                </a:solidFill>
                <a:ln w="20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9" name="Freeform 108">
                  <a:extLst>
                    <a:ext uri="{FF2B5EF4-FFF2-40B4-BE49-F238E27FC236}">
                      <a16:creationId xmlns="" xmlns:a16="http://schemas.microsoft.com/office/drawing/2014/main" id="{3FE2516D-FC08-4344-9D01-C3D16356B1AF}"/>
                    </a:ext>
                  </a:extLst>
                </p:cNvPr>
                <p:cNvSpPr/>
                <p:nvPr/>
              </p:nvSpPr>
              <p:spPr>
                <a:xfrm>
                  <a:off x="2021463" y="2592479"/>
                  <a:ext cx="42939" cy="42939"/>
                </a:xfrm>
                <a:custGeom>
                  <a:avLst/>
                  <a:gdLst>
                    <a:gd name="connsiteX0" fmla="*/ 42940 w 42939"/>
                    <a:gd name="connsiteY0" fmla="*/ 21470 h 42939"/>
                    <a:gd name="connsiteX1" fmla="*/ 42122 w 42939"/>
                    <a:gd name="connsiteY1" fmla="*/ 27195 h 42939"/>
                    <a:gd name="connsiteX2" fmla="*/ 21470 w 42939"/>
                    <a:gd name="connsiteY2" fmla="*/ 42940 h 42939"/>
                    <a:gd name="connsiteX3" fmla="*/ 0 w 42939"/>
                    <a:gd name="connsiteY3" fmla="*/ 21470 h 42939"/>
                    <a:gd name="connsiteX4" fmla="*/ 21470 w 42939"/>
                    <a:gd name="connsiteY4" fmla="*/ 0 h 42939"/>
                    <a:gd name="connsiteX5" fmla="*/ 38441 w 42939"/>
                    <a:gd name="connsiteY5" fmla="*/ 8384 h 42939"/>
                    <a:gd name="connsiteX6" fmla="*/ 42940 w 42939"/>
                    <a:gd name="connsiteY6" fmla="*/ 21470 h 42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939" h="42939">
                      <a:moveTo>
                        <a:pt x="42940" y="21470"/>
                      </a:moveTo>
                      <a:cubicBezTo>
                        <a:pt x="42940" y="23515"/>
                        <a:pt x="42735" y="25355"/>
                        <a:pt x="42122" y="27195"/>
                      </a:cubicBezTo>
                      <a:cubicBezTo>
                        <a:pt x="39668" y="36397"/>
                        <a:pt x="31285" y="42940"/>
                        <a:pt x="21470" y="42940"/>
                      </a:cubicBezTo>
                      <a:cubicBezTo>
                        <a:pt x="9610" y="42940"/>
                        <a:pt x="0" y="33329"/>
                        <a:pt x="0" y="21470"/>
                      </a:cubicBezTo>
                      <a:cubicBezTo>
                        <a:pt x="0" y="9610"/>
                        <a:pt x="9610" y="0"/>
                        <a:pt x="21470" y="0"/>
                      </a:cubicBezTo>
                      <a:cubicBezTo>
                        <a:pt x="28422" y="0"/>
                        <a:pt x="34556" y="3272"/>
                        <a:pt x="38441" y="8384"/>
                      </a:cubicBezTo>
                      <a:cubicBezTo>
                        <a:pt x="41304" y="11860"/>
                        <a:pt x="42940" y="16358"/>
                        <a:pt x="42940" y="21470"/>
                      </a:cubicBezTo>
                      <a:close/>
                    </a:path>
                  </a:pathLst>
                </a:custGeom>
                <a:solidFill>
                  <a:srgbClr val="78ACEA"/>
                </a:solidFill>
                <a:ln w="20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0" name="Graphic 15">
                <a:extLst>
                  <a:ext uri="{FF2B5EF4-FFF2-40B4-BE49-F238E27FC236}">
                    <a16:creationId xmlns="" xmlns:a16="http://schemas.microsoft.com/office/drawing/2014/main" id="{48AE6051-F809-1543-A624-563AE4C46EED}"/>
                  </a:ext>
                </a:extLst>
              </p:cNvPr>
              <p:cNvGrpSpPr/>
              <p:nvPr/>
            </p:nvGrpSpPr>
            <p:grpSpPr>
              <a:xfrm>
                <a:off x="2290757" y="2425423"/>
                <a:ext cx="198750" cy="209996"/>
                <a:chOff x="2290757" y="2425423"/>
                <a:chExt cx="198750" cy="209996"/>
              </a:xfrm>
              <a:solidFill>
                <a:srgbClr val="78ACEA"/>
              </a:solidFill>
            </p:grpSpPr>
            <p:sp>
              <p:nvSpPr>
                <p:cNvPr id="111" name="Freeform 110">
                  <a:extLst>
                    <a:ext uri="{FF2B5EF4-FFF2-40B4-BE49-F238E27FC236}">
                      <a16:creationId xmlns="" xmlns:a16="http://schemas.microsoft.com/office/drawing/2014/main" id="{05659F11-75DE-2346-B836-F9ADC385412A}"/>
                    </a:ext>
                  </a:extLst>
                </p:cNvPr>
                <p:cNvSpPr/>
                <p:nvPr/>
              </p:nvSpPr>
              <p:spPr>
                <a:xfrm>
                  <a:off x="2290757" y="2425423"/>
                  <a:ext cx="198750" cy="198545"/>
                </a:xfrm>
                <a:custGeom>
                  <a:avLst/>
                  <a:gdLst>
                    <a:gd name="connsiteX0" fmla="*/ 99375 w 198750"/>
                    <a:gd name="connsiteY0" fmla="*/ 0 h 198545"/>
                    <a:gd name="connsiteX1" fmla="*/ 0 w 198750"/>
                    <a:gd name="connsiteY1" fmla="*/ 99375 h 198545"/>
                    <a:gd name="connsiteX2" fmla="*/ 19016 w 198750"/>
                    <a:gd name="connsiteY2" fmla="*/ 99375 h 198545"/>
                    <a:gd name="connsiteX3" fmla="*/ 99375 w 198750"/>
                    <a:gd name="connsiteY3" fmla="*/ 19016 h 198545"/>
                    <a:gd name="connsiteX4" fmla="*/ 179734 w 198750"/>
                    <a:gd name="connsiteY4" fmla="*/ 99375 h 198545"/>
                    <a:gd name="connsiteX5" fmla="*/ 175644 w 198750"/>
                    <a:gd name="connsiteY5" fmla="*/ 124730 h 198545"/>
                    <a:gd name="connsiteX6" fmla="*/ 125752 w 198750"/>
                    <a:gd name="connsiteY6" fmla="*/ 175236 h 198545"/>
                    <a:gd name="connsiteX7" fmla="*/ 104078 w 198750"/>
                    <a:gd name="connsiteY7" fmla="*/ 179530 h 198545"/>
                    <a:gd name="connsiteX8" fmla="*/ 104078 w 198750"/>
                    <a:gd name="connsiteY8" fmla="*/ 198546 h 198545"/>
                    <a:gd name="connsiteX9" fmla="*/ 129433 w 198750"/>
                    <a:gd name="connsiteY9" fmla="*/ 194047 h 198545"/>
                    <a:gd name="connsiteX10" fmla="*/ 195479 w 198750"/>
                    <a:gd name="connsiteY10" fmla="*/ 124730 h 198545"/>
                    <a:gd name="connsiteX11" fmla="*/ 198750 w 198750"/>
                    <a:gd name="connsiteY11" fmla="*/ 99375 h 198545"/>
                    <a:gd name="connsiteX12" fmla="*/ 99375 w 198750"/>
                    <a:gd name="connsiteY12" fmla="*/ 0 h 198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8750" h="198545">
                      <a:moveTo>
                        <a:pt x="99375" y="0"/>
                      </a:moveTo>
                      <a:cubicBezTo>
                        <a:pt x="44576" y="0"/>
                        <a:pt x="0" y="44576"/>
                        <a:pt x="0" y="99375"/>
                      </a:cubicBezTo>
                      <a:lnTo>
                        <a:pt x="19016" y="99375"/>
                      </a:lnTo>
                      <a:cubicBezTo>
                        <a:pt x="19016" y="55004"/>
                        <a:pt x="55004" y="19016"/>
                        <a:pt x="99375" y="19016"/>
                      </a:cubicBezTo>
                      <a:cubicBezTo>
                        <a:pt x="143746" y="19016"/>
                        <a:pt x="179734" y="55004"/>
                        <a:pt x="179734" y="99375"/>
                      </a:cubicBezTo>
                      <a:cubicBezTo>
                        <a:pt x="179734" y="108168"/>
                        <a:pt x="178303" y="116756"/>
                        <a:pt x="175644" y="124730"/>
                      </a:cubicBezTo>
                      <a:cubicBezTo>
                        <a:pt x="167670" y="148245"/>
                        <a:pt x="149267" y="167056"/>
                        <a:pt x="125752" y="175236"/>
                      </a:cubicBezTo>
                      <a:cubicBezTo>
                        <a:pt x="119005" y="177689"/>
                        <a:pt x="111644" y="179121"/>
                        <a:pt x="104078" y="179530"/>
                      </a:cubicBezTo>
                      <a:lnTo>
                        <a:pt x="104078" y="198546"/>
                      </a:lnTo>
                      <a:cubicBezTo>
                        <a:pt x="112871" y="198137"/>
                        <a:pt x="121458" y="196705"/>
                        <a:pt x="129433" y="194047"/>
                      </a:cubicBezTo>
                      <a:cubicBezTo>
                        <a:pt x="161740" y="183824"/>
                        <a:pt x="186891" y="157651"/>
                        <a:pt x="195479" y="124730"/>
                      </a:cubicBezTo>
                      <a:cubicBezTo>
                        <a:pt x="197728" y="116551"/>
                        <a:pt x="198750" y="108168"/>
                        <a:pt x="198750" y="99375"/>
                      </a:cubicBezTo>
                      <a:cubicBezTo>
                        <a:pt x="198750" y="44576"/>
                        <a:pt x="154175" y="0"/>
                        <a:pt x="99375" y="0"/>
                      </a:cubicBezTo>
                      <a:close/>
                    </a:path>
                  </a:pathLst>
                </a:custGeom>
                <a:solidFill>
                  <a:srgbClr val="78ACEA"/>
                </a:solidFill>
                <a:ln w="20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2" name="Freeform 111">
                  <a:extLst>
                    <a:ext uri="{FF2B5EF4-FFF2-40B4-BE49-F238E27FC236}">
                      <a16:creationId xmlns="" xmlns:a16="http://schemas.microsoft.com/office/drawing/2014/main" id="{80B40367-A65F-E245-9B74-2B9DADCCC801}"/>
                    </a:ext>
                  </a:extLst>
                </p:cNvPr>
                <p:cNvSpPr/>
                <p:nvPr/>
              </p:nvSpPr>
              <p:spPr>
                <a:xfrm>
                  <a:off x="2377864" y="2592479"/>
                  <a:ext cx="42939" cy="42939"/>
                </a:xfrm>
                <a:custGeom>
                  <a:avLst/>
                  <a:gdLst>
                    <a:gd name="connsiteX0" fmla="*/ 42940 w 42939"/>
                    <a:gd name="connsiteY0" fmla="*/ 21470 h 42939"/>
                    <a:gd name="connsiteX1" fmla="*/ 42122 w 42939"/>
                    <a:gd name="connsiteY1" fmla="*/ 27195 h 42939"/>
                    <a:gd name="connsiteX2" fmla="*/ 21470 w 42939"/>
                    <a:gd name="connsiteY2" fmla="*/ 42940 h 42939"/>
                    <a:gd name="connsiteX3" fmla="*/ 0 w 42939"/>
                    <a:gd name="connsiteY3" fmla="*/ 21470 h 42939"/>
                    <a:gd name="connsiteX4" fmla="*/ 21470 w 42939"/>
                    <a:gd name="connsiteY4" fmla="*/ 0 h 42939"/>
                    <a:gd name="connsiteX5" fmla="*/ 38441 w 42939"/>
                    <a:gd name="connsiteY5" fmla="*/ 8384 h 42939"/>
                    <a:gd name="connsiteX6" fmla="*/ 42940 w 42939"/>
                    <a:gd name="connsiteY6" fmla="*/ 21470 h 42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939" h="42939">
                      <a:moveTo>
                        <a:pt x="42940" y="21470"/>
                      </a:moveTo>
                      <a:cubicBezTo>
                        <a:pt x="42940" y="23515"/>
                        <a:pt x="42735" y="25355"/>
                        <a:pt x="42122" y="27195"/>
                      </a:cubicBezTo>
                      <a:cubicBezTo>
                        <a:pt x="39668" y="36397"/>
                        <a:pt x="31285" y="42940"/>
                        <a:pt x="21470" y="42940"/>
                      </a:cubicBezTo>
                      <a:cubicBezTo>
                        <a:pt x="9610" y="42940"/>
                        <a:pt x="0" y="33329"/>
                        <a:pt x="0" y="21470"/>
                      </a:cubicBezTo>
                      <a:cubicBezTo>
                        <a:pt x="0" y="9610"/>
                        <a:pt x="9610" y="0"/>
                        <a:pt x="21470" y="0"/>
                      </a:cubicBezTo>
                      <a:cubicBezTo>
                        <a:pt x="28422" y="0"/>
                        <a:pt x="34556" y="3272"/>
                        <a:pt x="38441" y="8384"/>
                      </a:cubicBezTo>
                      <a:cubicBezTo>
                        <a:pt x="41304" y="11860"/>
                        <a:pt x="42940" y="16358"/>
                        <a:pt x="42940" y="21470"/>
                      </a:cubicBezTo>
                      <a:close/>
                    </a:path>
                  </a:pathLst>
                </a:custGeom>
                <a:solidFill>
                  <a:srgbClr val="78ACEA"/>
                </a:solidFill>
                <a:ln w="20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3" name="Graphic 15">
                <a:extLst>
                  <a:ext uri="{FF2B5EF4-FFF2-40B4-BE49-F238E27FC236}">
                    <a16:creationId xmlns="" xmlns:a16="http://schemas.microsoft.com/office/drawing/2014/main" id="{48AE6051-F809-1543-A624-563AE4C46EED}"/>
                  </a:ext>
                </a:extLst>
              </p:cNvPr>
              <p:cNvGrpSpPr/>
              <p:nvPr/>
            </p:nvGrpSpPr>
            <p:grpSpPr>
              <a:xfrm>
                <a:off x="2646953" y="2425423"/>
                <a:ext cx="198750" cy="209996"/>
                <a:chOff x="2646953" y="2425423"/>
                <a:chExt cx="198750" cy="209996"/>
              </a:xfrm>
              <a:solidFill>
                <a:srgbClr val="78ACEA"/>
              </a:solidFill>
            </p:grpSpPr>
            <p:sp>
              <p:nvSpPr>
                <p:cNvPr id="114" name="Freeform 113">
                  <a:extLst>
                    <a:ext uri="{FF2B5EF4-FFF2-40B4-BE49-F238E27FC236}">
                      <a16:creationId xmlns="" xmlns:a16="http://schemas.microsoft.com/office/drawing/2014/main" id="{3E4308EA-53A8-0447-B045-494BED384FC2}"/>
                    </a:ext>
                  </a:extLst>
                </p:cNvPr>
                <p:cNvSpPr/>
                <p:nvPr/>
              </p:nvSpPr>
              <p:spPr>
                <a:xfrm>
                  <a:off x="2646953" y="2425423"/>
                  <a:ext cx="198750" cy="198545"/>
                </a:xfrm>
                <a:custGeom>
                  <a:avLst/>
                  <a:gdLst>
                    <a:gd name="connsiteX0" fmla="*/ 99375 w 198750"/>
                    <a:gd name="connsiteY0" fmla="*/ 0 h 198545"/>
                    <a:gd name="connsiteX1" fmla="*/ 0 w 198750"/>
                    <a:gd name="connsiteY1" fmla="*/ 99375 h 198545"/>
                    <a:gd name="connsiteX2" fmla="*/ 19016 w 198750"/>
                    <a:gd name="connsiteY2" fmla="*/ 99375 h 198545"/>
                    <a:gd name="connsiteX3" fmla="*/ 99375 w 198750"/>
                    <a:gd name="connsiteY3" fmla="*/ 19016 h 198545"/>
                    <a:gd name="connsiteX4" fmla="*/ 179734 w 198750"/>
                    <a:gd name="connsiteY4" fmla="*/ 99375 h 198545"/>
                    <a:gd name="connsiteX5" fmla="*/ 175644 w 198750"/>
                    <a:gd name="connsiteY5" fmla="*/ 124730 h 198545"/>
                    <a:gd name="connsiteX6" fmla="*/ 125752 w 198750"/>
                    <a:gd name="connsiteY6" fmla="*/ 175236 h 198545"/>
                    <a:gd name="connsiteX7" fmla="*/ 104078 w 198750"/>
                    <a:gd name="connsiteY7" fmla="*/ 179530 h 198545"/>
                    <a:gd name="connsiteX8" fmla="*/ 104078 w 198750"/>
                    <a:gd name="connsiteY8" fmla="*/ 198546 h 198545"/>
                    <a:gd name="connsiteX9" fmla="*/ 129433 w 198750"/>
                    <a:gd name="connsiteY9" fmla="*/ 194047 h 198545"/>
                    <a:gd name="connsiteX10" fmla="*/ 195478 w 198750"/>
                    <a:gd name="connsiteY10" fmla="*/ 124730 h 198545"/>
                    <a:gd name="connsiteX11" fmla="*/ 198750 w 198750"/>
                    <a:gd name="connsiteY11" fmla="*/ 99375 h 198545"/>
                    <a:gd name="connsiteX12" fmla="*/ 99375 w 198750"/>
                    <a:gd name="connsiteY12" fmla="*/ 0 h 198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8750" h="198545">
                      <a:moveTo>
                        <a:pt x="99375" y="0"/>
                      </a:moveTo>
                      <a:cubicBezTo>
                        <a:pt x="44575" y="0"/>
                        <a:pt x="0" y="44576"/>
                        <a:pt x="0" y="99375"/>
                      </a:cubicBezTo>
                      <a:lnTo>
                        <a:pt x="19016" y="99375"/>
                      </a:lnTo>
                      <a:cubicBezTo>
                        <a:pt x="19016" y="55004"/>
                        <a:pt x="55004" y="19016"/>
                        <a:pt x="99375" y="19016"/>
                      </a:cubicBezTo>
                      <a:cubicBezTo>
                        <a:pt x="143746" y="19016"/>
                        <a:pt x="179734" y="55004"/>
                        <a:pt x="179734" y="99375"/>
                      </a:cubicBezTo>
                      <a:cubicBezTo>
                        <a:pt x="179734" y="108168"/>
                        <a:pt x="178302" y="116756"/>
                        <a:pt x="175644" y="124730"/>
                      </a:cubicBezTo>
                      <a:cubicBezTo>
                        <a:pt x="167670" y="148245"/>
                        <a:pt x="149267" y="167056"/>
                        <a:pt x="125752" y="175236"/>
                      </a:cubicBezTo>
                      <a:cubicBezTo>
                        <a:pt x="119005" y="177689"/>
                        <a:pt x="111644" y="179121"/>
                        <a:pt x="104078" y="179530"/>
                      </a:cubicBezTo>
                      <a:lnTo>
                        <a:pt x="104078" y="198546"/>
                      </a:lnTo>
                      <a:cubicBezTo>
                        <a:pt x="112870" y="198137"/>
                        <a:pt x="121458" y="196705"/>
                        <a:pt x="129433" y="194047"/>
                      </a:cubicBezTo>
                      <a:cubicBezTo>
                        <a:pt x="161740" y="183824"/>
                        <a:pt x="186891" y="157651"/>
                        <a:pt x="195478" y="124730"/>
                      </a:cubicBezTo>
                      <a:cubicBezTo>
                        <a:pt x="197523" y="116551"/>
                        <a:pt x="198750" y="108168"/>
                        <a:pt x="198750" y="99375"/>
                      </a:cubicBezTo>
                      <a:cubicBezTo>
                        <a:pt x="198750" y="44576"/>
                        <a:pt x="154175" y="0"/>
                        <a:pt x="99375" y="0"/>
                      </a:cubicBezTo>
                      <a:close/>
                    </a:path>
                  </a:pathLst>
                </a:custGeom>
                <a:solidFill>
                  <a:srgbClr val="78ACEA"/>
                </a:solidFill>
                <a:ln w="20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5" name="Freeform 114">
                  <a:extLst>
                    <a:ext uri="{FF2B5EF4-FFF2-40B4-BE49-F238E27FC236}">
                      <a16:creationId xmlns="" xmlns:a16="http://schemas.microsoft.com/office/drawing/2014/main" id="{8DECEB61-93C1-1C40-AA92-1B88409DECC1}"/>
                    </a:ext>
                  </a:extLst>
                </p:cNvPr>
                <p:cNvSpPr/>
                <p:nvPr/>
              </p:nvSpPr>
              <p:spPr>
                <a:xfrm>
                  <a:off x="2734060" y="2592479"/>
                  <a:ext cx="42939" cy="42939"/>
                </a:xfrm>
                <a:custGeom>
                  <a:avLst/>
                  <a:gdLst>
                    <a:gd name="connsiteX0" fmla="*/ 42940 w 42939"/>
                    <a:gd name="connsiteY0" fmla="*/ 21470 h 42939"/>
                    <a:gd name="connsiteX1" fmla="*/ 42122 w 42939"/>
                    <a:gd name="connsiteY1" fmla="*/ 27195 h 42939"/>
                    <a:gd name="connsiteX2" fmla="*/ 21470 w 42939"/>
                    <a:gd name="connsiteY2" fmla="*/ 42940 h 42939"/>
                    <a:gd name="connsiteX3" fmla="*/ 0 w 42939"/>
                    <a:gd name="connsiteY3" fmla="*/ 21470 h 42939"/>
                    <a:gd name="connsiteX4" fmla="*/ 21470 w 42939"/>
                    <a:gd name="connsiteY4" fmla="*/ 0 h 42939"/>
                    <a:gd name="connsiteX5" fmla="*/ 38441 w 42939"/>
                    <a:gd name="connsiteY5" fmla="*/ 8384 h 42939"/>
                    <a:gd name="connsiteX6" fmla="*/ 42940 w 42939"/>
                    <a:gd name="connsiteY6" fmla="*/ 21470 h 42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939" h="42939">
                      <a:moveTo>
                        <a:pt x="42940" y="21470"/>
                      </a:moveTo>
                      <a:cubicBezTo>
                        <a:pt x="42940" y="23515"/>
                        <a:pt x="42735" y="25355"/>
                        <a:pt x="42122" y="27195"/>
                      </a:cubicBezTo>
                      <a:cubicBezTo>
                        <a:pt x="39668" y="36397"/>
                        <a:pt x="31285" y="42940"/>
                        <a:pt x="21470" y="42940"/>
                      </a:cubicBezTo>
                      <a:cubicBezTo>
                        <a:pt x="9610" y="42940"/>
                        <a:pt x="0" y="33329"/>
                        <a:pt x="0" y="21470"/>
                      </a:cubicBezTo>
                      <a:cubicBezTo>
                        <a:pt x="0" y="9610"/>
                        <a:pt x="9610" y="0"/>
                        <a:pt x="21470" y="0"/>
                      </a:cubicBezTo>
                      <a:cubicBezTo>
                        <a:pt x="28422" y="0"/>
                        <a:pt x="34556" y="3272"/>
                        <a:pt x="38441" y="8384"/>
                      </a:cubicBezTo>
                      <a:cubicBezTo>
                        <a:pt x="41304" y="11860"/>
                        <a:pt x="42940" y="16358"/>
                        <a:pt x="42940" y="21470"/>
                      </a:cubicBezTo>
                      <a:close/>
                    </a:path>
                  </a:pathLst>
                </a:custGeom>
                <a:solidFill>
                  <a:srgbClr val="78ACEA"/>
                </a:solidFill>
                <a:ln w="20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6" name="Graphic 15">
                <a:extLst>
                  <a:ext uri="{FF2B5EF4-FFF2-40B4-BE49-F238E27FC236}">
                    <a16:creationId xmlns="" xmlns:a16="http://schemas.microsoft.com/office/drawing/2014/main" id="{48AE6051-F809-1543-A624-563AE4C46EED}"/>
                  </a:ext>
                </a:extLst>
              </p:cNvPr>
              <p:cNvGrpSpPr/>
              <p:nvPr/>
            </p:nvGrpSpPr>
            <p:grpSpPr>
              <a:xfrm>
                <a:off x="3003354" y="2425423"/>
                <a:ext cx="198750" cy="209996"/>
                <a:chOff x="3003354" y="2425423"/>
                <a:chExt cx="198750" cy="209996"/>
              </a:xfrm>
              <a:solidFill>
                <a:srgbClr val="78ACEA"/>
              </a:solidFill>
            </p:grpSpPr>
            <p:sp>
              <p:nvSpPr>
                <p:cNvPr id="117" name="Freeform 116">
                  <a:extLst>
                    <a:ext uri="{FF2B5EF4-FFF2-40B4-BE49-F238E27FC236}">
                      <a16:creationId xmlns="" xmlns:a16="http://schemas.microsoft.com/office/drawing/2014/main" id="{A61B1E92-754E-7141-A0E4-783B1D34D020}"/>
                    </a:ext>
                  </a:extLst>
                </p:cNvPr>
                <p:cNvSpPr/>
                <p:nvPr/>
              </p:nvSpPr>
              <p:spPr>
                <a:xfrm>
                  <a:off x="3003354" y="2425423"/>
                  <a:ext cx="198750" cy="198545"/>
                </a:xfrm>
                <a:custGeom>
                  <a:avLst/>
                  <a:gdLst>
                    <a:gd name="connsiteX0" fmla="*/ 99375 w 198750"/>
                    <a:gd name="connsiteY0" fmla="*/ 0 h 198545"/>
                    <a:gd name="connsiteX1" fmla="*/ 0 w 198750"/>
                    <a:gd name="connsiteY1" fmla="*/ 99375 h 198545"/>
                    <a:gd name="connsiteX2" fmla="*/ 19016 w 198750"/>
                    <a:gd name="connsiteY2" fmla="*/ 99375 h 198545"/>
                    <a:gd name="connsiteX3" fmla="*/ 99375 w 198750"/>
                    <a:gd name="connsiteY3" fmla="*/ 19016 h 198545"/>
                    <a:gd name="connsiteX4" fmla="*/ 179734 w 198750"/>
                    <a:gd name="connsiteY4" fmla="*/ 99375 h 198545"/>
                    <a:gd name="connsiteX5" fmla="*/ 175644 w 198750"/>
                    <a:gd name="connsiteY5" fmla="*/ 124730 h 198545"/>
                    <a:gd name="connsiteX6" fmla="*/ 125752 w 198750"/>
                    <a:gd name="connsiteY6" fmla="*/ 175236 h 198545"/>
                    <a:gd name="connsiteX7" fmla="*/ 104078 w 198750"/>
                    <a:gd name="connsiteY7" fmla="*/ 179530 h 198545"/>
                    <a:gd name="connsiteX8" fmla="*/ 104078 w 198750"/>
                    <a:gd name="connsiteY8" fmla="*/ 198546 h 198545"/>
                    <a:gd name="connsiteX9" fmla="*/ 129433 w 198750"/>
                    <a:gd name="connsiteY9" fmla="*/ 194047 h 198545"/>
                    <a:gd name="connsiteX10" fmla="*/ 195479 w 198750"/>
                    <a:gd name="connsiteY10" fmla="*/ 124730 h 198545"/>
                    <a:gd name="connsiteX11" fmla="*/ 198750 w 198750"/>
                    <a:gd name="connsiteY11" fmla="*/ 99375 h 198545"/>
                    <a:gd name="connsiteX12" fmla="*/ 99375 w 198750"/>
                    <a:gd name="connsiteY12" fmla="*/ 0 h 198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8750" h="198545">
                      <a:moveTo>
                        <a:pt x="99375" y="0"/>
                      </a:moveTo>
                      <a:cubicBezTo>
                        <a:pt x="44576" y="0"/>
                        <a:pt x="0" y="44576"/>
                        <a:pt x="0" y="99375"/>
                      </a:cubicBezTo>
                      <a:lnTo>
                        <a:pt x="19016" y="99375"/>
                      </a:lnTo>
                      <a:cubicBezTo>
                        <a:pt x="19016" y="55004"/>
                        <a:pt x="55004" y="19016"/>
                        <a:pt x="99375" y="19016"/>
                      </a:cubicBezTo>
                      <a:cubicBezTo>
                        <a:pt x="143746" y="19016"/>
                        <a:pt x="179734" y="55004"/>
                        <a:pt x="179734" y="99375"/>
                      </a:cubicBezTo>
                      <a:cubicBezTo>
                        <a:pt x="179734" y="108168"/>
                        <a:pt x="178303" y="116756"/>
                        <a:pt x="175644" y="124730"/>
                      </a:cubicBezTo>
                      <a:cubicBezTo>
                        <a:pt x="167670" y="148245"/>
                        <a:pt x="149267" y="167056"/>
                        <a:pt x="125752" y="175236"/>
                      </a:cubicBezTo>
                      <a:cubicBezTo>
                        <a:pt x="118800" y="177689"/>
                        <a:pt x="111644" y="179121"/>
                        <a:pt x="104078" y="179530"/>
                      </a:cubicBezTo>
                      <a:lnTo>
                        <a:pt x="104078" y="198546"/>
                      </a:lnTo>
                      <a:cubicBezTo>
                        <a:pt x="112871" y="198137"/>
                        <a:pt x="121458" y="196705"/>
                        <a:pt x="129433" y="194047"/>
                      </a:cubicBezTo>
                      <a:cubicBezTo>
                        <a:pt x="161740" y="183824"/>
                        <a:pt x="186891" y="157651"/>
                        <a:pt x="195479" y="124730"/>
                      </a:cubicBezTo>
                      <a:cubicBezTo>
                        <a:pt x="197523" y="116551"/>
                        <a:pt x="198750" y="108168"/>
                        <a:pt x="198750" y="99375"/>
                      </a:cubicBezTo>
                      <a:cubicBezTo>
                        <a:pt x="198750" y="44576"/>
                        <a:pt x="154175" y="0"/>
                        <a:pt x="99375" y="0"/>
                      </a:cubicBezTo>
                      <a:close/>
                    </a:path>
                  </a:pathLst>
                </a:custGeom>
                <a:solidFill>
                  <a:srgbClr val="78ACEA"/>
                </a:solidFill>
                <a:ln w="20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8" name="Freeform 117">
                  <a:extLst>
                    <a:ext uri="{FF2B5EF4-FFF2-40B4-BE49-F238E27FC236}">
                      <a16:creationId xmlns="" xmlns:a16="http://schemas.microsoft.com/office/drawing/2014/main" id="{D7813789-D16F-B943-B167-B60D915C1BF5}"/>
                    </a:ext>
                  </a:extLst>
                </p:cNvPr>
                <p:cNvSpPr/>
                <p:nvPr/>
              </p:nvSpPr>
              <p:spPr>
                <a:xfrm>
                  <a:off x="3090460" y="2592479"/>
                  <a:ext cx="42939" cy="42939"/>
                </a:xfrm>
                <a:custGeom>
                  <a:avLst/>
                  <a:gdLst>
                    <a:gd name="connsiteX0" fmla="*/ 42940 w 42939"/>
                    <a:gd name="connsiteY0" fmla="*/ 21470 h 42939"/>
                    <a:gd name="connsiteX1" fmla="*/ 42122 w 42939"/>
                    <a:gd name="connsiteY1" fmla="*/ 27195 h 42939"/>
                    <a:gd name="connsiteX2" fmla="*/ 21470 w 42939"/>
                    <a:gd name="connsiteY2" fmla="*/ 42940 h 42939"/>
                    <a:gd name="connsiteX3" fmla="*/ 0 w 42939"/>
                    <a:gd name="connsiteY3" fmla="*/ 21470 h 42939"/>
                    <a:gd name="connsiteX4" fmla="*/ 21470 w 42939"/>
                    <a:gd name="connsiteY4" fmla="*/ 0 h 42939"/>
                    <a:gd name="connsiteX5" fmla="*/ 38441 w 42939"/>
                    <a:gd name="connsiteY5" fmla="*/ 8384 h 42939"/>
                    <a:gd name="connsiteX6" fmla="*/ 42940 w 42939"/>
                    <a:gd name="connsiteY6" fmla="*/ 21470 h 42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939" h="42939">
                      <a:moveTo>
                        <a:pt x="42940" y="21470"/>
                      </a:moveTo>
                      <a:cubicBezTo>
                        <a:pt x="42940" y="23515"/>
                        <a:pt x="42735" y="25355"/>
                        <a:pt x="42122" y="27195"/>
                      </a:cubicBezTo>
                      <a:cubicBezTo>
                        <a:pt x="39668" y="36397"/>
                        <a:pt x="31285" y="42940"/>
                        <a:pt x="21470" y="42940"/>
                      </a:cubicBezTo>
                      <a:cubicBezTo>
                        <a:pt x="9610" y="42940"/>
                        <a:pt x="0" y="33329"/>
                        <a:pt x="0" y="21470"/>
                      </a:cubicBezTo>
                      <a:cubicBezTo>
                        <a:pt x="0" y="9610"/>
                        <a:pt x="9610" y="0"/>
                        <a:pt x="21470" y="0"/>
                      </a:cubicBezTo>
                      <a:cubicBezTo>
                        <a:pt x="28422" y="0"/>
                        <a:pt x="34556" y="3272"/>
                        <a:pt x="38441" y="8384"/>
                      </a:cubicBezTo>
                      <a:cubicBezTo>
                        <a:pt x="41304" y="11860"/>
                        <a:pt x="42940" y="16358"/>
                        <a:pt x="42940" y="21470"/>
                      </a:cubicBezTo>
                      <a:close/>
                    </a:path>
                  </a:pathLst>
                </a:custGeom>
                <a:solidFill>
                  <a:srgbClr val="78ACEA"/>
                </a:solidFill>
                <a:ln w="20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9" name="Graphic 15">
              <a:extLst>
                <a:ext uri="{FF2B5EF4-FFF2-40B4-BE49-F238E27FC236}">
                  <a16:creationId xmlns="" xmlns:a16="http://schemas.microsoft.com/office/drawing/2014/main" id="{48AE6051-F809-1543-A624-563AE4C46EED}"/>
                </a:ext>
              </a:extLst>
            </p:cNvPr>
            <p:cNvGrpSpPr/>
            <p:nvPr/>
          </p:nvGrpSpPr>
          <p:grpSpPr>
            <a:xfrm>
              <a:off x="1189971" y="2544847"/>
              <a:ext cx="2076620" cy="1203747"/>
              <a:chOff x="1160451" y="3091195"/>
              <a:chExt cx="2076620" cy="1203747"/>
            </a:xfrm>
          </p:grpSpPr>
          <p:sp>
            <p:nvSpPr>
              <p:cNvPr id="120" name="Freeform 119">
                <a:extLst>
                  <a:ext uri="{FF2B5EF4-FFF2-40B4-BE49-F238E27FC236}">
                    <a16:creationId xmlns="" xmlns:a16="http://schemas.microsoft.com/office/drawing/2014/main" id="{A3C6CA62-5870-2C42-8891-81B20A166212}"/>
                  </a:ext>
                </a:extLst>
              </p:cNvPr>
              <p:cNvSpPr/>
              <p:nvPr/>
            </p:nvSpPr>
            <p:spPr>
              <a:xfrm>
                <a:off x="2069048" y="3345153"/>
                <a:ext cx="187830" cy="164602"/>
              </a:xfrm>
              <a:custGeom>
                <a:avLst/>
                <a:gdLst>
                  <a:gd name="connsiteX0" fmla="*/ 167727 w 187830"/>
                  <a:gd name="connsiteY0" fmla="*/ 164603 h 164602"/>
                  <a:gd name="connsiteX1" fmla="*/ 51790 w 187830"/>
                  <a:gd name="connsiteY1" fmla="*/ 164603 h 164602"/>
                  <a:gd name="connsiteX2" fmla="*/ 22754 w 187830"/>
                  <a:gd name="connsiteY2" fmla="*/ 140270 h 164602"/>
                  <a:gd name="connsiteX3" fmla="*/ 466 w 187830"/>
                  <a:gd name="connsiteY3" fmla="*/ 24333 h 164602"/>
                  <a:gd name="connsiteX4" fmla="*/ 20096 w 187830"/>
                  <a:gd name="connsiteY4" fmla="*/ 0 h 164602"/>
                  <a:gd name="connsiteX5" fmla="*/ 136034 w 187830"/>
                  <a:gd name="connsiteY5" fmla="*/ 0 h 164602"/>
                  <a:gd name="connsiteX6" fmla="*/ 165069 w 187830"/>
                  <a:gd name="connsiteY6" fmla="*/ 24333 h 164602"/>
                  <a:gd name="connsiteX7" fmla="*/ 187357 w 187830"/>
                  <a:gd name="connsiteY7" fmla="*/ 140270 h 164602"/>
                  <a:gd name="connsiteX8" fmla="*/ 167727 w 187830"/>
                  <a:gd name="connsiteY8" fmla="*/ 164603 h 16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830" h="164602">
                    <a:moveTo>
                      <a:pt x="167727" y="164603"/>
                    </a:moveTo>
                    <a:lnTo>
                      <a:pt x="51790" y="164603"/>
                    </a:lnTo>
                    <a:cubicBezTo>
                      <a:pt x="38294" y="164603"/>
                      <a:pt x="25412" y="153561"/>
                      <a:pt x="22754" y="140270"/>
                    </a:cubicBezTo>
                    <a:lnTo>
                      <a:pt x="466" y="24333"/>
                    </a:lnTo>
                    <a:cubicBezTo>
                      <a:pt x="-2192" y="10837"/>
                      <a:pt x="6805" y="0"/>
                      <a:pt x="20096" y="0"/>
                    </a:cubicBezTo>
                    <a:lnTo>
                      <a:pt x="136034" y="0"/>
                    </a:lnTo>
                    <a:cubicBezTo>
                      <a:pt x="149529" y="0"/>
                      <a:pt x="162411" y="11042"/>
                      <a:pt x="165069" y="24333"/>
                    </a:cubicBezTo>
                    <a:lnTo>
                      <a:pt x="187357" y="140270"/>
                    </a:lnTo>
                    <a:cubicBezTo>
                      <a:pt x="190015" y="153766"/>
                      <a:pt x="181223" y="164603"/>
                      <a:pt x="167727" y="164603"/>
                    </a:cubicBezTo>
                    <a:close/>
                  </a:path>
                </a:pathLst>
              </a:custGeom>
              <a:solidFill>
                <a:srgbClr val="AFCDFB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 120">
                <a:extLst>
                  <a:ext uri="{FF2B5EF4-FFF2-40B4-BE49-F238E27FC236}">
                    <a16:creationId xmlns="" xmlns:a16="http://schemas.microsoft.com/office/drawing/2014/main" id="{8C9F900D-BF2A-CD48-A388-4D8357967A11}"/>
                  </a:ext>
                </a:extLst>
              </p:cNvPr>
              <p:cNvSpPr/>
              <p:nvPr/>
            </p:nvSpPr>
            <p:spPr>
              <a:xfrm>
                <a:off x="2361448" y="3345153"/>
                <a:ext cx="187830" cy="164602"/>
              </a:xfrm>
              <a:custGeom>
                <a:avLst/>
                <a:gdLst>
                  <a:gd name="connsiteX0" fmla="*/ 167727 w 187830"/>
                  <a:gd name="connsiteY0" fmla="*/ 164603 h 164602"/>
                  <a:gd name="connsiteX1" fmla="*/ 51790 w 187830"/>
                  <a:gd name="connsiteY1" fmla="*/ 164603 h 164602"/>
                  <a:gd name="connsiteX2" fmla="*/ 22754 w 187830"/>
                  <a:gd name="connsiteY2" fmla="*/ 140270 h 164602"/>
                  <a:gd name="connsiteX3" fmla="*/ 466 w 187830"/>
                  <a:gd name="connsiteY3" fmla="*/ 24333 h 164602"/>
                  <a:gd name="connsiteX4" fmla="*/ 20096 w 187830"/>
                  <a:gd name="connsiteY4" fmla="*/ 0 h 164602"/>
                  <a:gd name="connsiteX5" fmla="*/ 136034 w 187830"/>
                  <a:gd name="connsiteY5" fmla="*/ 0 h 164602"/>
                  <a:gd name="connsiteX6" fmla="*/ 165069 w 187830"/>
                  <a:gd name="connsiteY6" fmla="*/ 24333 h 164602"/>
                  <a:gd name="connsiteX7" fmla="*/ 187357 w 187830"/>
                  <a:gd name="connsiteY7" fmla="*/ 140270 h 164602"/>
                  <a:gd name="connsiteX8" fmla="*/ 167727 w 187830"/>
                  <a:gd name="connsiteY8" fmla="*/ 164603 h 16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830" h="164602">
                    <a:moveTo>
                      <a:pt x="167727" y="164603"/>
                    </a:moveTo>
                    <a:lnTo>
                      <a:pt x="51790" y="164603"/>
                    </a:lnTo>
                    <a:cubicBezTo>
                      <a:pt x="38294" y="164603"/>
                      <a:pt x="25412" y="153561"/>
                      <a:pt x="22754" y="140270"/>
                    </a:cubicBezTo>
                    <a:lnTo>
                      <a:pt x="466" y="24333"/>
                    </a:lnTo>
                    <a:cubicBezTo>
                      <a:pt x="-2192" y="10837"/>
                      <a:pt x="6805" y="0"/>
                      <a:pt x="20096" y="0"/>
                    </a:cubicBezTo>
                    <a:lnTo>
                      <a:pt x="136034" y="0"/>
                    </a:lnTo>
                    <a:cubicBezTo>
                      <a:pt x="149529" y="0"/>
                      <a:pt x="162411" y="11042"/>
                      <a:pt x="165069" y="24333"/>
                    </a:cubicBezTo>
                    <a:lnTo>
                      <a:pt x="187357" y="140270"/>
                    </a:lnTo>
                    <a:cubicBezTo>
                      <a:pt x="190015" y="153766"/>
                      <a:pt x="181223" y="164603"/>
                      <a:pt x="167727" y="164603"/>
                    </a:cubicBezTo>
                    <a:close/>
                  </a:path>
                </a:pathLst>
              </a:custGeom>
              <a:solidFill>
                <a:srgbClr val="AFCDFB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2" name="Freeform 121">
                <a:extLst>
                  <a:ext uri="{FF2B5EF4-FFF2-40B4-BE49-F238E27FC236}">
                    <a16:creationId xmlns="" xmlns:a16="http://schemas.microsoft.com/office/drawing/2014/main" id="{13C13FF2-B0CB-AF48-B571-1EF4C2567533}"/>
                  </a:ext>
                </a:extLst>
              </p:cNvPr>
              <p:cNvSpPr/>
              <p:nvPr/>
            </p:nvSpPr>
            <p:spPr>
              <a:xfrm>
                <a:off x="2653848" y="3345153"/>
                <a:ext cx="187830" cy="164602"/>
              </a:xfrm>
              <a:custGeom>
                <a:avLst/>
                <a:gdLst>
                  <a:gd name="connsiteX0" fmla="*/ 167727 w 187830"/>
                  <a:gd name="connsiteY0" fmla="*/ 164603 h 164602"/>
                  <a:gd name="connsiteX1" fmla="*/ 51790 w 187830"/>
                  <a:gd name="connsiteY1" fmla="*/ 164603 h 164602"/>
                  <a:gd name="connsiteX2" fmla="*/ 22754 w 187830"/>
                  <a:gd name="connsiteY2" fmla="*/ 140270 h 164602"/>
                  <a:gd name="connsiteX3" fmla="*/ 466 w 187830"/>
                  <a:gd name="connsiteY3" fmla="*/ 24333 h 164602"/>
                  <a:gd name="connsiteX4" fmla="*/ 20096 w 187830"/>
                  <a:gd name="connsiteY4" fmla="*/ 0 h 164602"/>
                  <a:gd name="connsiteX5" fmla="*/ 136034 w 187830"/>
                  <a:gd name="connsiteY5" fmla="*/ 0 h 164602"/>
                  <a:gd name="connsiteX6" fmla="*/ 165069 w 187830"/>
                  <a:gd name="connsiteY6" fmla="*/ 24333 h 164602"/>
                  <a:gd name="connsiteX7" fmla="*/ 187357 w 187830"/>
                  <a:gd name="connsiteY7" fmla="*/ 140270 h 164602"/>
                  <a:gd name="connsiteX8" fmla="*/ 167727 w 187830"/>
                  <a:gd name="connsiteY8" fmla="*/ 164603 h 16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830" h="164602">
                    <a:moveTo>
                      <a:pt x="167727" y="164603"/>
                    </a:moveTo>
                    <a:lnTo>
                      <a:pt x="51790" y="164603"/>
                    </a:lnTo>
                    <a:cubicBezTo>
                      <a:pt x="38294" y="164603"/>
                      <a:pt x="25412" y="153561"/>
                      <a:pt x="22754" y="140270"/>
                    </a:cubicBezTo>
                    <a:lnTo>
                      <a:pt x="466" y="24333"/>
                    </a:lnTo>
                    <a:cubicBezTo>
                      <a:pt x="-2192" y="10837"/>
                      <a:pt x="6805" y="0"/>
                      <a:pt x="20096" y="0"/>
                    </a:cubicBezTo>
                    <a:lnTo>
                      <a:pt x="136034" y="0"/>
                    </a:lnTo>
                    <a:cubicBezTo>
                      <a:pt x="149529" y="0"/>
                      <a:pt x="162411" y="11042"/>
                      <a:pt x="165069" y="24333"/>
                    </a:cubicBezTo>
                    <a:lnTo>
                      <a:pt x="187357" y="140270"/>
                    </a:lnTo>
                    <a:cubicBezTo>
                      <a:pt x="190015" y="153766"/>
                      <a:pt x="181223" y="164603"/>
                      <a:pt x="167727" y="164603"/>
                    </a:cubicBezTo>
                    <a:close/>
                  </a:path>
                </a:pathLst>
              </a:custGeom>
              <a:solidFill>
                <a:srgbClr val="78ACEA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" name="Freeform 122">
                <a:extLst>
                  <a:ext uri="{FF2B5EF4-FFF2-40B4-BE49-F238E27FC236}">
                    <a16:creationId xmlns="" xmlns:a16="http://schemas.microsoft.com/office/drawing/2014/main" id="{46A3E532-30D1-A04E-ACB3-90E8530F7309}"/>
                  </a:ext>
                </a:extLst>
              </p:cNvPr>
              <p:cNvSpPr/>
              <p:nvPr/>
            </p:nvSpPr>
            <p:spPr>
              <a:xfrm>
                <a:off x="1191849" y="3345153"/>
                <a:ext cx="187830" cy="164602"/>
              </a:xfrm>
              <a:custGeom>
                <a:avLst/>
                <a:gdLst>
                  <a:gd name="connsiteX0" fmla="*/ 167727 w 187830"/>
                  <a:gd name="connsiteY0" fmla="*/ 164603 h 164602"/>
                  <a:gd name="connsiteX1" fmla="*/ 51790 w 187830"/>
                  <a:gd name="connsiteY1" fmla="*/ 164603 h 164602"/>
                  <a:gd name="connsiteX2" fmla="*/ 22754 w 187830"/>
                  <a:gd name="connsiteY2" fmla="*/ 140270 h 164602"/>
                  <a:gd name="connsiteX3" fmla="*/ 466 w 187830"/>
                  <a:gd name="connsiteY3" fmla="*/ 24333 h 164602"/>
                  <a:gd name="connsiteX4" fmla="*/ 20096 w 187830"/>
                  <a:gd name="connsiteY4" fmla="*/ 0 h 164602"/>
                  <a:gd name="connsiteX5" fmla="*/ 136034 w 187830"/>
                  <a:gd name="connsiteY5" fmla="*/ 0 h 164602"/>
                  <a:gd name="connsiteX6" fmla="*/ 165069 w 187830"/>
                  <a:gd name="connsiteY6" fmla="*/ 24333 h 164602"/>
                  <a:gd name="connsiteX7" fmla="*/ 187357 w 187830"/>
                  <a:gd name="connsiteY7" fmla="*/ 140270 h 164602"/>
                  <a:gd name="connsiteX8" fmla="*/ 167727 w 187830"/>
                  <a:gd name="connsiteY8" fmla="*/ 164603 h 16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830" h="164602">
                    <a:moveTo>
                      <a:pt x="167727" y="164603"/>
                    </a:moveTo>
                    <a:lnTo>
                      <a:pt x="51790" y="164603"/>
                    </a:lnTo>
                    <a:cubicBezTo>
                      <a:pt x="38294" y="164603"/>
                      <a:pt x="25412" y="153561"/>
                      <a:pt x="22754" y="140270"/>
                    </a:cubicBezTo>
                    <a:lnTo>
                      <a:pt x="466" y="24333"/>
                    </a:lnTo>
                    <a:cubicBezTo>
                      <a:pt x="-2192" y="10837"/>
                      <a:pt x="6805" y="0"/>
                      <a:pt x="20096" y="0"/>
                    </a:cubicBezTo>
                    <a:lnTo>
                      <a:pt x="136034" y="0"/>
                    </a:lnTo>
                    <a:cubicBezTo>
                      <a:pt x="149529" y="0"/>
                      <a:pt x="162411" y="11042"/>
                      <a:pt x="165069" y="24333"/>
                    </a:cubicBezTo>
                    <a:lnTo>
                      <a:pt x="187357" y="140270"/>
                    </a:lnTo>
                    <a:cubicBezTo>
                      <a:pt x="190015" y="153766"/>
                      <a:pt x="181223" y="164603"/>
                      <a:pt x="167727" y="164603"/>
                    </a:cubicBezTo>
                    <a:close/>
                  </a:path>
                </a:pathLst>
              </a:custGeom>
              <a:solidFill>
                <a:srgbClr val="AFCDFB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 123">
                <a:extLst>
                  <a:ext uri="{FF2B5EF4-FFF2-40B4-BE49-F238E27FC236}">
                    <a16:creationId xmlns="" xmlns:a16="http://schemas.microsoft.com/office/drawing/2014/main" id="{A0E27DCE-2A0B-644A-B8E3-3A510AC65B83}"/>
                  </a:ext>
                </a:extLst>
              </p:cNvPr>
              <p:cNvSpPr/>
              <p:nvPr/>
            </p:nvSpPr>
            <p:spPr>
              <a:xfrm>
                <a:off x="1160451" y="3091195"/>
                <a:ext cx="80756" cy="70748"/>
              </a:xfrm>
              <a:custGeom>
                <a:avLst/>
                <a:gdLst>
                  <a:gd name="connsiteX0" fmla="*/ 72146 w 80756"/>
                  <a:gd name="connsiteY0" fmla="*/ 70748 h 70748"/>
                  <a:gd name="connsiteX1" fmla="*/ 22254 w 80756"/>
                  <a:gd name="connsiteY1" fmla="*/ 70748 h 70748"/>
                  <a:gd name="connsiteX2" fmla="*/ 9781 w 80756"/>
                  <a:gd name="connsiteY2" fmla="*/ 60320 h 70748"/>
                  <a:gd name="connsiteX3" fmla="*/ 170 w 80756"/>
                  <a:gd name="connsiteY3" fmla="*/ 10428 h 70748"/>
                  <a:gd name="connsiteX4" fmla="*/ 8554 w 80756"/>
                  <a:gd name="connsiteY4" fmla="*/ 0 h 70748"/>
                  <a:gd name="connsiteX5" fmla="*/ 58446 w 80756"/>
                  <a:gd name="connsiteY5" fmla="*/ 0 h 70748"/>
                  <a:gd name="connsiteX6" fmla="*/ 70919 w 80756"/>
                  <a:gd name="connsiteY6" fmla="*/ 10428 h 70748"/>
                  <a:gd name="connsiteX7" fmla="*/ 80529 w 80756"/>
                  <a:gd name="connsiteY7" fmla="*/ 60320 h 70748"/>
                  <a:gd name="connsiteX8" fmla="*/ 72146 w 80756"/>
                  <a:gd name="connsiteY8" fmla="*/ 70748 h 70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756" h="70748">
                    <a:moveTo>
                      <a:pt x="72146" y="70748"/>
                    </a:moveTo>
                    <a:lnTo>
                      <a:pt x="22254" y="70748"/>
                    </a:lnTo>
                    <a:cubicBezTo>
                      <a:pt x="16528" y="70748"/>
                      <a:pt x="10803" y="66046"/>
                      <a:pt x="9781" y="60320"/>
                    </a:cubicBezTo>
                    <a:lnTo>
                      <a:pt x="170" y="10428"/>
                    </a:lnTo>
                    <a:cubicBezTo>
                      <a:pt x="-852" y="4703"/>
                      <a:pt x="2828" y="0"/>
                      <a:pt x="8554" y="0"/>
                    </a:cubicBezTo>
                    <a:lnTo>
                      <a:pt x="58446" y="0"/>
                    </a:lnTo>
                    <a:cubicBezTo>
                      <a:pt x="64171" y="0"/>
                      <a:pt x="69896" y="4703"/>
                      <a:pt x="70919" y="10428"/>
                    </a:cubicBezTo>
                    <a:lnTo>
                      <a:pt x="80529" y="60320"/>
                    </a:lnTo>
                    <a:cubicBezTo>
                      <a:pt x="81756" y="66046"/>
                      <a:pt x="77871" y="70748"/>
                      <a:pt x="72146" y="70748"/>
                    </a:cubicBezTo>
                    <a:close/>
                  </a:path>
                </a:pathLst>
              </a:custGeom>
              <a:solidFill>
                <a:srgbClr val="F99746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" name="Freeform 124">
                <a:extLst>
                  <a:ext uri="{FF2B5EF4-FFF2-40B4-BE49-F238E27FC236}">
                    <a16:creationId xmlns="" xmlns:a16="http://schemas.microsoft.com/office/drawing/2014/main" id="{DEA01772-E9CA-1C4D-A50E-3E5E776CD887}"/>
                  </a:ext>
                </a:extLst>
              </p:cNvPr>
              <p:cNvSpPr/>
              <p:nvPr/>
            </p:nvSpPr>
            <p:spPr>
              <a:xfrm>
                <a:off x="1484248" y="3345153"/>
                <a:ext cx="187830" cy="164602"/>
              </a:xfrm>
              <a:custGeom>
                <a:avLst/>
                <a:gdLst>
                  <a:gd name="connsiteX0" fmla="*/ 167727 w 187830"/>
                  <a:gd name="connsiteY0" fmla="*/ 164603 h 164602"/>
                  <a:gd name="connsiteX1" fmla="*/ 51790 w 187830"/>
                  <a:gd name="connsiteY1" fmla="*/ 164603 h 164602"/>
                  <a:gd name="connsiteX2" fmla="*/ 22754 w 187830"/>
                  <a:gd name="connsiteY2" fmla="*/ 140270 h 164602"/>
                  <a:gd name="connsiteX3" fmla="*/ 466 w 187830"/>
                  <a:gd name="connsiteY3" fmla="*/ 24333 h 164602"/>
                  <a:gd name="connsiteX4" fmla="*/ 20096 w 187830"/>
                  <a:gd name="connsiteY4" fmla="*/ 0 h 164602"/>
                  <a:gd name="connsiteX5" fmla="*/ 136034 w 187830"/>
                  <a:gd name="connsiteY5" fmla="*/ 0 h 164602"/>
                  <a:gd name="connsiteX6" fmla="*/ 165069 w 187830"/>
                  <a:gd name="connsiteY6" fmla="*/ 24333 h 164602"/>
                  <a:gd name="connsiteX7" fmla="*/ 187357 w 187830"/>
                  <a:gd name="connsiteY7" fmla="*/ 140270 h 164602"/>
                  <a:gd name="connsiteX8" fmla="*/ 167727 w 187830"/>
                  <a:gd name="connsiteY8" fmla="*/ 164603 h 16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830" h="164602">
                    <a:moveTo>
                      <a:pt x="167727" y="164603"/>
                    </a:moveTo>
                    <a:lnTo>
                      <a:pt x="51790" y="164603"/>
                    </a:lnTo>
                    <a:cubicBezTo>
                      <a:pt x="38294" y="164603"/>
                      <a:pt x="25412" y="153561"/>
                      <a:pt x="22754" y="140270"/>
                    </a:cubicBezTo>
                    <a:lnTo>
                      <a:pt x="466" y="24333"/>
                    </a:lnTo>
                    <a:cubicBezTo>
                      <a:pt x="-2192" y="10837"/>
                      <a:pt x="6805" y="0"/>
                      <a:pt x="20096" y="0"/>
                    </a:cubicBezTo>
                    <a:lnTo>
                      <a:pt x="136034" y="0"/>
                    </a:lnTo>
                    <a:cubicBezTo>
                      <a:pt x="149529" y="0"/>
                      <a:pt x="162411" y="11042"/>
                      <a:pt x="165069" y="24333"/>
                    </a:cubicBezTo>
                    <a:lnTo>
                      <a:pt x="187357" y="140270"/>
                    </a:lnTo>
                    <a:cubicBezTo>
                      <a:pt x="190015" y="153766"/>
                      <a:pt x="181223" y="164603"/>
                      <a:pt x="167727" y="164603"/>
                    </a:cubicBezTo>
                    <a:close/>
                  </a:path>
                </a:pathLst>
              </a:custGeom>
              <a:solidFill>
                <a:srgbClr val="AFCDFB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6" name="Freeform 125">
                <a:extLst>
                  <a:ext uri="{FF2B5EF4-FFF2-40B4-BE49-F238E27FC236}">
                    <a16:creationId xmlns="" xmlns:a16="http://schemas.microsoft.com/office/drawing/2014/main" id="{7643F007-8D7A-834B-BD8F-60FC9A7046C2}"/>
                  </a:ext>
                </a:extLst>
              </p:cNvPr>
              <p:cNvSpPr/>
              <p:nvPr/>
            </p:nvSpPr>
            <p:spPr>
              <a:xfrm>
                <a:off x="1776648" y="3345153"/>
                <a:ext cx="187830" cy="164602"/>
              </a:xfrm>
              <a:custGeom>
                <a:avLst/>
                <a:gdLst>
                  <a:gd name="connsiteX0" fmla="*/ 167727 w 187830"/>
                  <a:gd name="connsiteY0" fmla="*/ 164603 h 164602"/>
                  <a:gd name="connsiteX1" fmla="*/ 51790 w 187830"/>
                  <a:gd name="connsiteY1" fmla="*/ 164603 h 164602"/>
                  <a:gd name="connsiteX2" fmla="*/ 22754 w 187830"/>
                  <a:gd name="connsiteY2" fmla="*/ 140270 h 164602"/>
                  <a:gd name="connsiteX3" fmla="*/ 466 w 187830"/>
                  <a:gd name="connsiteY3" fmla="*/ 24333 h 164602"/>
                  <a:gd name="connsiteX4" fmla="*/ 20096 w 187830"/>
                  <a:gd name="connsiteY4" fmla="*/ 0 h 164602"/>
                  <a:gd name="connsiteX5" fmla="*/ 136034 w 187830"/>
                  <a:gd name="connsiteY5" fmla="*/ 0 h 164602"/>
                  <a:gd name="connsiteX6" fmla="*/ 165069 w 187830"/>
                  <a:gd name="connsiteY6" fmla="*/ 24333 h 164602"/>
                  <a:gd name="connsiteX7" fmla="*/ 187357 w 187830"/>
                  <a:gd name="connsiteY7" fmla="*/ 140270 h 164602"/>
                  <a:gd name="connsiteX8" fmla="*/ 167727 w 187830"/>
                  <a:gd name="connsiteY8" fmla="*/ 164603 h 16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830" h="164602">
                    <a:moveTo>
                      <a:pt x="167727" y="164603"/>
                    </a:moveTo>
                    <a:lnTo>
                      <a:pt x="51790" y="164603"/>
                    </a:lnTo>
                    <a:cubicBezTo>
                      <a:pt x="38294" y="164603"/>
                      <a:pt x="25412" y="153561"/>
                      <a:pt x="22754" y="140270"/>
                    </a:cubicBezTo>
                    <a:lnTo>
                      <a:pt x="466" y="24333"/>
                    </a:lnTo>
                    <a:cubicBezTo>
                      <a:pt x="-2192" y="10837"/>
                      <a:pt x="6805" y="0"/>
                      <a:pt x="20096" y="0"/>
                    </a:cubicBezTo>
                    <a:lnTo>
                      <a:pt x="136034" y="0"/>
                    </a:lnTo>
                    <a:cubicBezTo>
                      <a:pt x="149529" y="0"/>
                      <a:pt x="162411" y="11042"/>
                      <a:pt x="165069" y="24333"/>
                    </a:cubicBezTo>
                    <a:lnTo>
                      <a:pt x="187357" y="140270"/>
                    </a:lnTo>
                    <a:cubicBezTo>
                      <a:pt x="190015" y="153766"/>
                      <a:pt x="181223" y="164603"/>
                      <a:pt x="167727" y="164603"/>
                    </a:cubicBezTo>
                    <a:close/>
                  </a:path>
                </a:pathLst>
              </a:custGeom>
              <a:solidFill>
                <a:srgbClr val="AFCDFB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" name="Freeform 126">
                <a:extLst>
                  <a:ext uri="{FF2B5EF4-FFF2-40B4-BE49-F238E27FC236}">
                    <a16:creationId xmlns="" xmlns:a16="http://schemas.microsoft.com/office/drawing/2014/main" id="{C1A46F6E-0E79-A949-B5CA-78E3E1E93C5C}"/>
                  </a:ext>
                </a:extLst>
              </p:cNvPr>
              <p:cNvSpPr/>
              <p:nvPr/>
            </p:nvSpPr>
            <p:spPr>
              <a:xfrm>
                <a:off x="2946248" y="3345153"/>
                <a:ext cx="187830" cy="164602"/>
              </a:xfrm>
              <a:custGeom>
                <a:avLst/>
                <a:gdLst>
                  <a:gd name="connsiteX0" fmla="*/ 167727 w 187830"/>
                  <a:gd name="connsiteY0" fmla="*/ 164603 h 164602"/>
                  <a:gd name="connsiteX1" fmla="*/ 51790 w 187830"/>
                  <a:gd name="connsiteY1" fmla="*/ 164603 h 164602"/>
                  <a:gd name="connsiteX2" fmla="*/ 22754 w 187830"/>
                  <a:gd name="connsiteY2" fmla="*/ 140270 h 164602"/>
                  <a:gd name="connsiteX3" fmla="*/ 466 w 187830"/>
                  <a:gd name="connsiteY3" fmla="*/ 24333 h 164602"/>
                  <a:gd name="connsiteX4" fmla="*/ 20096 w 187830"/>
                  <a:gd name="connsiteY4" fmla="*/ 0 h 164602"/>
                  <a:gd name="connsiteX5" fmla="*/ 136034 w 187830"/>
                  <a:gd name="connsiteY5" fmla="*/ 0 h 164602"/>
                  <a:gd name="connsiteX6" fmla="*/ 165069 w 187830"/>
                  <a:gd name="connsiteY6" fmla="*/ 24333 h 164602"/>
                  <a:gd name="connsiteX7" fmla="*/ 187357 w 187830"/>
                  <a:gd name="connsiteY7" fmla="*/ 140270 h 164602"/>
                  <a:gd name="connsiteX8" fmla="*/ 167727 w 187830"/>
                  <a:gd name="connsiteY8" fmla="*/ 164603 h 16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830" h="164602">
                    <a:moveTo>
                      <a:pt x="167727" y="164603"/>
                    </a:moveTo>
                    <a:lnTo>
                      <a:pt x="51790" y="164603"/>
                    </a:lnTo>
                    <a:cubicBezTo>
                      <a:pt x="38294" y="164603"/>
                      <a:pt x="25412" y="153561"/>
                      <a:pt x="22754" y="140270"/>
                    </a:cubicBezTo>
                    <a:lnTo>
                      <a:pt x="466" y="24333"/>
                    </a:lnTo>
                    <a:cubicBezTo>
                      <a:pt x="-2192" y="10837"/>
                      <a:pt x="6805" y="0"/>
                      <a:pt x="20096" y="0"/>
                    </a:cubicBezTo>
                    <a:lnTo>
                      <a:pt x="136034" y="0"/>
                    </a:lnTo>
                    <a:cubicBezTo>
                      <a:pt x="149529" y="0"/>
                      <a:pt x="162411" y="11042"/>
                      <a:pt x="165069" y="24333"/>
                    </a:cubicBezTo>
                    <a:lnTo>
                      <a:pt x="187357" y="140270"/>
                    </a:lnTo>
                    <a:cubicBezTo>
                      <a:pt x="190015" y="153766"/>
                      <a:pt x="181223" y="164603"/>
                      <a:pt x="167727" y="164603"/>
                    </a:cubicBezTo>
                    <a:close/>
                  </a:path>
                </a:pathLst>
              </a:custGeom>
              <a:solidFill>
                <a:srgbClr val="78ACEA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8" name="Freeform 127">
                <a:extLst>
                  <a:ext uri="{FF2B5EF4-FFF2-40B4-BE49-F238E27FC236}">
                    <a16:creationId xmlns="" xmlns:a16="http://schemas.microsoft.com/office/drawing/2014/main" id="{BF8F6841-E4B0-0C4C-8B96-E6CDCE7394DE}"/>
                  </a:ext>
                </a:extLst>
              </p:cNvPr>
              <p:cNvSpPr/>
              <p:nvPr/>
            </p:nvSpPr>
            <p:spPr>
              <a:xfrm>
                <a:off x="2020588" y="3093649"/>
                <a:ext cx="187822" cy="164602"/>
              </a:xfrm>
              <a:custGeom>
                <a:avLst/>
                <a:gdLst>
                  <a:gd name="connsiteX0" fmla="*/ 167727 w 187822"/>
                  <a:gd name="connsiteY0" fmla="*/ 164603 h 164602"/>
                  <a:gd name="connsiteX1" fmla="*/ 51790 w 187822"/>
                  <a:gd name="connsiteY1" fmla="*/ 164603 h 164602"/>
                  <a:gd name="connsiteX2" fmla="*/ 22754 w 187822"/>
                  <a:gd name="connsiteY2" fmla="*/ 140270 h 164602"/>
                  <a:gd name="connsiteX3" fmla="*/ 466 w 187822"/>
                  <a:gd name="connsiteY3" fmla="*/ 24333 h 164602"/>
                  <a:gd name="connsiteX4" fmla="*/ 20096 w 187822"/>
                  <a:gd name="connsiteY4" fmla="*/ 0 h 164602"/>
                  <a:gd name="connsiteX5" fmla="*/ 136033 w 187822"/>
                  <a:gd name="connsiteY5" fmla="*/ 0 h 164602"/>
                  <a:gd name="connsiteX6" fmla="*/ 165069 w 187822"/>
                  <a:gd name="connsiteY6" fmla="*/ 24333 h 164602"/>
                  <a:gd name="connsiteX7" fmla="*/ 187357 w 187822"/>
                  <a:gd name="connsiteY7" fmla="*/ 140270 h 164602"/>
                  <a:gd name="connsiteX8" fmla="*/ 167727 w 187822"/>
                  <a:gd name="connsiteY8" fmla="*/ 164603 h 16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822" h="164602">
                    <a:moveTo>
                      <a:pt x="167727" y="164603"/>
                    </a:moveTo>
                    <a:lnTo>
                      <a:pt x="51790" y="164603"/>
                    </a:lnTo>
                    <a:cubicBezTo>
                      <a:pt x="38294" y="164603"/>
                      <a:pt x="25412" y="153561"/>
                      <a:pt x="22754" y="140270"/>
                    </a:cubicBezTo>
                    <a:lnTo>
                      <a:pt x="466" y="24333"/>
                    </a:lnTo>
                    <a:cubicBezTo>
                      <a:pt x="-2192" y="10837"/>
                      <a:pt x="6805" y="0"/>
                      <a:pt x="20096" y="0"/>
                    </a:cubicBezTo>
                    <a:lnTo>
                      <a:pt x="136033" y="0"/>
                    </a:lnTo>
                    <a:cubicBezTo>
                      <a:pt x="149529" y="0"/>
                      <a:pt x="162411" y="11042"/>
                      <a:pt x="165069" y="24333"/>
                    </a:cubicBezTo>
                    <a:lnTo>
                      <a:pt x="187357" y="140270"/>
                    </a:lnTo>
                    <a:cubicBezTo>
                      <a:pt x="190015" y="153561"/>
                      <a:pt x="181018" y="164603"/>
                      <a:pt x="167727" y="164603"/>
                    </a:cubicBezTo>
                    <a:close/>
                  </a:path>
                </a:pathLst>
              </a:custGeom>
              <a:solidFill>
                <a:srgbClr val="AFCDFB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9" name="Freeform 128">
                <a:extLst>
                  <a:ext uri="{FF2B5EF4-FFF2-40B4-BE49-F238E27FC236}">
                    <a16:creationId xmlns="" xmlns:a16="http://schemas.microsoft.com/office/drawing/2014/main" id="{84A7E69D-0621-BD4E-B94C-D0294F50D20F}"/>
                  </a:ext>
                </a:extLst>
              </p:cNvPr>
              <p:cNvSpPr/>
              <p:nvPr/>
            </p:nvSpPr>
            <p:spPr>
              <a:xfrm>
                <a:off x="2312987" y="3093649"/>
                <a:ext cx="187822" cy="164602"/>
              </a:xfrm>
              <a:custGeom>
                <a:avLst/>
                <a:gdLst>
                  <a:gd name="connsiteX0" fmla="*/ 167727 w 187822"/>
                  <a:gd name="connsiteY0" fmla="*/ 164603 h 164602"/>
                  <a:gd name="connsiteX1" fmla="*/ 51790 w 187822"/>
                  <a:gd name="connsiteY1" fmla="*/ 164603 h 164602"/>
                  <a:gd name="connsiteX2" fmla="*/ 22754 w 187822"/>
                  <a:gd name="connsiteY2" fmla="*/ 140270 h 164602"/>
                  <a:gd name="connsiteX3" fmla="*/ 466 w 187822"/>
                  <a:gd name="connsiteY3" fmla="*/ 24333 h 164602"/>
                  <a:gd name="connsiteX4" fmla="*/ 20096 w 187822"/>
                  <a:gd name="connsiteY4" fmla="*/ 0 h 164602"/>
                  <a:gd name="connsiteX5" fmla="*/ 136033 w 187822"/>
                  <a:gd name="connsiteY5" fmla="*/ 0 h 164602"/>
                  <a:gd name="connsiteX6" fmla="*/ 165069 w 187822"/>
                  <a:gd name="connsiteY6" fmla="*/ 24333 h 164602"/>
                  <a:gd name="connsiteX7" fmla="*/ 187357 w 187822"/>
                  <a:gd name="connsiteY7" fmla="*/ 140270 h 164602"/>
                  <a:gd name="connsiteX8" fmla="*/ 167727 w 187822"/>
                  <a:gd name="connsiteY8" fmla="*/ 164603 h 16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822" h="164602">
                    <a:moveTo>
                      <a:pt x="167727" y="164603"/>
                    </a:moveTo>
                    <a:lnTo>
                      <a:pt x="51790" y="164603"/>
                    </a:lnTo>
                    <a:cubicBezTo>
                      <a:pt x="38294" y="164603"/>
                      <a:pt x="25412" y="153561"/>
                      <a:pt x="22754" y="140270"/>
                    </a:cubicBezTo>
                    <a:lnTo>
                      <a:pt x="466" y="24333"/>
                    </a:lnTo>
                    <a:cubicBezTo>
                      <a:pt x="-2192" y="10837"/>
                      <a:pt x="6805" y="0"/>
                      <a:pt x="20096" y="0"/>
                    </a:cubicBezTo>
                    <a:lnTo>
                      <a:pt x="136033" y="0"/>
                    </a:lnTo>
                    <a:cubicBezTo>
                      <a:pt x="149529" y="0"/>
                      <a:pt x="162411" y="11042"/>
                      <a:pt x="165069" y="24333"/>
                    </a:cubicBezTo>
                    <a:lnTo>
                      <a:pt x="187357" y="140270"/>
                    </a:lnTo>
                    <a:cubicBezTo>
                      <a:pt x="190015" y="153561"/>
                      <a:pt x="181018" y="164603"/>
                      <a:pt x="167727" y="164603"/>
                    </a:cubicBezTo>
                    <a:close/>
                  </a:path>
                </a:pathLst>
              </a:custGeom>
              <a:solidFill>
                <a:srgbClr val="AFCDFB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 129">
                <a:extLst>
                  <a:ext uri="{FF2B5EF4-FFF2-40B4-BE49-F238E27FC236}">
                    <a16:creationId xmlns="" xmlns:a16="http://schemas.microsoft.com/office/drawing/2014/main" id="{AEA2CAEE-087C-7D49-8763-D0F293C92744}"/>
                  </a:ext>
                </a:extLst>
              </p:cNvPr>
              <p:cNvSpPr/>
              <p:nvPr/>
            </p:nvSpPr>
            <p:spPr>
              <a:xfrm>
                <a:off x="2605387" y="3093649"/>
                <a:ext cx="187822" cy="164602"/>
              </a:xfrm>
              <a:custGeom>
                <a:avLst/>
                <a:gdLst>
                  <a:gd name="connsiteX0" fmla="*/ 167727 w 187822"/>
                  <a:gd name="connsiteY0" fmla="*/ 164603 h 164602"/>
                  <a:gd name="connsiteX1" fmla="*/ 51790 w 187822"/>
                  <a:gd name="connsiteY1" fmla="*/ 164603 h 164602"/>
                  <a:gd name="connsiteX2" fmla="*/ 22754 w 187822"/>
                  <a:gd name="connsiteY2" fmla="*/ 140270 h 164602"/>
                  <a:gd name="connsiteX3" fmla="*/ 466 w 187822"/>
                  <a:gd name="connsiteY3" fmla="*/ 24333 h 164602"/>
                  <a:gd name="connsiteX4" fmla="*/ 20096 w 187822"/>
                  <a:gd name="connsiteY4" fmla="*/ 0 h 164602"/>
                  <a:gd name="connsiteX5" fmla="*/ 136033 w 187822"/>
                  <a:gd name="connsiteY5" fmla="*/ 0 h 164602"/>
                  <a:gd name="connsiteX6" fmla="*/ 165069 w 187822"/>
                  <a:gd name="connsiteY6" fmla="*/ 24333 h 164602"/>
                  <a:gd name="connsiteX7" fmla="*/ 187357 w 187822"/>
                  <a:gd name="connsiteY7" fmla="*/ 140270 h 164602"/>
                  <a:gd name="connsiteX8" fmla="*/ 167727 w 187822"/>
                  <a:gd name="connsiteY8" fmla="*/ 164603 h 16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822" h="164602">
                    <a:moveTo>
                      <a:pt x="167727" y="164603"/>
                    </a:moveTo>
                    <a:lnTo>
                      <a:pt x="51790" y="164603"/>
                    </a:lnTo>
                    <a:cubicBezTo>
                      <a:pt x="38294" y="164603"/>
                      <a:pt x="25412" y="153561"/>
                      <a:pt x="22754" y="140270"/>
                    </a:cubicBezTo>
                    <a:lnTo>
                      <a:pt x="466" y="24333"/>
                    </a:lnTo>
                    <a:cubicBezTo>
                      <a:pt x="-2192" y="10837"/>
                      <a:pt x="6805" y="0"/>
                      <a:pt x="20096" y="0"/>
                    </a:cubicBezTo>
                    <a:lnTo>
                      <a:pt x="136033" y="0"/>
                    </a:lnTo>
                    <a:cubicBezTo>
                      <a:pt x="149529" y="0"/>
                      <a:pt x="162411" y="11042"/>
                      <a:pt x="165069" y="24333"/>
                    </a:cubicBezTo>
                    <a:lnTo>
                      <a:pt x="187357" y="140270"/>
                    </a:lnTo>
                    <a:cubicBezTo>
                      <a:pt x="190015" y="153561"/>
                      <a:pt x="181018" y="164603"/>
                      <a:pt x="167727" y="164603"/>
                    </a:cubicBezTo>
                    <a:close/>
                  </a:path>
                </a:pathLst>
              </a:custGeom>
              <a:solidFill>
                <a:srgbClr val="78ACEA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" name="Freeform 130">
                <a:extLst>
                  <a:ext uri="{FF2B5EF4-FFF2-40B4-BE49-F238E27FC236}">
                    <a16:creationId xmlns="" xmlns:a16="http://schemas.microsoft.com/office/drawing/2014/main" id="{7E9C5966-AF62-D045-9606-81B34004B03E}"/>
                  </a:ext>
                </a:extLst>
              </p:cNvPr>
              <p:cNvSpPr/>
              <p:nvPr/>
            </p:nvSpPr>
            <p:spPr>
              <a:xfrm>
                <a:off x="2897787" y="3093649"/>
                <a:ext cx="187822" cy="164602"/>
              </a:xfrm>
              <a:custGeom>
                <a:avLst/>
                <a:gdLst>
                  <a:gd name="connsiteX0" fmla="*/ 167727 w 187822"/>
                  <a:gd name="connsiteY0" fmla="*/ 164603 h 164602"/>
                  <a:gd name="connsiteX1" fmla="*/ 51790 w 187822"/>
                  <a:gd name="connsiteY1" fmla="*/ 164603 h 164602"/>
                  <a:gd name="connsiteX2" fmla="*/ 22754 w 187822"/>
                  <a:gd name="connsiteY2" fmla="*/ 140270 h 164602"/>
                  <a:gd name="connsiteX3" fmla="*/ 466 w 187822"/>
                  <a:gd name="connsiteY3" fmla="*/ 24333 h 164602"/>
                  <a:gd name="connsiteX4" fmla="*/ 20096 w 187822"/>
                  <a:gd name="connsiteY4" fmla="*/ 0 h 164602"/>
                  <a:gd name="connsiteX5" fmla="*/ 136033 w 187822"/>
                  <a:gd name="connsiteY5" fmla="*/ 0 h 164602"/>
                  <a:gd name="connsiteX6" fmla="*/ 165069 w 187822"/>
                  <a:gd name="connsiteY6" fmla="*/ 24333 h 164602"/>
                  <a:gd name="connsiteX7" fmla="*/ 187357 w 187822"/>
                  <a:gd name="connsiteY7" fmla="*/ 140270 h 164602"/>
                  <a:gd name="connsiteX8" fmla="*/ 167727 w 187822"/>
                  <a:gd name="connsiteY8" fmla="*/ 164603 h 16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822" h="164602">
                    <a:moveTo>
                      <a:pt x="167727" y="164603"/>
                    </a:moveTo>
                    <a:lnTo>
                      <a:pt x="51790" y="164603"/>
                    </a:lnTo>
                    <a:cubicBezTo>
                      <a:pt x="38294" y="164603"/>
                      <a:pt x="25412" y="153561"/>
                      <a:pt x="22754" y="140270"/>
                    </a:cubicBezTo>
                    <a:lnTo>
                      <a:pt x="466" y="24333"/>
                    </a:lnTo>
                    <a:cubicBezTo>
                      <a:pt x="-2192" y="10837"/>
                      <a:pt x="6805" y="0"/>
                      <a:pt x="20096" y="0"/>
                    </a:cubicBezTo>
                    <a:lnTo>
                      <a:pt x="136033" y="0"/>
                    </a:lnTo>
                    <a:cubicBezTo>
                      <a:pt x="149529" y="0"/>
                      <a:pt x="162411" y="11042"/>
                      <a:pt x="165069" y="24333"/>
                    </a:cubicBezTo>
                    <a:lnTo>
                      <a:pt x="187357" y="140270"/>
                    </a:lnTo>
                    <a:cubicBezTo>
                      <a:pt x="190015" y="153561"/>
                      <a:pt x="181018" y="164603"/>
                      <a:pt x="167727" y="164603"/>
                    </a:cubicBezTo>
                    <a:close/>
                  </a:path>
                </a:pathLst>
              </a:custGeom>
              <a:solidFill>
                <a:srgbClr val="78ACEA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2" name="Freeform 131">
                <a:extLst>
                  <a:ext uri="{FF2B5EF4-FFF2-40B4-BE49-F238E27FC236}">
                    <a16:creationId xmlns="" xmlns:a16="http://schemas.microsoft.com/office/drawing/2014/main" id="{242B69DC-3E69-3643-A5BB-A07CE6FDC01F}"/>
                  </a:ext>
                </a:extLst>
              </p:cNvPr>
              <p:cNvSpPr/>
              <p:nvPr/>
            </p:nvSpPr>
            <p:spPr>
              <a:xfrm>
                <a:off x="2120576" y="3611994"/>
                <a:ext cx="187823" cy="164602"/>
              </a:xfrm>
              <a:custGeom>
                <a:avLst/>
                <a:gdLst>
                  <a:gd name="connsiteX0" fmla="*/ 167727 w 187823"/>
                  <a:gd name="connsiteY0" fmla="*/ 164603 h 164602"/>
                  <a:gd name="connsiteX1" fmla="*/ 51790 w 187823"/>
                  <a:gd name="connsiteY1" fmla="*/ 164603 h 164602"/>
                  <a:gd name="connsiteX2" fmla="*/ 22754 w 187823"/>
                  <a:gd name="connsiteY2" fmla="*/ 140270 h 164602"/>
                  <a:gd name="connsiteX3" fmla="*/ 466 w 187823"/>
                  <a:gd name="connsiteY3" fmla="*/ 24333 h 164602"/>
                  <a:gd name="connsiteX4" fmla="*/ 20096 w 187823"/>
                  <a:gd name="connsiteY4" fmla="*/ 0 h 164602"/>
                  <a:gd name="connsiteX5" fmla="*/ 136034 w 187823"/>
                  <a:gd name="connsiteY5" fmla="*/ 0 h 164602"/>
                  <a:gd name="connsiteX6" fmla="*/ 165069 w 187823"/>
                  <a:gd name="connsiteY6" fmla="*/ 24333 h 164602"/>
                  <a:gd name="connsiteX7" fmla="*/ 187357 w 187823"/>
                  <a:gd name="connsiteY7" fmla="*/ 140270 h 164602"/>
                  <a:gd name="connsiteX8" fmla="*/ 167727 w 187823"/>
                  <a:gd name="connsiteY8" fmla="*/ 164603 h 16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823" h="164602">
                    <a:moveTo>
                      <a:pt x="167727" y="164603"/>
                    </a:moveTo>
                    <a:lnTo>
                      <a:pt x="51790" y="164603"/>
                    </a:lnTo>
                    <a:cubicBezTo>
                      <a:pt x="38294" y="164603"/>
                      <a:pt x="25412" y="153561"/>
                      <a:pt x="22754" y="140270"/>
                    </a:cubicBezTo>
                    <a:lnTo>
                      <a:pt x="466" y="24333"/>
                    </a:lnTo>
                    <a:cubicBezTo>
                      <a:pt x="-2192" y="10837"/>
                      <a:pt x="6805" y="0"/>
                      <a:pt x="20096" y="0"/>
                    </a:cubicBezTo>
                    <a:lnTo>
                      <a:pt x="136034" y="0"/>
                    </a:lnTo>
                    <a:cubicBezTo>
                      <a:pt x="149529" y="0"/>
                      <a:pt x="162411" y="11042"/>
                      <a:pt x="165069" y="24333"/>
                    </a:cubicBezTo>
                    <a:lnTo>
                      <a:pt x="187357" y="140270"/>
                    </a:lnTo>
                    <a:cubicBezTo>
                      <a:pt x="190015" y="153561"/>
                      <a:pt x="181018" y="164603"/>
                      <a:pt x="167727" y="164603"/>
                    </a:cubicBezTo>
                    <a:close/>
                  </a:path>
                </a:pathLst>
              </a:custGeom>
              <a:solidFill>
                <a:srgbClr val="AFCDFB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="" xmlns:a16="http://schemas.microsoft.com/office/drawing/2014/main" id="{FD2A8831-64B9-FC4C-A7EB-EE2E642D82E5}"/>
                  </a:ext>
                </a:extLst>
              </p:cNvPr>
              <p:cNvSpPr/>
              <p:nvPr/>
            </p:nvSpPr>
            <p:spPr>
              <a:xfrm>
                <a:off x="2412976" y="3611994"/>
                <a:ext cx="187823" cy="164602"/>
              </a:xfrm>
              <a:custGeom>
                <a:avLst/>
                <a:gdLst>
                  <a:gd name="connsiteX0" fmla="*/ 167727 w 187823"/>
                  <a:gd name="connsiteY0" fmla="*/ 164603 h 164602"/>
                  <a:gd name="connsiteX1" fmla="*/ 51790 w 187823"/>
                  <a:gd name="connsiteY1" fmla="*/ 164603 h 164602"/>
                  <a:gd name="connsiteX2" fmla="*/ 22754 w 187823"/>
                  <a:gd name="connsiteY2" fmla="*/ 140270 h 164602"/>
                  <a:gd name="connsiteX3" fmla="*/ 466 w 187823"/>
                  <a:gd name="connsiteY3" fmla="*/ 24333 h 164602"/>
                  <a:gd name="connsiteX4" fmla="*/ 20096 w 187823"/>
                  <a:gd name="connsiteY4" fmla="*/ 0 h 164602"/>
                  <a:gd name="connsiteX5" fmla="*/ 136034 w 187823"/>
                  <a:gd name="connsiteY5" fmla="*/ 0 h 164602"/>
                  <a:gd name="connsiteX6" fmla="*/ 165069 w 187823"/>
                  <a:gd name="connsiteY6" fmla="*/ 24333 h 164602"/>
                  <a:gd name="connsiteX7" fmla="*/ 187357 w 187823"/>
                  <a:gd name="connsiteY7" fmla="*/ 140270 h 164602"/>
                  <a:gd name="connsiteX8" fmla="*/ 167727 w 187823"/>
                  <a:gd name="connsiteY8" fmla="*/ 164603 h 16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823" h="164602">
                    <a:moveTo>
                      <a:pt x="167727" y="164603"/>
                    </a:moveTo>
                    <a:lnTo>
                      <a:pt x="51790" y="164603"/>
                    </a:lnTo>
                    <a:cubicBezTo>
                      <a:pt x="38294" y="164603"/>
                      <a:pt x="25412" y="153561"/>
                      <a:pt x="22754" y="140270"/>
                    </a:cubicBezTo>
                    <a:lnTo>
                      <a:pt x="466" y="24333"/>
                    </a:lnTo>
                    <a:cubicBezTo>
                      <a:pt x="-2192" y="10837"/>
                      <a:pt x="6805" y="0"/>
                      <a:pt x="20096" y="0"/>
                    </a:cubicBezTo>
                    <a:lnTo>
                      <a:pt x="136034" y="0"/>
                    </a:lnTo>
                    <a:cubicBezTo>
                      <a:pt x="149529" y="0"/>
                      <a:pt x="162411" y="11042"/>
                      <a:pt x="165069" y="24333"/>
                    </a:cubicBezTo>
                    <a:lnTo>
                      <a:pt x="187357" y="140270"/>
                    </a:lnTo>
                    <a:cubicBezTo>
                      <a:pt x="190015" y="153561"/>
                      <a:pt x="181018" y="164603"/>
                      <a:pt x="167727" y="164603"/>
                    </a:cubicBezTo>
                    <a:close/>
                  </a:path>
                </a:pathLst>
              </a:custGeom>
              <a:solidFill>
                <a:srgbClr val="AFCDFB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="" xmlns:a16="http://schemas.microsoft.com/office/drawing/2014/main" id="{AF2CA33C-25BB-1445-9751-76B10CC7FC10}"/>
                  </a:ext>
                </a:extLst>
              </p:cNvPr>
              <p:cNvSpPr/>
              <p:nvPr/>
            </p:nvSpPr>
            <p:spPr>
              <a:xfrm>
                <a:off x="2705376" y="3611994"/>
                <a:ext cx="187823" cy="164602"/>
              </a:xfrm>
              <a:custGeom>
                <a:avLst/>
                <a:gdLst>
                  <a:gd name="connsiteX0" fmla="*/ 167727 w 187823"/>
                  <a:gd name="connsiteY0" fmla="*/ 164603 h 164602"/>
                  <a:gd name="connsiteX1" fmla="*/ 51790 w 187823"/>
                  <a:gd name="connsiteY1" fmla="*/ 164603 h 164602"/>
                  <a:gd name="connsiteX2" fmla="*/ 22754 w 187823"/>
                  <a:gd name="connsiteY2" fmla="*/ 140270 h 164602"/>
                  <a:gd name="connsiteX3" fmla="*/ 466 w 187823"/>
                  <a:gd name="connsiteY3" fmla="*/ 24333 h 164602"/>
                  <a:gd name="connsiteX4" fmla="*/ 20096 w 187823"/>
                  <a:gd name="connsiteY4" fmla="*/ 0 h 164602"/>
                  <a:gd name="connsiteX5" fmla="*/ 136034 w 187823"/>
                  <a:gd name="connsiteY5" fmla="*/ 0 h 164602"/>
                  <a:gd name="connsiteX6" fmla="*/ 165069 w 187823"/>
                  <a:gd name="connsiteY6" fmla="*/ 24333 h 164602"/>
                  <a:gd name="connsiteX7" fmla="*/ 187357 w 187823"/>
                  <a:gd name="connsiteY7" fmla="*/ 140270 h 164602"/>
                  <a:gd name="connsiteX8" fmla="*/ 167727 w 187823"/>
                  <a:gd name="connsiteY8" fmla="*/ 164603 h 16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823" h="164602">
                    <a:moveTo>
                      <a:pt x="167727" y="164603"/>
                    </a:moveTo>
                    <a:lnTo>
                      <a:pt x="51790" y="164603"/>
                    </a:lnTo>
                    <a:cubicBezTo>
                      <a:pt x="38294" y="164603"/>
                      <a:pt x="25412" y="153561"/>
                      <a:pt x="22754" y="140270"/>
                    </a:cubicBezTo>
                    <a:lnTo>
                      <a:pt x="466" y="24333"/>
                    </a:lnTo>
                    <a:cubicBezTo>
                      <a:pt x="-2192" y="10837"/>
                      <a:pt x="6805" y="0"/>
                      <a:pt x="20096" y="0"/>
                    </a:cubicBezTo>
                    <a:lnTo>
                      <a:pt x="136034" y="0"/>
                    </a:lnTo>
                    <a:cubicBezTo>
                      <a:pt x="149529" y="0"/>
                      <a:pt x="162411" y="11042"/>
                      <a:pt x="165069" y="24333"/>
                    </a:cubicBezTo>
                    <a:lnTo>
                      <a:pt x="187357" y="140270"/>
                    </a:lnTo>
                    <a:cubicBezTo>
                      <a:pt x="190015" y="153561"/>
                      <a:pt x="181018" y="164603"/>
                      <a:pt x="167727" y="164603"/>
                    </a:cubicBezTo>
                    <a:close/>
                  </a:path>
                </a:pathLst>
              </a:custGeom>
              <a:solidFill>
                <a:srgbClr val="78ACEA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" name="Freeform 134">
                <a:extLst>
                  <a:ext uri="{FF2B5EF4-FFF2-40B4-BE49-F238E27FC236}">
                    <a16:creationId xmlns="" xmlns:a16="http://schemas.microsoft.com/office/drawing/2014/main" id="{A9F8307F-6B19-0C43-B790-ABE0346A6B3D}"/>
                  </a:ext>
                </a:extLst>
              </p:cNvPr>
              <p:cNvSpPr/>
              <p:nvPr/>
            </p:nvSpPr>
            <p:spPr>
              <a:xfrm>
                <a:off x="1243376" y="3611994"/>
                <a:ext cx="187823" cy="164602"/>
              </a:xfrm>
              <a:custGeom>
                <a:avLst/>
                <a:gdLst>
                  <a:gd name="connsiteX0" fmla="*/ 167727 w 187823"/>
                  <a:gd name="connsiteY0" fmla="*/ 164603 h 164602"/>
                  <a:gd name="connsiteX1" fmla="*/ 51790 w 187823"/>
                  <a:gd name="connsiteY1" fmla="*/ 164603 h 164602"/>
                  <a:gd name="connsiteX2" fmla="*/ 22754 w 187823"/>
                  <a:gd name="connsiteY2" fmla="*/ 140270 h 164602"/>
                  <a:gd name="connsiteX3" fmla="*/ 466 w 187823"/>
                  <a:gd name="connsiteY3" fmla="*/ 24333 h 164602"/>
                  <a:gd name="connsiteX4" fmla="*/ 20096 w 187823"/>
                  <a:gd name="connsiteY4" fmla="*/ 0 h 164602"/>
                  <a:gd name="connsiteX5" fmla="*/ 136034 w 187823"/>
                  <a:gd name="connsiteY5" fmla="*/ 0 h 164602"/>
                  <a:gd name="connsiteX6" fmla="*/ 165069 w 187823"/>
                  <a:gd name="connsiteY6" fmla="*/ 24333 h 164602"/>
                  <a:gd name="connsiteX7" fmla="*/ 187357 w 187823"/>
                  <a:gd name="connsiteY7" fmla="*/ 140270 h 164602"/>
                  <a:gd name="connsiteX8" fmla="*/ 167727 w 187823"/>
                  <a:gd name="connsiteY8" fmla="*/ 164603 h 16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823" h="164602">
                    <a:moveTo>
                      <a:pt x="167727" y="164603"/>
                    </a:moveTo>
                    <a:lnTo>
                      <a:pt x="51790" y="164603"/>
                    </a:lnTo>
                    <a:cubicBezTo>
                      <a:pt x="38294" y="164603"/>
                      <a:pt x="25412" y="153561"/>
                      <a:pt x="22754" y="140270"/>
                    </a:cubicBezTo>
                    <a:lnTo>
                      <a:pt x="466" y="24333"/>
                    </a:lnTo>
                    <a:cubicBezTo>
                      <a:pt x="-2192" y="10837"/>
                      <a:pt x="6805" y="0"/>
                      <a:pt x="20096" y="0"/>
                    </a:cubicBezTo>
                    <a:lnTo>
                      <a:pt x="136034" y="0"/>
                    </a:lnTo>
                    <a:cubicBezTo>
                      <a:pt x="149529" y="0"/>
                      <a:pt x="162411" y="11042"/>
                      <a:pt x="165069" y="24333"/>
                    </a:cubicBezTo>
                    <a:lnTo>
                      <a:pt x="187357" y="140270"/>
                    </a:lnTo>
                    <a:cubicBezTo>
                      <a:pt x="190015" y="153561"/>
                      <a:pt x="181018" y="164603"/>
                      <a:pt x="167727" y="164603"/>
                    </a:cubicBezTo>
                    <a:close/>
                  </a:path>
                </a:pathLst>
              </a:custGeom>
              <a:solidFill>
                <a:srgbClr val="AFCDFB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Freeform 135">
                <a:extLst>
                  <a:ext uri="{FF2B5EF4-FFF2-40B4-BE49-F238E27FC236}">
                    <a16:creationId xmlns="" xmlns:a16="http://schemas.microsoft.com/office/drawing/2014/main" id="{94CCF64C-9299-C24C-A931-ED9005C56017}"/>
                  </a:ext>
                </a:extLst>
              </p:cNvPr>
              <p:cNvSpPr/>
              <p:nvPr/>
            </p:nvSpPr>
            <p:spPr>
              <a:xfrm>
                <a:off x="1535776" y="3611994"/>
                <a:ext cx="187823" cy="164602"/>
              </a:xfrm>
              <a:custGeom>
                <a:avLst/>
                <a:gdLst>
                  <a:gd name="connsiteX0" fmla="*/ 167727 w 187823"/>
                  <a:gd name="connsiteY0" fmla="*/ 164603 h 164602"/>
                  <a:gd name="connsiteX1" fmla="*/ 51790 w 187823"/>
                  <a:gd name="connsiteY1" fmla="*/ 164603 h 164602"/>
                  <a:gd name="connsiteX2" fmla="*/ 22754 w 187823"/>
                  <a:gd name="connsiteY2" fmla="*/ 140270 h 164602"/>
                  <a:gd name="connsiteX3" fmla="*/ 466 w 187823"/>
                  <a:gd name="connsiteY3" fmla="*/ 24333 h 164602"/>
                  <a:gd name="connsiteX4" fmla="*/ 20096 w 187823"/>
                  <a:gd name="connsiteY4" fmla="*/ 0 h 164602"/>
                  <a:gd name="connsiteX5" fmla="*/ 136034 w 187823"/>
                  <a:gd name="connsiteY5" fmla="*/ 0 h 164602"/>
                  <a:gd name="connsiteX6" fmla="*/ 165069 w 187823"/>
                  <a:gd name="connsiteY6" fmla="*/ 24333 h 164602"/>
                  <a:gd name="connsiteX7" fmla="*/ 187357 w 187823"/>
                  <a:gd name="connsiteY7" fmla="*/ 140270 h 164602"/>
                  <a:gd name="connsiteX8" fmla="*/ 167727 w 187823"/>
                  <a:gd name="connsiteY8" fmla="*/ 164603 h 16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823" h="164602">
                    <a:moveTo>
                      <a:pt x="167727" y="164603"/>
                    </a:moveTo>
                    <a:lnTo>
                      <a:pt x="51790" y="164603"/>
                    </a:lnTo>
                    <a:cubicBezTo>
                      <a:pt x="38294" y="164603"/>
                      <a:pt x="25412" y="153561"/>
                      <a:pt x="22754" y="140270"/>
                    </a:cubicBezTo>
                    <a:lnTo>
                      <a:pt x="466" y="24333"/>
                    </a:lnTo>
                    <a:cubicBezTo>
                      <a:pt x="-2192" y="10837"/>
                      <a:pt x="6805" y="0"/>
                      <a:pt x="20096" y="0"/>
                    </a:cubicBezTo>
                    <a:lnTo>
                      <a:pt x="136034" y="0"/>
                    </a:lnTo>
                    <a:cubicBezTo>
                      <a:pt x="149529" y="0"/>
                      <a:pt x="162411" y="11042"/>
                      <a:pt x="165069" y="24333"/>
                    </a:cubicBezTo>
                    <a:lnTo>
                      <a:pt x="187357" y="140270"/>
                    </a:lnTo>
                    <a:cubicBezTo>
                      <a:pt x="190015" y="153561"/>
                      <a:pt x="181018" y="164603"/>
                      <a:pt x="167727" y="164603"/>
                    </a:cubicBezTo>
                    <a:close/>
                  </a:path>
                </a:pathLst>
              </a:custGeom>
              <a:solidFill>
                <a:srgbClr val="AFCDFB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 136">
                <a:extLst>
                  <a:ext uri="{FF2B5EF4-FFF2-40B4-BE49-F238E27FC236}">
                    <a16:creationId xmlns="" xmlns:a16="http://schemas.microsoft.com/office/drawing/2014/main" id="{5D60933B-2AF3-2A4D-9A26-96B2AC864867}"/>
                  </a:ext>
                </a:extLst>
              </p:cNvPr>
              <p:cNvSpPr/>
              <p:nvPr/>
            </p:nvSpPr>
            <p:spPr>
              <a:xfrm>
                <a:off x="1828176" y="3611994"/>
                <a:ext cx="187823" cy="164602"/>
              </a:xfrm>
              <a:custGeom>
                <a:avLst/>
                <a:gdLst>
                  <a:gd name="connsiteX0" fmla="*/ 167727 w 187823"/>
                  <a:gd name="connsiteY0" fmla="*/ 164603 h 164602"/>
                  <a:gd name="connsiteX1" fmla="*/ 51790 w 187823"/>
                  <a:gd name="connsiteY1" fmla="*/ 164603 h 164602"/>
                  <a:gd name="connsiteX2" fmla="*/ 22754 w 187823"/>
                  <a:gd name="connsiteY2" fmla="*/ 140270 h 164602"/>
                  <a:gd name="connsiteX3" fmla="*/ 466 w 187823"/>
                  <a:gd name="connsiteY3" fmla="*/ 24333 h 164602"/>
                  <a:gd name="connsiteX4" fmla="*/ 20096 w 187823"/>
                  <a:gd name="connsiteY4" fmla="*/ 0 h 164602"/>
                  <a:gd name="connsiteX5" fmla="*/ 136034 w 187823"/>
                  <a:gd name="connsiteY5" fmla="*/ 0 h 164602"/>
                  <a:gd name="connsiteX6" fmla="*/ 165069 w 187823"/>
                  <a:gd name="connsiteY6" fmla="*/ 24333 h 164602"/>
                  <a:gd name="connsiteX7" fmla="*/ 187357 w 187823"/>
                  <a:gd name="connsiteY7" fmla="*/ 140270 h 164602"/>
                  <a:gd name="connsiteX8" fmla="*/ 167727 w 187823"/>
                  <a:gd name="connsiteY8" fmla="*/ 164603 h 16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823" h="164602">
                    <a:moveTo>
                      <a:pt x="167727" y="164603"/>
                    </a:moveTo>
                    <a:lnTo>
                      <a:pt x="51790" y="164603"/>
                    </a:lnTo>
                    <a:cubicBezTo>
                      <a:pt x="38294" y="164603"/>
                      <a:pt x="25412" y="153561"/>
                      <a:pt x="22754" y="140270"/>
                    </a:cubicBezTo>
                    <a:lnTo>
                      <a:pt x="466" y="24333"/>
                    </a:lnTo>
                    <a:cubicBezTo>
                      <a:pt x="-2192" y="10837"/>
                      <a:pt x="6805" y="0"/>
                      <a:pt x="20096" y="0"/>
                    </a:cubicBezTo>
                    <a:lnTo>
                      <a:pt x="136034" y="0"/>
                    </a:lnTo>
                    <a:cubicBezTo>
                      <a:pt x="149529" y="0"/>
                      <a:pt x="162411" y="11042"/>
                      <a:pt x="165069" y="24333"/>
                    </a:cubicBezTo>
                    <a:lnTo>
                      <a:pt x="187357" y="140270"/>
                    </a:lnTo>
                    <a:cubicBezTo>
                      <a:pt x="190015" y="153561"/>
                      <a:pt x="181018" y="164603"/>
                      <a:pt x="167727" y="164603"/>
                    </a:cubicBezTo>
                    <a:close/>
                  </a:path>
                </a:pathLst>
              </a:custGeom>
              <a:solidFill>
                <a:srgbClr val="AFCDFB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 137">
                <a:extLst>
                  <a:ext uri="{FF2B5EF4-FFF2-40B4-BE49-F238E27FC236}">
                    <a16:creationId xmlns="" xmlns:a16="http://schemas.microsoft.com/office/drawing/2014/main" id="{DF1E8DEE-FC68-1542-A8E0-A9D4FFDA7216}"/>
                  </a:ext>
                </a:extLst>
              </p:cNvPr>
              <p:cNvSpPr/>
              <p:nvPr/>
            </p:nvSpPr>
            <p:spPr>
              <a:xfrm>
                <a:off x="2997776" y="3611994"/>
                <a:ext cx="187823" cy="164602"/>
              </a:xfrm>
              <a:custGeom>
                <a:avLst/>
                <a:gdLst>
                  <a:gd name="connsiteX0" fmla="*/ 167727 w 187823"/>
                  <a:gd name="connsiteY0" fmla="*/ 164603 h 164602"/>
                  <a:gd name="connsiteX1" fmla="*/ 51790 w 187823"/>
                  <a:gd name="connsiteY1" fmla="*/ 164603 h 164602"/>
                  <a:gd name="connsiteX2" fmla="*/ 22754 w 187823"/>
                  <a:gd name="connsiteY2" fmla="*/ 140270 h 164602"/>
                  <a:gd name="connsiteX3" fmla="*/ 466 w 187823"/>
                  <a:gd name="connsiteY3" fmla="*/ 24333 h 164602"/>
                  <a:gd name="connsiteX4" fmla="*/ 20096 w 187823"/>
                  <a:gd name="connsiteY4" fmla="*/ 0 h 164602"/>
                  <a:gd name="connsiteX5" fmla="*/ 136034 w 187823"/>
                  <a:gd name="connsiteY5" fmla="*/ 0 h 164602"/>
                  <a:gd name="connsiteX6" fmla="*/ 165069 w 187823"/>
                  <a:gd name="connsiteY6" fmla="*/ 24333 h 164602"/>
                  <a:gd name="connsiteX7" fmla="*/ 187357 w 187823"/>
                  <a:gd name="connsiteY7" fmla="*/ 140270 h 164602"/>
                  <a:gd name="connsiteX8" fmla="*/ 167727 w 187823"/>
                  <a:gd name="connsiteY8" fmla="*/ 164603 h 16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823" h="164602">
                    <a:moveTo>
                      <a:pt x="167727" y="164603"/>
                    </a:moveTo>
                    <a:lnTo>
                      <a:pt x="51790" y="164603"/>
                    </a:lnTo>
                    <a:cubicBezTo>
                      <a:pt x="38294" y="164603"/>
                      <a:pt x="25412" y="153561"/>
                      <a:pt x="22754" y="140270"/>
                    </a:cubicBezTo>
                    <a:lnTo>
                      <a:pt x="466" y="24333"/>
                    </a:lnTo>
                    <a:cubicBezTo>
                      <a:pt x="-2192" y="10837"/>
                      <a:pt x="6805" y="0"/>
                      <a:pt x="20096" y="0"/>
                    </a:cubicBezTo>
                    <a:lnTo>
                      <a:pt x="136034" y="0"/>
                    </a:lnTo>
                    <a:cubicBezTo>
                      <a:pt x="149529" y="0"/>
                      <a:pt x="162411" y="11042"/>
                      <a:pt x="165069" y="24333"/>
                    </a:cubicBezTo>
                    <a:lnTo>
                      <a:pt x="187357" y="140270"/>
                    </a:lnTo>
                    <a:cubicBezTo>
                      <a:pt x="190015" y="153561"/>
                      <a:pt x="181018" y="164603"/>
                      <a:pt x="167727" y="164603"/>
                    </a:cubicBezTo>
                    <a:close/>
                  </a:path>
                </a:pathLst>
              </a:custGeom>
              <a:solidFill>
                <a:srgbClr val="78ACEA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 138">
                <a:extLst>
                  <a:ext uri="{FF2B5EF4-FFF2-40B4-BE49-F238E27FC236}">
                    <a16:creationId xmlns="" xmlns:a16="http://schemas.microsoft.com/office/drawing/2014/main" id="{16AF667E-860D-B44B-B977-16DE698B5593}"/>
                  </a:ext>
                </a:extLst>
              </p:cNvPr>
              <p:cNvSpPr/>
              <p:nvPr/>
            </p:nvSpPr>
            <p:spPr>
              <a:xfrm>
                <a:off x="2172104" y="3878834"/>
                <a:ext cx="187767" cy="164602"/>
              </a:xfrm>
              <a:custGeom>
                <a:avLst/>
                <a:gdLst>
                  <a:gd name="connsiteX0" fmla="*/ 167727 w 187767"/>
                  <a:gd name="connsiteY0" fmla="*/ 164603 h 164602"/>
                  <a:gd name="connsiteX1" fmla="*/ 51790 w 187767"/>
                  <a:gd name="connsiteY1" fmla="*/ 164603 h 164602"/>
                  <a:gd name="connsiteX2" fmla="*/ 22754 w 187767"/>
                  <a:gd name="connsiteY2" fmla="*/ 140270 h 164602"/>
                  <a:gd name="connsiteX3" fmla="*/ 466 w 187767"/>
                  <a:gd name="connsiteY3" fmla="*/ 24333 h 164602"/>
                  <a:gd name="connsiteX4" fmla="*/ 20096 w 187767"/>
                  <a:gd name="connsiteY4" fmla="*/ 0 h 164602"/>
                  <a:gd name="connsiteX5" fmla="*/ 136033 w 187767"/>
                  <a:gd name="connsiteY5" fmla="*/ 0 h 164602"/>
                  <a:gd name="connsiteX6" fmla="*/ 165069 w 187767"/>
                  <a:gd name="connsiteY6" fmla="*/ 24333 h 164602"/>
                  <a:gd name="connsiteX7" fmla="*/ 187357 w 187767"/>
                  <a:gd name="connsiteY7" fmla="*/ 140270 h 164602"/>
                  <a:gd name="connsiteX8" fmla="*/ 167727 w 187767"/>
                  <a:gd name="connsiteY8" fmla="*/ 164603 h 16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767" h="164602">
                    <a:moveTo>
                      <a:pt x="167727" y="164603"/>
                    </a:moveTo>
                    <a:lnTo>
                      <a:pt x="51790" y="164603"/>
                    </a:lnTo>
                    <a:cubicBezTo>
                      <a:pt x="38294" y="164603"/>
                      <a:pt x="25412" y="153561"/>
                      <a:pt x="22754" y="140270"/>
                    </a:cubicBezTo>
                    <a:lnTo>
                      <a:pt x="466" y="24333"/>
                    </a:lnTo>
                    <a:cubicBezTo>
                      <a:pt x="-2192" y="10837"/>
                      <a:pt x="6805" y="0"/>
                      <a:pt x="20096" y="0"/>
                    </a:cubicBezTo>
                    <a:lnTo>
                      <a:pt x="136033" y="0"/>
                    </a:lnTo>
                    <a:cubicBezTo>
                      <a:pt x="149529" y="0"/>
                      <a:pt x="162411" y="11042"/>
                      <a:pt x="165069" y="24333"/>
                    </a:cubicBezTo>
                    <a:lnTo>
                      <a:pt x="187357" y="140270"/>
                    </a:lnTo>
                    <a:cubicBezTo>
                      <a:pt x="189810" y="153561"/>
                      <a:pt x="181018" y="164603"/>
                      <a:pt x="167727" y="164603"/>
                    </a:cubicBezTo>
                    <a:close/>
                  </a:path>
                </a:pathLst>
              </a:custGeom>
              <a:solidFill>
                <a:srgbClr val="AFCDFB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 139">
                <a:extLst>
                  <a:ext uri="{FF2B5EF4-FFF2-40B4-BE49-F238E27FC236}">
                    <a16:creationId xmlns="" xmlns:a16="http://schemas.microsoft.com/office/drawing/2014/main" id="{229119A4-CD71-184D-9F64-982DBE78E9E3}"/>
                  </a:ext>
                </a:extLst>
              </p:cNvPr>
              <p:cNvSpPr/>
              <p:nvPr/>
            </p:nvSpPr>
            <p:spPr>
              <a:xfrm>
                <a:off x="2464504" y="3878834"/>
                <a:ext cx="187767" cy="164602"/>
              </a:xfrm>
              <a:custGeom>
                <a:avLst/>
                <a:gdLst>
                  <a:gd name="connsiteX0" fmla="*/ 167727 w 187767"/>
                  <a:gd name="connsiteY0" fmla="*/ 164603 h 164602"/>
                  <a:gd name="connsiteX1" fmla="*/ 51790 w 187767"/>
                  <a:gd name="connsiteY1" fmla="*/ 164603 h 164602"/>
                  <a:gd name="connsiteX2" fmla="*/ 22754 w 187767"/>
                  <a:gd name="connsiteY2" fmla="*/ 140270 h 164602"/>
                  <a:gd name="connsiteX3" fmla="*/ 466 w 187767"/>
                  <a:gd name="connsiteY3" fmla="*/ 24333 h 164602"/>
                  <a:gd name="connsiteX4" fmla="*/ 20096 w 187767"/>
                  <a:gd name="connsiteY4" fmla="*/ 0 h 164602"/>
                  <a:gd name="connsiteX5" fmla="*/ 136033 w 187767"/>
                  <a:gd name="connsiteY5" fmla="*/ 0 h 164602"/>
                  <a:gd name="connsiteX6" fmla="*/ 165069 w 187767"/>
                  <a:gd name="connsiteY6" fmla="*/ 24333 h 164602"/>
                  <a:gd name="connsiteX7" fmla="*/ 187357 w 187767"/>
                  <a:gd name="connsiteY7" fmla="*/ 140270 h 164602"/>
                  <a:gd name="connsiteX8" fmla="*/ 167727 w 187767"/>
                  <a:gd name="connsiteY8" fmla="*/ 164603 h 16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767" h="164602">
                    <a:moveTo>
                      <a:pt x="167727" y="164603"/>
                    </a:moveTo>
                    <a:lnTo>
                      <a:pt x="51790" y="164603"/>
                    </a:lnTo>
                    <a:cubicBezTo>
                      <a:pt x="38294" y="164603"/>
                      <a:pt x="25412" y="153561"/>
                      <a:pt x="22754" y="140270"/>
                    </a:cubicBezTo>
                    <a:lnTo>
                      <a:pt x="466" y="24333"/>
                    </a:lnTo>
                    <a:cubicBezTo>
                      <a:pt x="-2192" y="10837"/>
                      <a:pt x="6805" y="0"/>
                      <a:pt x="20096" y="0"/>
                    </a:cubicBezTo>
                    <a:lnTo>
                      <a:pt x="136033" y="0"/>
                    </a:lnTo>
                    <a:cubicBezTo>
                      <a:pt x="149529" y="0"/>
                      <a:pt x="162411" y="11042"/>
                      <a:pt x="165069" y="24333"/>
                    </a:cubicBezTo>
                    <a:lnTo>
                      <a:pt x="187357" y="140270"/>
                    </a:lnTo>
                    <a:cubicBezTo>
                      <a:pt x="189810" y="153561"/>
                      <a:pt x="181018" y="164603"/>
                      <a:pt x="167727" y="164603"/>
                    </a:cubicBezTo>
                    <a:close/>
                  </a:path>
                </a:pathLst>
              </a:custGeom>
              <a:solidFill>
                <a:srgbClr val="AFCDFB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Freeform 140">
                <a:extLst>
                  <a:ext uri="{FF2B5EF4-FFF2-40B4-BE49-F238E27FC236}">
                    <a16:creationId xmlns="" xmlns:a16="http://schemas.microsoft.com/office/drawing/2014/main" id="{FD875449-70C4-C346-90ED-6002807FD795}"/>
                  </a:ext>
                </a:extLst>
              </p:cNvPr>
              <p:cNvSpPr/>
              <p:nvPr/>
            </p:nvSpPr>
            <p:spPr>
              <a:xfrm>
                <a:off x="2756904" y="3878834"/>
                <a:ext cx="187767" cy="164602"/>
              </a:xfrm>
              <a:custGeom>
                <a:avLst/>
                <a:gdLst>
                  <a:gd name="connsiteX0" fmla="*/ 167727 w 187767"/>
                  <a:gd name="connsiteY0" fmla="*/ 164603 h 164602"/>
                  <a:gd name="connsiteX1" fmla="*/ 51790 w 187767"/>
                  <a:gd name="connsiteY1" fmla="*/ 164603 h 164602"/>
                  <a:gd name="connsiteX2" fmla="*/ 22754 w 187767"/>
                  <a:gd name="connsiteY2" fmla="*/ 140270 h 164602"/>
                  <a:gd name="connsiteX3" fmla="*/ 466 w 187767"/>
                  <a:gd name="connsiteY3" fmla="*/ 24333 h 164602"/>
                  <a:gd name="connsiteX4" fmla="*/ 20096 w 187767"/>
                  <a:gd name="connsiteY4" fmla="*/ 0 h 164602"/>
                  <a:gd name="connsiteX5" fmla="*/ 136033 w 187767"/>
                  <a:gd name="connsiteY5" fmla="*/ 0 h 164602"/>
                  <a:gd name="connsiteX6" fmla="*/ 165069 w 187767"/>
                  <a:gd name="connsiteY6" fmla="*/ 24333 h 164602"/>
                  <a:gd name="connsiteX7" fmla="*/ 187357 w 187767"/>
                  <a:gd name="connsiteY7" fmla="*/ 140270 h 164602"/>
                  <a:gd name="connsiteX8" fmla="*/ 167727 w 187767"/>
                  <a:gd name="connsiteY8" fmla="*/ 164603 h 16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767" h="164602">
                    <a:moveTo>
                      <a:pt x="167727" y="164603"/>
                    </a:moveTo>
                    <a:lnTo>
                      <a:pt x="51790" y="164603"/>
                    </a:lnTo>
                    <a:cubicBezTo>
                      <a:pt x="38294" y="164603"/>
                      <a:pt x="25412" y="153561"/>
                      <a:pt x="22754" y="140270"/>
                    </a:cubicBezTo>
                    <a:lnTo>
                      <a:pt x="466" y="24333"/>
                    </a:lnTo>
                    <a:cubicBezTo>
                      <a:pt x="-2192" y="10837"/>
                      <a:pt x="6805" y="0"/>
                      <a:pt x="20096" y="0"/>
                    </a:cubicBezTo>
                    <a:lnTo>
                      <a:pt x="136033" y="0"/>
                    </a:lnTo>
                    <a:cubicBezTo>
                      <a:pt x="149529" y="0"/>
                      <a:pt x="162411" y="11042"/>
                      <a:pt x="165069" y="24333"/>
                    </a:cubicBezTo>
                    <a:lnTo>
                      <a:pt x="187357" y="140270"/>
                    </a:lnTo>
                    <a:cubicBezTo>
                      <a:pt x="189810" y="153561"/>
                      <a:pt x="181018" y="164603"/>
                      <a:pt x="167727" y="164603"/>
                    </a:cubicBezTo>
                    <a:close/>
                  </a:path>
                </a:pathLst>
              </a:custGeom>
              <a:solidFill>
                <a:srgbClr val="78ACEA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Freeform 141">
                <a:extLst>
                  <a:ext uri="{FF2B5EF4-FFF2-40B4-BE49-F238E27FC236}">
                    <a16:creationId xmlns="" xmlns:a16="http://schemas.microsoft.com/office/drawing/2014/main" id="{AD0907F1-6804-A449-9FB3-AE2CD015286B}"/>
                  </a:ext>
                </a:extLst>
              </p:cNvPr>
              <p:cNvSpPr/>
              <p:nvPr/>
            </p:nvSpPr>
            <p:spPr>
              <a:xfrm>
                <a:off x="1294904" y="3878834"/>
                <a:ext cx="187767" cy="164602"/>
              </a:xfrm>
              <a:custGeom>
                <a:avLst/>
                <a:gdLst>
                  <a:gd name="connsiteX0" fmla="*/ 167523 w 187767"/>
                  <a:gd name="connsiteY0" fmla="*/ 164603 h 164602"/>
                  <a:gd name="connsiteX1" fmla="*/ 51790 w 187767"/>
                  <a:gd name="connsiteY1" fmla="*/ 164603 h 164602"/>
                  <a:gd name="connsiteX2" fmla="*/ 22754 w 187767"/>
                  <a:gd name="connsiteY2" fmla="*/ 140270 h 164602"/>
                  <a:gd name="connsiteX3" fmla="*/ 466 w 187767"/>
                  <a:gd name="connsiteY3" fmla="*/ 24333 h 164602"/>
                  <a:gd name="connsiteX4" fmla="*/ 20096 w 187767"/>
                  <a:gd name="connsiteY4" fmla="*/ 0 h 164602"/>
                  <a:gd name="connsiteX5" fmla="*/ 136033 w 187767"/>
                  <a:gd name="connsiteY5" fmla="*/ 0 h 164602"/>
                  <a:gd name="connsiteX6" fmla="*/ 165069 w 187767"/>
                  <a:gd name="connsiteY6" fmla="*/ 24333 h 164602"/>
                  <a:gd name="connsiteX7" fmla="*/ 187357 w 187767"/>
                  <a:gd name="connsiteY7" fmla="*/ 140270 h 164602"/>
                  <a:gd name="connsiteX8" fmla="*/ 167523 w 187767"/>
                  <a:gd name="connsiteY8" fmla="*/ 164603 h 16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767" h="164602">
                    <a:moveTo>
                      <a:pt x="167523" y="164603"/>
                    </a:moveTo>
                    <a:lnTo>
                      <a:pt x="51790" y="164603"/>
                    </a:lnTo>
                    <a:cubicBezTo>
                      <a:pt x="38294" y="164603"/>
                      <a:pt x="25412" y="153561"/>
                      <a:pt x="22754" y="140270"/>
                    </a:cubicBezTo>
                    <a:lnTo>
                      <a:pt x="466" y="24333"/>
                    </a:lnTo>
                    <a:cubicBezTo>
                      <a:pt x="-2192" y="10837"/>
                      <a:pt x="6805" y="0"/>
                      <a:pt x="20096" y="0"/>
                    </a:cubicBezTo>
                    <a:lnTo>
                      <a:pt x="136033" y="0"/>
                    </a:lnTo>
                    <a:cubicBezTo>
                      <a:pt x="149529" y="0"/>
                      <a:pt x="162411" y="11042"/>
                      <a:pt x="165069" y="24333"/>
                    </a:cubicBezTo>
                    <a:lnTo>
                      <a:pt x="187357" y="140270"/>
                    </a:lnTo>
                    <a:cubicBezTo>
                      <a:pt x="189810" y="153561"/>
                      <a:pt x="181018" y="164603"/>
                      <a:pt x="167523" y="164603"/>
                    </a:cubicBezTo>
                    <a:close/>
                  </a:path>
                </a:pathLst>
              </a:custGeom>
              <a:solidFill>
                <a:srgbClr val="AFCDFB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 142">
                <a:extLst>
                  <a:ext uri="{FF2B5EF4-FFF2-40B4-BE49-F238E27FC236}">
                    <a16:creationId xmlns="" xmlns:a16="http://schemas.microsoft.com/office/drawing/2014/main" id="{524C6CC1-8D21-EC4C-B86B-C545ADCE97BE}"/>
                  </a:ext>
                </a:extLst>
              </p:cNvPr>
              <p:cNvSpPr/>
              <p:nvPr/>
            </p:nvSpPr>
            <p:spPr>
              <a:xfrm>
                <a:off x="1587304" y="3878834"/>
                <a:ext cx="187767" cy="164602"/>
              </a:xfrm>
              <a:custGeom>
                <a:avLst/>
                <a:gdLst>
                  <a:gd name="connsiteX0" fmla="*/ 167523 w 187767"/>
                  <a:gd name="connsiteY0" fmla="*/ 164603 h 164602"/>
                  <a:gd name="connsiteX1" fmla="*/ 51790 w 187767"/>
                  <a:gd name="connsiteY1" fmla="*/ 164603 h 164602"/>
                  <a:gd name="connsiteX2" fmla="*/ 22754 w 187767"/>
                  <a:gd name="connsiteY2" fmla="*/ 140270 h 164602"/>
                  <a:gd name="connsiteX3" fmla="*/ 466 w 187767"/>
                  <a:gd name="connsiteY3" fmla="*/ 24333 h 164602"/>
                  <a:gd name="connsiteX4" fmla="*/ 20096 w 187767"/>
                  <a:gd name="connsiteY4" fmla="*/ 0 h 164602"/>
                  <a:gd name="connsiteX5" fmla="*/ 136033 w 187767"/>
                  <a:gd name="connsiteY5" fmla="*/ 0 h 164602"/>
                  <a:gd name="connsiteX6" fmla="*/ 165069 w 187767"/>
                  <a:gd name="connsiteY6" fmla="*/ 24333 h 164602"/>
                  <a:gd name="connsiteX7" fmla="*/ 187357 w 187767"/>
                  <a:gd name="connsiteY7" fmla="*/ 140270 h 164602"/>
                  <a:gd name="connsiteX8" fmla="*/ 167523 w 187767"/>
                  <a:gd name="connsiteY8" fmla="*/ 164603 h 16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767" h="164602">
                    <a:moveTo>
                      <a:pt x="167523" y="164603"/>
                    </a:moveTo>
                    <a:lnTo>
                      <a:pt x="51790" y="164603"/>
                    </a:lnTo>
                    <a:cubicBezTo>
                      <a:pt x="38294" y="164603"/>
                      <a:pt x="25412" y="153561"/>
                      <a:pt x="22754" y="140270"/>
                    </a:cubicBezTo>
                    <a:lnTo>
                      <a:pt x="466" y="24333"/>
                    </a:lnTo>
                    <a:cubicBezTo>
                      <a:pt x="-2192" y="10837"/>
                      <a:pt x="6805" y="0"/>
                      <a:pt x="20096" y="0"/>
                    </a:cubicBezTo>
                    <a:lnTo>
                      <a:pt x="136033" y="0"/>
                    </a:lnTo>
                    <a:cubicBezTo>
                      <a:pt x="149529" y="0"/>
                      <a:pt x="162411" y="11042"/>
                      <a:pt x="165069" y="24333"/>
                    </a:cubicBezTo>
                    <a:lnTo>
                      <a:pt x="187357" y="140270"/>
                    </a:lnTo>
                    <a:cubicBezTo>
                      <a:pt x="189810" y="153561"/>
                      <a:pt x="181018" y="164603"/>
                      <a:pt x="167523" y="164603"/>
                    </a:cubicBezTo>
                    <a:close/>
                  </a:path>
                </a:pathLst>
              </a:custGeom>
              <a:solidFill>
                <a:srgbClr val="F99746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 143">
                <a:extLst>
                  <a:ext uri="{FF2B5EF4-FFF2-40B4-BE49-F238E27FC236}">
                    <a16:creationId xmlns="" xmlns:a16="http://schemas.microsoft.com/office/drawing/2014/main" id="{A5C8020A-4792-294B-A4C9-E019BA596E9C}"/>
                  </a:ext>
                </a:extLst>
              </p:cNvPr>
              <p:cNvSpPr/>
              <p:nvPr/>
            </p:nvSpPr>
            <p:spPr>
              <a:xfrm>
                <a:off x="1879704" y="3878834"/>
                <a:ext cx="187767" cy="164602"/>
              </a:xfrm>
              <a:custGeom>
                <a:avLst/>
                <a:gdLst>
                  <a:gd name="connsiteX0" fmla="*/ 167523 w 187767"/>
                  <a:gd name="connsiteY0" fmla="*/ 164603 h 164602"/>
                  <a:gd name="connsiteX1" fmla="*/ 51790 w 187767"/>
                  <a:gd name="connsiteY1" fmla="*/ 164603 h 164602"/>
                  <a:gd name="connsiteX2" fmla="*/ 22754 w 187767"/>
                  <a:gd name="connsiteY2" fmla="*/ 140270 h 164602"/>
                  <a:gd name="connsiteX3" fmla="*/ 466 w 187767"/>
                  <a:gd name="connsiteY3" fmla="*/ 24333 h 164602"/>
                  <a:gd name="connsiteX4" fmla="*/ 20096 w 187767"/>
                  <a:gd name="connsiteY4" fmla="*/ 0 h 164602"/>
                  <a:gd name="connsiteX5" fmla="*/ 136033 w 187767"/>
                  <a:gd name="connsiteY5" fmla="*/ 0 h 164602"/>
                  <a:gd name="connsiteX6" fmla="*/ 165069 w 187767"/>
                  <a:gd name="connsiteY6" fmla="*/ 24333 h 164602"/>
                  <a:gd name="connsiteX7" fmla="*/ 187357 w 187767"/>
                  <a:gd name="connsiteY7" fmla="*/ 140270 h 164602"/>
                  <a:gd name="connsiteX8" fmla="*/ 167523 w 187767"/>
                  <a:gd name="connsiteY8" fmla="*/ 164603 h 16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767" h="164602">
                    <a:moveTo>
                      <a:pt x="167523" y="164603"/>
                    </a:moveTo>
                    <a:lnTo>
                      <a:pt x="51790" y="164603"/>
                    </a:lnTo>
                    <a:cubicBezTo>
                      <a:pt x="38294" y="164603"/>
                      <a:pt x="25412" y="153561"/>
                      <a:pt x="22754" y="140270"/>
                    </a:cubicBezTo>
                    <a:lnTo>
                      <a:pt x="466" y="24333"/>
                    </a:lnTo>
                    <a:cubicBezTo>
                      <a:pt x="-2192" y="10837"/>
                      <a:pt x="6805" y="0"/>
                      <a:pt x="20096" y="0"/>
                    </a:cubicBezTo>
                    <a:lnTo>
                      <a:pt x="136033" y="0"/>
                    </a:lnTo>
                    <a:cubicBezTo>
                      <a:pt x="149529" y="0"/>
                      <a:pt x="162411" y="11042"/>
                      <a:pt x="165069" y="24333"/>
                    </a:cubicBezTo>
                    <a:lnTo>
                      <a:pt x="187357" y="140270"/>
                    </a:lnTo>
                    <a:cubicBezTo>
                      <a:pt x="189810" y="153561"/>
                      <a:pt x="181018" y="164603"/>
                      <a:pt x="167523" y="164603"/>
                    </a:cubicBezTo>
                    <a:close/>
                  </a:path>
                </a:pathLst>
              </a:custGeom>
              <a:solidFill>
                <a:srgbClr val="AFCDFB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" name="Freeform 144">
                <a:extLst>
                  <a:ext uri="{FF2B5EF4-FFF2-40B4-BE49-F238E27FC236}">
                    <a16:creationId xmlns="" xmlns:a16="http://schemas.microsoft.com/office/drawing/2014/main" id="{F40EAFD2-E190-C844-9D44-70638C2DE489}"/>
                  </a:ext>
                </a:extLst>
              </p:cNvPr>
              <p:cNvSpPr/>
              <p:nvPr/>
            </p:nvSpPr>
            <p:spPr>
              <a:xfrm>
                <a:off x="3049303" y="3878834"/>
                <a:ext cx="187767" cy="164602"/>
              </a:xfrm>
              <a:custGeom>
                <a:avLst/>
                <a:gdLst>
                  <a:gd name="connsiteX0" fmla="*/ 167727 w 187767"/>
                  <a:gd name="connsiteY0" fmla="*/ 164603 h 164602"/>
                  <a:gd name="connsiteX1" fmla="*/ 51790 w 187767"/>
                  <a:gd name="connsiteY1" fmla="*/ 164603 h 164602"/>
                  <a:gd name="connsiteX2" fmla="*/ 22754 w 187767"/>
                  <a:gd name="connsiteY2" fmla="*/ 140270 h 164602"/>
                  <a:gd name="connsiteX3" fmla="*/ 466 w 187767"/>
                  <a:gd name="connsiteY3" fmla="*/ 24333 h 164602"/>
                  <a:gd name="connsiteX4" fmla="*/ 20096 w 187767"/>
                  <a:gd name="connsiteY4" fmla="*/ 0 h 164602"/>
                  <a:gd name="connsiteX5" fmla="*/ 136033 w 187767"/>
                  <a:gd name="connsiteY5" fmla="*/ 0 h 164602"/>
                  <a:gd name="connsiteX6" fmla="*/ 165069 w 187767"/>
                  <a:gd name="connsiteY6" fmla="*/ 24333 h 164602"/>
                  <a:gd name="connsiteX7" fmla="*/ 187357 w 187767"/>
                  <a:gd name="connsiteY7" fmla="*/ 140270 h 164602"/>
                  <a:gd name="connsiteX8" fmla="*/ 167727 w 187767"/>
                  <a:gd name="connsiteY8" fmla="*/ 164603 h 16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767" h="164602">
                    <a:moveTo>
                      <a:pt x="167727" y="164603"/>
                    </a:moveTo>
                    <a:lnTo>
                      <a:pt x="51790" y="164603"/>
                    </a:lnTo>
                    <a:cubicBezTo>
                      <a:pt x="38294" y="164603"/>
                      <a:pt x="25412" y="153561"/>
                      <a:pt x="22754" y="140270"/>
                    </a:cubicBezTo>
                    <a:lnTo>
                      <a:pt x="466" y="24333"/>
                    </a:lnTo>
                    <a:cubicBezTo>
                      <a:pt x="-2192" y="10837"/>
                      <a:pt x="6805" y="0"/>
                      <a:pt x="20096" y="0"/>
                    </a:cubicBezTo>
                    <a:lnTo>
                      <a:pt x="136033" y="0"/>
                    </a:lnTo>
                    <a:cubicBezTo>
                      <a:pt x="149529" y="0"/>
                      <a:pt x="162411" y="11042"/>
                      <a:pt x="165069" y="24333"/>
                    </a:cubicBezTo>
                    <a:lnTo>
                      <a:pt x="187357" y="140270"/>
                    </a:lnTo>
                    <a:cubicBezTo>
                      <a:pt x="189810" y="153561"/>
                      <a:pt x="181018" y="164603"/>
                      <a:pt x="167727" y="164603"/>
                    </a:cubicBezTo>
                    <a:close/>
                  </a:path>
                </a:pathLst>
              </a:custGeom>
              <a:solidFill>
                <a:srgbClr val="78ACEA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 145">
                <a:extLst>
                  <a:ext uri="{FF2B5EF4-FFF2-40B4-BE49-F238E27FC236}">
                    <a16:creationId xmlns="" xmlns:a16="http://schemas.microsoft.com/office/drawing/2014/main" id="{F2137171-AB83-0345-8A41-6537622E68D7}"/>
                  </a:ext>
                </a:extLst>
              </p:cNvPr>
              <p:cNvSpPr/>
              <p:nvPr/>
            </p:nvSpPr>
            <p:spPr>
              <a:xfrm>
                <a:off x="2220564" y="4130339"/>
                <a:ext cx="187823" cy="164602"/>
              </a:xfrm>
              <a:custGeom>
                <a:avLst/>
                <a:gdLst>
                  <a:gd name="connsiteX0" fmla="*/ 167727 w 187823"/>
                  <a:gd name="connsiteY0" fmla="*/ 164603 h 164602"/>
                  <a:gd name="connsiteX1" fmla="*/ 51789 w 187823"/>
                  <a:gd name="connsiteY1" fmla="*/ 164603 h 164602"/>
                  <a:gd name="connsiteX2" fmla="*/ 22754 w 187823"/>
                  <a:gd name="connsiteY2" fmla="*/ 140270 h 164602"/>
                  <a:gd name="connsiteX3" fmla="*/ 466 w 187823"/>
                  <a:gd name="connsiteY3" fmla="*/ 24333 h 164602"/>
                  <a:gd name="connsiteX4" fmla="*/ 20096 w 187823"/>
                  <a:gd name="connsiteY4" fmla="*/ 0 h 164602"/>
                  <a:gd name="connsiteX5" fmla="*/ 136034 w 187823"/>
                  <a:gd name="connsiteY5" fmla="*/ 0 h 164602"/>
                  <a:gd name="connsiteX6" fmla="*/ 165069 w 187823"/>
                  <a:gd name="connsiteY6" fmla="*/ 24333 h 164602"/>
                  <a:gd name="connsiteX7" fmla="*/ 187357 w 187823"/>
                  <a:gd name="connsiteY7" fmla="*/ 140270 h 164602"/>
                  <a:gd name="connsiteX8" fmla="*/ 167727 w 187823"/>
                  <a:gd name="connsiteY8" fmla="*/ 164603 h 16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823" h="164602">
                    <a:moveTo>
                      <a:pt x="167727" y="164603"/>
                    </a:moveTo>
                    <a:lnTo>
                      <a:pt x="51789" y="164603"/>
                    </a:lnTo>
                    <a:cubicBezTo>
                      <a:pt x="38294" y="164603"/>
                      <a:pt x="25412" y="153561"/>
                      <a:pt x="22754" y="140270"/>
                    </a:cubicBezTo>
                    <a:lnTo>
                      <a:pt x="466" y="24333"/>
                    </a:lnTo>
                    <a:cubicBezTo>
                      <a:pt x="-2192" y="10837"/>
                      <a:pt x="6805" y="0"/>
                      <a:pt x="20096" y="0"/>
                    </a:cubicBezTo>
                    <a:lnTo>
                      <a:pt x="136034" y="0"/>
                    </a:lnTo>
                    <a:cubicBezTo>
                      <a:pt x="149529" y="0"/>
                      <a:pt x="162411" y="11042"/>
                      <a:pt x="165069" y="24333"/>
                    </a:cubicBezTo>
                    <a:lnTo>
                      <a:pt x="187357" y="140270"/>
                    </a:lnTo>
                    <a:cubicBezTo>
                      <a:pt x="190015" y="153766"/>
                      <a:pt x="181018" y="164603"/>
                      <a:pt x="167727" y="164603"/>
                    </a:cubicBezTo>
                    <a:close/>
                  </a:path>
                </a:pathLst>
              </a:custGeom>
              <a:solidFill>
                <a:srgbClr val="AFCDFB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7" name="Freeform 146">
                <a:extLst>
                  <a:ext uri="{FF2B5EF4-FFF2-40B4-BE49-F238E27FC236}">
                    <a16:creationId xmlns="" xmlns:a16="http://schemas.microsoft.com/office/drawing/2014/main" id="{D81D669B-0DC2-F344-A092-C9C1A47887BD}"/>
                  </a:ext>
                </a:extLst>
              </p:cNvPr>
              <p:cNvSpPr/>
              <p:nvPr/>
            </p:nvSpPr>
            <p:spPr>
              <a:xfrm>
                <a:off x="2512964" y="4130339"/>
                <a:ext cx="187823" cy="164602"/>
              </a:xfrm>
              <a:custGeom>
                <a:avLst/>
                <a:gdLst>
                  <a:gd name="connsiteX0" fmla="*/ 167727 w 187823"/>
                  <a:gd name="connsiteY0" fmla="*/ 164603 h 164602"/>
                  <a:gd name="connsiteX1" fmla="*/ 51789 w 187823"/>
                  <a:gd name="connsiteY1" fmla="*/ 164603 h 164602"/>
                  <a:gd name="connsiteX2" fmla="*/ 22754 w 187823"/>
                  <a:gd name="connsiteY2" fmla="*/ 140270 h 164602"/>
                  <a:gd name="connsiteX3" fmla="*/ 466 w 187823"/>
                  <a:gd name="connsiteY3" fmla="*/ 24333 h 164602"/>
                  <a:gd name="connsiteX4" fmla="*/ 20096 w 187823"/>
                  <a:gd name="connsiteY4" fmla="*/ 0 h 164602"/>
                  <a:gd name="connsiteX5" fmla="*/ 136034 w 187823"/>
                  <a:gd name="connsiteY5" fmla="*/ 0 h 164602"/>
                  <a:gd name="connsiteX6" fmla="*/ 165069 w 187823"/>
                  <a:gd name="connsiteY6" fmla="*/ 24333 h 164602"/>
                  <a:gd name="connsiteX7" fmla="*/ 187357 w 187823"/>
                  <a:gd name="connsiteY7" fmla="*/ 140270 h 164602"/>
                  <a:gd name="connsiteX8" fmla="*/ 167727 w 187823"/>
                  <a:gd name="connsiteY8" fmla="*/ 164603 h 16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823" h="164602">
                    <a:moveTo>
                      <a:pt x="167727" y="164603"/>
                    </a:moveTo>
                    <a:lnTo>
                      <a:pt x="51789" y="164603"/>
                    </a:lnTo>
                    <a:cubicBezTo>
                      <a:pt x="38294" y="164603"/>
                      <a:pt x="25412" y="153561"/>
                      <a:pt x="22754" y="140270"/>
                    </a:cubicBezTo>
                    <a:lnTo>
                      <a:pt x="466" y="24333"/>
                    </a:lnTo>
                    <a:cubicBezTo>
                      <a:pt x="-2192" y="10837"/>
                      <a:pt x="6805" y="0"/>
                      <a:pt x="20096" y="0"/>
                    </a:cubicBezTo>
                    <a:lnTo>
                      <a:pt x="136034" y="0"/>
                    </a:lnTo>
                    <a:cubicBezTo>
                      <a:pt x="149529" y="0"/>
                      <a:pt x="162411" y="11042"/>
                      <a:pt x="165069" y="24333"/>
                    </a:cubicBezTo>
                    <a:lnTo>
                      <a:pt x="187357" y="140270"/>
                    </a:lnTo>
                    <a:cubicBezTo>
                      <a:pt x="190015" y="153766"/>
                      <a:pt x="181018" y="164603"/>
                      <a:pt x="167727" y="164603"/>
                    </a:cubicBezTo>
                    <a:close/>
                  </a:path>
                </a:pathLst>
              </a:custGeom>
              <a:solidFill>
                <a:srgbClr val="AFCDFB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8" name="Freeform 147">
                <a:extLst>
                  <a:ext uri="{FF2B5EF4-FFF2-40B4-BE49-F238E27FC236}">
                    <a16:creationId xmlns="" xmlns:a16="http://schemas.microsoft.com/office/drawing/2014/main" id="{E76A134E-474C-C341-B2A9-3730A6B926BE}"/>
                  </a:ext>
                </a:extLst>
              </p:cNvPr>
              <p:cNvSpPr/>
              <p:nvPr/>
            </p:nvSpPr>
            <p:spPr>
              <a:xfrm>
                <a:off x="2805364" y="4130339"/>
                <a:ext cx="187823" cy="164602"/>
              </a:xfrm>
              <a:custGeom>
                <a:avLst/>
                <a:gdLst>
                  <a:gd name="connsiteX0" fmla="*/ 167727 w 187823"/>
                  <a:gd name="connsiteY0" fmla="*/ 164603 h 164602"/>
                  <a:gd name="connsiteX1" fmla="*/ 51789 w 187823"/>
                  <a:gd name="connsiteY1" fmla="*/ 164603 h 164602"/>
                  <a:gd name="connsiteX2" fmla="*/ 22754 w 187823"/>
                  <a:gd name="connsiteY2" fmla="*/ 140270 h 164602"/>
                  <a:gd name="connsiteX3" fmla="*/ 466 w 187823"/>
                  <a:gd name="connsiteY3" fmla="*/ 24333 h 164602"/>
                  <a:gd name="connsiteX4" fmla="*/ 20096 w 187823"/>
                  <a:gd name="connsiteY4" fmla="*/ 0 h 164602"/>
                  <a:gd name="connsiteX5" fmla="*/ 136034 w 187823"/>
                  <a:gd name="connsiteY5" fmla="*/ 0 h 164602"/>
                  <a:gd name="connsiteX6" fmla="*/ 165069 w 187823"/>
                  <a:gd name="connsiteY6" fmla="*/ 24333 h 164602"/>
                  <a:gd name="connsiteX7" fmla="*/ 187357 w 187823"/>
                  <a:gd name="connsiteY7" fmla="*/ 140270 h 164602"/>
                  <a:gd name="connsiteX8" fmla="*/ 167727 w 187823"/>
                  <a:gd name="connsiteY8" fmla="*/ 164603 h 16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823" h="164602">
                    <a:moveTo>
                      <a:pt x="167727" y="164603"/>
                    </a:moveTo>
                    <a:lnTo>
                      <a:pt x="51789" y="164603"/>
                    </a:lnTo>
                    <a:cubicBezTo>
                      <a:pt x="38294" y="164603"/>
                      <a:pt x="25412" y="153561"/>
                      <a:pt x="22754" y="140270"/>
                    </a:cubicBezTo>
                    <a:lnTo>
                      <a:pt x="466" y="24333"/>
                    </a:lnTo>
                    <a:cubicBezTo>
                      <a:pt x="-2192" y="10837"/>
                      <a:pt x="6805" y="0"/>
                      <a:pt x="20096" y="0"/>
                    </a:cubicBezTo>
                    <a:lnTo>
                      <a:pt x="136034" y="0"/>
                    </a:lnTo>
                    <a:cubicBezTo>
                      <a:pt x="149529" y="0"/>
                      <a:pt x="162411" y="11042"/>
                      <a:pt x="165069" y="24333"/>
                    </a:cubicBezTo>
                    <a:lnTo>
                      <a:pt x="187357" y="140270"/>
                    </a:lnTo>
                    <a:cubicBezTo>
                      <a:pt x="190015" y="153766"/>
                      <a:pt x="181018" y="164603"/>
                      <a:pt x="167727" y="164603"/>
                    </a:cubicBezTo>
                    <a:close/>
                  </a:path>
                </a:pathLst>
              </a:custGeom>
              <a:solidFill>
                <a:srgbClr val="78ACEA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Freeform 148">
                <a:extLst>
                  <a:ext uri="{FF2B5EF4-FFF2-40B4-BE49-F238E27FC236}">
                    <a16:creationId xmlns="" xmlns:a16="http://schemas.microsoft.com/office/drawing/2014/main" id="{33BA0137-F2C2-E34F-B409-22147D7696FD}"/>
                  </a:ext>
                </a:extLst>
              </p:cNvPr>
              <p:cNvSpPr/>
              <p:nvPr/>
            </p:nvSpPr>
            <p:spPr>
              <a:xfrm>
                <a:off x="1343365" y="4130339"/>
                <a:ext cx="187823" cy="164602"/>
              </a:xfrm>
              <a:custGeom>
                <a:avLst/>
                <a:gdLst>
                  <a:gd name="connsiteX0" fmla="*/ 167727 w 187823"/>
                  <a:gd name="connsiteY0" fmla="*/ 164603 h 164602"/>
                  <a:gd name="connsiteX1" fmla="*/ 51789 w 187823"/>
                  <a:gd name="connsiteY1" fmla="*/ 164603 h 164602"/>
                  <a:gd name="connsiteX2" fmla="*/ 22754 w 187823"/>
                  <a:gd name="connsiteY2" fmla="*/ 140270 h 164602"/>
                  <a:gd name="connsiteX3" fmla="*/ 466 w 187823"/>
                  <a:gd name="connsiteY3" fmla="*/ 24333 h 164602"/>
                  <a:gd name="connsiteX4" fmla="*/ 20096 w 187823"/>
                  <a:gd name="connsiteY4" fmla="*/ 0 h 164602"/>
                  <a:gd name="connsiteX5" fmla="*/ 136034 w 187823"/>
                  <a:gd name="connsiteY5" fmla="*/ 0 h 164602"/>
                  <a:gd name="connsiteX6" fmla="*/ 165069 w 187823"/>
                  <a:gd name="connsiteY6" fmla="*/ 24333 h 164602"/>
                  <a:gd name="connsiteX7" fmla="*/ 187357 w 187823"/>
                  <a:gd name="connsiteY7" fmla="*/ 140270 h 164602"/>
                  <a:gd name="connsiteX8" fmla="*/ 167727 w 187823"/>
                  <a:gd name="connsiteY8" fmla="*/ 164603 h 16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823" h="164602">
                    <a:moveTo>
                      <a:pt x="167727" y="164603"/>
                    </a:moveTo>
                    <a:lnTo>
                      <a:pt x="51789" y="164603"/>
                    </a:lnTo>
                    <a:cubicBezTo>
                      <a:pt x="38294" y="164603"/>
                      <a:pt x="25412" y="153561"/>
                      <a:pt x="22754" y="140270"/>
                    </a:cubicBezTo>
                    <a:lnTo>
                      <a:pt x="466" y="24333"/>
                    </a:lnTo>
                    <a:cubicBezTo>
                      <a:pt x="-2192" y="10837"/>
                      <a:pt x="6805" y="0"/>
                      <a:pt x="20096" y="0"/>
                    </a:cubicBezTo>
                    <a:lnTo>
                      <a:pt x="136034" y="0"/>
                    </a:lnTo>
                    <a:cubicBezTo>
                      <a:pt x="149529" y="0"/>
                      <a:pt x="162411" y="11042"/>
                      <a:pt x="165069" y="24333"/>
                    </a:cubicBezTo>
                    <a:lnTo>
                      <a:pt x="187357" y="140270"/>
                    </a:lnTo>
                    <a:cubicBezTo>
                      <a:pt x="190015" y="153766"/>
                      <a:pt x="181018" y="164603"/>
                      <a:pt x="167727" y="164603"/>
                    </a:cubicBezTo>
                    <a:close/>
                  </a:path>
                </a:pathLst>
              </a:custGeom>
              <a:solidFill>
                <a:srgbClr val="AFCDFB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0" name="Freeform 149">
                <a:extLst>
                  <a:ext uri="{FF2B5EF4-FFF2-40B4-BE49-F238E27FC236}">
                    <a16:creationId xmlns="" xmlns:a16="http://schemas.microsoft.com/office/drawing/2014/main" id="{94D56DEF-CE24-4C4F-9132-3698A3065AB2}"/>
                  </a:ext>
                </a:extLst>
              </p:cNvPr>
              <p:cNvSpPr/>
              <p:nvPr/>
            </p:nvSpPr>
            <p:spPr>
              <a:xfrm>
                <a:off x="1635765" y="4130339"/>
                <a:ext cx="187823" cy="164602"/>
              </a:xfrm>
              <a:custGeom>
                <a:avLst/>
                <a:gdLst>
                  <a:gd name="connsiteX0" fmla="*/ 167727 w 187823"/>
                  <a:gd name="connsiteY0" fmla="*/ 164603 h 164602"/>
                  <a:gd name="connsiteX1" fmla="*/ 51789 w 187823"/>
                  <a:gd name="connsiteY1" fmla="*/ 164603 h 164602"/>
                  <a:gd name="connsiteX2" fmla="*/ 22754 w 187823"/>
                  <a:gd name="connsiteY2" fmla="*/ 140270 h 164602"/>
                  <a:gd name="connsiteX3" fmla="*/ 466 w 187823"/>
                  <a:gd name="connsiteY3" fmla="*/ 24333 h 164602"/>
                  <a:gd name="connsiteX4" fmla="*/ 20096 w 187823"/>
                  <a:gd name="connsiteY4" fmla="*/ 0 h 164602"/>
                  <a:gd name="connsiteX5" fmla="*/ 136034 w 187823"/>
                  <a:gd name="connsiteY5" fmla="*/ 0 h 164602"/>
                  <a:gd name="connsiteX6" fmla="*/ 165069 w 187823"/>
                  <a:gd name="connsiteY6" fmla="*/ 24333 h 164602"/>
                  <a:gd name="connsiteX7" fmla="*/ 187357 w 187823"/>
                  <a:gd name="connsiteY7" fmla="*/ 140270 h 164602"/>
                  <a:gd name="connsiteX8" fmla="*/ 167727 w 187823"/>
                  <a:gd name="connsiteY8" fmla="*/ 164603 h 16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823" h="164602">
                    <a:moveTo>
                      <a:pt x="167727" y="164603"/>
                    </a:moveTo>
                    <a:lnTo>
                      <a:pt x="51789" y="164603"/>
                    </a:lnTo>
                    <a:cubicBezTo>
                      <a:pt x="38294" y="164603"/>
                      <a:pt x="25412" y="153561"/>
                      <a:pt x="22754" y="140270"/>
                    </a:cubicBezTo>
                    <a:lnTo>
                      <a:pt x="466" y="24333"/>
                    </a:lnTo>
                    <a:cubicBezTo>
                      <a:pt x="-2192" y="10837"/>
                      <a:pt x="6805" y="0"/>
                      <a:pt x="20096" y="0"/>
                    </a:cubicBezTo>
                    <a:lnTo>
                      <a:pt x="136034" y="0"/>
                    </a:lnTo>
                    <a:cubicBezTo>
                      <a:pt x="149529" y="0"/>
                      <a:pt x="162411" y="11042"/>
                      <a:pt x="165069" y="24333"/>
                    </a:cubicBezTo>
                    <a:lnTo>
                      <a:pt x="187357" y="140270"/>
                    </a:lnTo>
                    <a:cubicBezTo>
                      <a:pt x="190015" y="153766"/>
                      <a:pt x="181018" y="164603"/>
                      <a:pt x="167727" y="164603"/>
                    </a:cubicBezTo>
                    <a:close/>
                  </a:path>
                </a:pathLst>
              </a:custGeom>
              <a:solidFill>
                <a:srgbClr val="AFCDFB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1" name="Freeform 150">
                <a:extLst>
                  <a:ext uri="{FF2B5EF4-FFF2-40B4-BE49-F238E27FC236}">
                    <a16:creationId xmlns="" xmlns:a16="http://schemas.microsoft.com/office/drawing/2014/main" id="{E69BC601-69CB-7644-A965-0630EB6F836E}"/>
                  </a:ext>
                </a:extLst>
              </p:cNvPr>
              <p:cNvSpPr/>
              <p:nvPr/>
            </p:nvSpPr>
            <p:spPr>
              <a:xfrm>
                <a:off x="1928165" y="4130339"/>
                <a:ext cx="187823" cy="164602"/>
              </a:xfrm>
              <a:custGeom>
                <a:avLst/>
                <a:gdLst>
                  <a:gd name="connsiteX0" fmla="*/ 167727 w 187823"/>
                  <a:gd name="connsiteY0" fmla="*/ 164603 h 164602"/>
                  <a:gd name="connsiteX1" fmla="*/ 51789 w 187823"/>
                  <a:gd name="connsiteY1" fmla="*/ 164603 h 164602"/>
                  <a:gd name="connsiteX2" fmla="*/ 22754 w 187823"/>
                  <a:gd name="connsiteY2" fmla="*/ 140270 h 164602"/>
                  <a:gd name="connsiteX3" fmla="*/ 466 w 187823"/>
                  <a:gd name="connsiteY3" fmla="*/ 24333 h 164602"/>
                  <a:gd name="connsiteX4" fmla="*/ 20096 w 187823"/>
                  <a:gd name="connsiteY4" fmla="*/ 0 h 164602"/>
                  <a:gd name="connsiteX5" fmla="*/ 136034 w 187823"/>
                  <a:gd name="connsiteY5" fmla="*/ 0 h 164602"/>
                  <a:gd name="connsiteX6" fmla="*/ 165069 w 187823"/>
                  <a:gd name="connsiteY6" fmla="*/ 24333 h 164602"/>
                  <a:gd name="connsiteX7" fmla="*/ 187357 w 187823"/>
                  <a:gd name="connsiteY7" fmla="*/ 140270 h 164602"/>
                  <a:gd name="connsiteX8" fmla="*/ 167727 w 187823"/>
                  <a:gd name="connsiteY8" fmla="*/ 164603 h 16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823" h="164602">
                    <a:moveTo>
                      <a:pt x="167727" y="164603"/>
                    </a:moveTo>
                    <a:lnTo>
                      <a:pt x="51789" y="164603"/>
                    </a:lnTo>
                    <a:cubicBezTo>
                      <a:pt x="38294" y="164603"/>
                      <a:pt x="25412" y="153561"/>
                      <a:pt x="22754" y="140270"/>
                    </a:cubicBezTo>
                    <a:lnTo>
                      <a:pt x="466" y="24333"/>
                    </a:lnTo>
                    <a:cubicBezTo>
                      <a:pt x="-2192" y="10837"/>
                      <a:pt x="6805" y="0"/>
                      <a:pt x="20096" y="0"/>
                    </a:cubicBezTo>
                    <a:lnTo>
                      <a:pt x="136034" y="0"/>
                    </a:lnTo>
                    <a:cubicBezTo>
                      <a:pt x="149529" y="0"/>
                      <a:pt x="162411" y="11042"/>
                      <a:pt x="165069" y="24333"/>
                    </a:cubicBezTo>
                    <a:lnTo>
                      <a:pt x="187357" y="140270"/>
                    </a:lnTo>
                    <a:cubicBezTo>
                      <a:pt x="190015" y="153766"/>
                      <a:pt x="181018" y="164603"/>
                      <a:pt x="167727" y="164603"/>
                    </a:cubicBezTo>
                    <a:close/>
                  </a:path>
                </a:pathLst>
              </a:custGeom>
              <a:solidFill>
                <a:srgbClr val="AFCDFB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2" name="Freeform 151">
                <a:extLst>
                  <a:ext uri="{FF2B5EF4-FFF2-40B4-BE49-F238E27FC236}">
                    <a16:creationId xmlns="" xmlns:a16="http://schemas.microsoft.com/office/drawing/2014/main" id="{5DAD11DE-663B-8E44-9D10-6EC68D95E27C}"/>
                  </a:ext>
                </a:extLst>
              </p:cNvPr>
              <p:cNvSpPr/>
              <p:nvPr/>
            </p:nvSpPr>
            <p:spPr>
              <a:xfrm>
                <a:off x="1268789" y="3099783"/>
                <a:ext cx="323275" cy="16358"/>
              </a:xfrm>
              <a:custGeom>
                <a:avLst/>
                <a:gdLst>
                  <a:gd name="connsiteX0" fmla="*/ 315097 w 323275"/>
                  <a:gd name="connsiteY0" fmla="*/ 16358 h 16358"/>
                  <a:gd name="connsiteX1" fmla="*/ 8179 w 323275"/>
                  <a:gd name="connsiteY1" fmla="*/ 16358 h 16358"/>
                  <a:gd name="connsiteX2" fmla="*/ 0 w 323275"/>
                  <a:gd name="connsiteY2" fmla="*/ 8179 h 16358"/>
                  <a:gd name="connsiteX3" fmla="*/ 0 w 323275"/>
                  <a:gd name="connsiteY3" fmla="*/ 8179 h 16358"/>
                  <a:gd name="connsiteX4" fmla="*/ 8179 w 323275"/>
                  <a:gd name="connsiteY4" fmla="*/ 0 h 16358"/>
                  <a:gd name="connsiteX5" fmla="*/ 315097 w 323275"/>
                  <a:gd name="connsiteY5" fmla="*/ 0 h 16358"/>
                  <a:gd name="connsiteX6" fmla="*/ 323276 w 323275"/>
                  <a:gd name="connsiteY6" fmla="*/ 8179 h 16358"/>
                  <a:gd name="connsiteX7" fmla="*/ 323276 w 323275"/>
                  <a:gd name="connsiteY7" fmla="*/ 8179 h 16358"/>
                  <a:gd name="connsiteX8" fmla="*/ 315097 w 323275"/>
                  <a:gd name="connsiteY8" fmla="*/ 16358 h 16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3275" h="16358">
                    <a:moveTo>
                      <a:pt x="315097" y="16358"/>
                    </a:moveTo>
                    <a:lnTo>
                      <a:pt x="8179" y="16358"/>
                    </a:lnTo>
                    <a:cubicBezTo>
                      <a:pt x="3680" y="16358"/>
                      <a:pt x="0" y="12678"/>
                      <a:pt x="0" y="8179"/>
                    </a:cubicBezTo>
                    <a:lnTo>
                      <a:pt x="0" y="8179"/>
                    </a:lnTo>
                    <a:cubicBezTo>
                      <a:pt x="0" y="3681"/>
                      <a:pt x="3680" y="0"/>
                      <a:pt x="8179" y="0"/>
                    </a:cubicBezTo>
                    <a:lnTo>
                      <a:pt x="315097" y="0"/>
                    </a:lnTo>
                    <a:cubicBezTo>
                      <a:pt x="319595" y="0"/>
                      <a:pt x="323276" y="3681"/>
                      <a:pt x="323276" y="8179"/>
                    </a:cubicBezTo>
                    <a:lnTo>
                      <a:pt x="323276" y="8179"/>
                    </a:lnTo>
                    <a:cubicBezTo>
                      <a:pt x="323276" y="12678"/>
                      <a:pt x="319595" y="16358"/>
                      <a:pt x="315097" y="16358"/>
                    </a:cubicBezTo>
                    <a:close/>
                  </a:path>
                </a:pathLst>
              </a:custGeom>
              <a:solidFill>
                <a:srgbClr val="AFCDFB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3" name="Freeform 152">
                <a:extLst>
                  <a:ext uri="{FF2B5EF4-FFF2-40B4-BE49-F238E27FC236}">
                    <a16:creationId xmlns="" xmlns:a16="http://schemas.microsoft.com/office/drawing/2014/main" id="{0C205B78-13D0-F34B-B237-FD65FE8D9076}"/>
                  </a:ext>
                </a:extLst>
              </p:cNvPr>
              <p:cNvSpPr/>
              <p:nvPr/>
            </p:nvSpPr>
            <p:spPr>
              <a:xfrm>
                <a:off x="1277990" y="3136997"/>
                <a:ext cx="323283" cy="16358"/>
              </a:xfrm>
              <a:custGeom>
                <a:avLst/>
                <a:gdLst>
                  <a:gd name="connsiteX0" fmla="*/ 315097 w 323283"/>
                  <a:gd name="connsiteY0" fmla="*/ 16358 h 16358"/>
                  <a:gd name="connsiteX1" fmla="*/ 8179 w 323283"/>
                  <a:gd name="connsiteY1" fmla="*/ 16358 h 16358"/>
                  <a:gd name="connsiteX2" fmla="*/ 0 w 323283"/>
                  <a:gd name="connsiteY2" fmla="*/ 8179 h 16358"/>
                  <a:gd name="connsiteX3" fmla="*/ 0 w 323283"/>
                  <a:gd name="connsiteY3" fmla="*/ 8179 h 16358"/>
                  <a:gd name="connsiteX4" fmla="*/ 8179 w 323283"/>
                  <a:gd name="connsiteY4" fmla="*/ 0 h 16358"/>
                  <a:gd name="connsiteX5" fmla="*/ 315097 w 323283"/>
                  <a:gd name="connsiteY5" fmla="*/ 0 h 16358"/>
                  <a:gd name="connsiteX6" fmla="*/ 323276 w 323283"/>
                  <a:gd name="connsiteY6" fmla="*/ 8179 h 16358"/>
                  <a:gd name="connsiteX7" fmla="*/ 323276 w 323283"/>
                  <a:gd name="connsiteY7" fmla="*/ 8179 h 16358"/>
                  <a:gd name="connsiteX8" fmla="*/ 315097 w 323283"/>
                  <a:gd name="connsiteY8" fmla="*/ 16358 h 16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3283" h="16358">
                    <a:moveTo>
                      <a:pt x="315097" y="16358"/>
                    </a:moveTo>
                    <a:lnTo>
                      <a:pt x="8179" y="16358"/>
                    </a:lnTo>
                    <a:cubicBezTo>
                      <a:pt x="3680" y="16358"/>
                      <a:pt x="0" y="12678"/>
                      <a:pt x="0" y="8179"/>
                    </a:cubicBezTo>
                    <a:lnTo>
                      <a:pt x="0" y="8179"/>
                    </a:lnTo>
                    <a:cubicBezTo>
                      <a:pt x="0" y="3681"/>
                      <a:pt x="3680" y="0"/>
                      <a:pt x="8179" y="0"/>
                    </a:cubicBezTo>
                    <a:lnTo>
                      <a:pt x="315097" y="0"/>
                    </a:lnTo>
                    <a:cubicBezTo>
                      <a:pt x="319595" y="0"/>
                      <a:pt x="323276" y="3681"/>
                      <a:pt x="323276" y="8179"/>
                    </a:cubicBezTo>
                    <a:lnTo>
                      <a:pt x="323276" y="8179"/>
                    </a:lnTo>
                    <a:cubicBezTo>
                      <a:pt x="323480" y="12678"/>
                      <a:pt x="319595" y="16358"/>
                      <a:pt x="315097" y="16358"/>
                    </a:cubicBezTo>
                    <a:close/>
                  </a:path>
                </a:pathLst>
              </a:custGeom>
              <a:solidFill>
                <a:srgbClr val="AFCDFB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4" name="Graphic 15">
              <a:extLst>
                <a:ext uri="{FF2B5EF4-FFF2-40B4-BE49-F238E27FC236}">
                  <a16:creationId xmlns="" xmlns:a16="http://schemas.microsoft.com/office/drawing/2014/main" id="{48AE6051-F809-1543-A624-563AE4C46EED}"/>
                </a:ext>
              </a:extLst>
            </p:cNvPr>
            <p:cNvGrpSpPr/>
            <p:nvPr/>
          </p:nvGrpSpPr>
          <p:grpSpPr>
            <a:xfrm>
              <a:off x="1162946" y="2261444"/>
              <a:ext cx="1871359" cy="31489"/>
              <a:chOff x="1133426" y="2807792"/>
              <a:chExt cx="1871359" cy="31489"/>
            </a:xfrm>
            <a:solidFill>
              <a:srgbClr val="FFFFFF"/>
            </a:solidFill>
          </p:grpSpPr>
          <p:sp>
            <p:nvSpPr>
              <p:cNvPr id="155" name="Freeform 154">
                <a:extLst>
                  <a:ext uri="{FF2B5EF4-FFF2-40B4-BE49-F238E27FC236}">
                    <a16:creationId xmlns="" xmlns:a16="http://schemas.microsoft.com/office/drawing/2014/main" id="{C52529BE-F906-BC42-B249-E924F096940C}"/>
                  </a:ext>
                </a:extLst>
              </p:cNvPr>
              <p:cNvSpPr/>
              <p:nvPr/>
            </p:nvSpPr>
            <p:spPr>
              <a:xfrm>
                <a:off x="1133426" y="2807792"/>
                <a:ext cx="136793" cy="31489"/>
              </a:xfrm>
              <a:custGeom>
                <a:avLst/>
                <a:gdLst>
                  <a:gd name="connsiteX0" fmla="*/ 121049 w 136793"/>
                  <a:gd name="connsiteY0" fmla="*/ 31489 h 31489"/>
                  <a:gd name="connsiteX1" fmla="*/ 15745 w 136793"/>
                  <a:gd name="connsiteY1" fmla="*/ 31489 h 31489"/>
                  <a:gd name="connsiteX2" fmla="*/ 0 w 136793"/>
                  <a:gd name="connsiteY2" fmla="*/ 15745 h 31489"/>
                  <a:gd name="connsiteX3" fmla="*/ 0 w 136793"/>
                  <a:gd name="connsiteY3" fmla="*/ 15745 h 31489"/>
                  <a:gd name="connsiteX4" fmla="*/ 15745 w 136793"/>
                  <a:gd name="connsiteY4" fmla="*/ 0 h 31489"/>
                  <a:gd name="connsiteX5" fmla="*/ 121049 w 136793"/>
                  <a:gd name="connsiteY5" fmla="*/ 0 h 31489"/>
                  <a:gd name="connsiteX6" fmla="*/ 136794 w 136793"/>
                  <a:gd name="connsiteY6" fmla="*/ 15745 h 31489"/>
                  <a:gd name="connsiteX7" fmla="*/ 136794 w 136793"/>
                  <a:gd name="connsiteY7" fmla="*/ 15745 h 31489"/>
                  <a:gd name="connsiteX8" fmla="*/ 121049 w 136793"/>
                  <a:gd name="connsiteY8" fmla="*/ 31489 h 31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793" h="31489">
                    <a:moveTo>
                      <a:pt x="121049" y="31489"/>
                    </a:moveTo>
                    <a:lnTo>
                      <a:pt x="15745" y="31489"/>
                    </a:lnTo>
                    <a:cubicBezTo>
                      <a:pt x="7157" y="31489"/>
                      <a:pt x="0" y="24333"/>
                      <a:pt x="0" y="15745"/>
                    </a:cubicBezTo>
                    <a:lnTo>
                      <a:pt x="0" y="15745"/>
                    </a:lnTo>
                    <a:cubicBezTo>
                      <a:pt x="0" y="7157"/>
                      <a:pt x="7157" y="0"/>
                      <a:pt x="15745" y="0"/>
                    </a:cubicBezTo>
                    <a:lnTo>
                      <a:pt x="121049" y="0"/>
                    </a:lnTo>
                    <a:cubicBezTo>
                      <a:pt x="129637" y="0"/>
                      <a:pt x="136794" y="7157"/>
                      <a:pt x="136794" y="15745"/>
                    </a:cubicBezTo>
                    <a:lnTo>
                      <a:pt x="136794" y="15745"/>
                    </a:lnTo>
                    <a:cubicBezTo>
                      <a:pt x="136794" y="24537"/>
                      <a:pt x="129842" y="31489"/>
                      <a:pt x="121049" y="31489"/>
                    </a:cubicBezTo>
                    <a:close/>
                  </a:path>
                </a:pathLst>
              </a:custGeom>
              <a:solidFill>
                <a:srgbClr val="FFFFFF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6" name="Freeform 155">
                <a:extLst>
                  <a:ext uri="{FF2B5EF4-FFF2-40B4-BE49-F238E27FC236}">
                    <a16:creationId xmlns="" xmlns:a16="http://schemas.microsoft.com/office/drawing/2014/main" id="{588996EC-5892-9D40-8F28-FD393CEF8452}"/>
                  </a:ext>
                </a:extLst>
              </p:cNvPr>
              <p:cNvSpPr/>
              <p:nvPr/>
            </p:nvSpPr>
            <p:spPr>
              <a:xfrm>
                <a:off x="1422554" y="2807792"/>
                <a:ext cx="136794" cy="31489"/>
              </a:xfrm>
              <a:custGeom>
                <a:avLst/>
                <a:gdLst>
                  <a:gd name="connsiteX0" fmla="*/ 121050 w 136794"/>
                  <a:gd name="connsiteY0" fmla="*/ 31489 h 31489"/>
                  <a:gd name="connsiteX1" fmla="*/ 15745 w 136794"/>
                  <a:gd name="connsiteY1" fmla="*/ 31489 h 31489"/>
                  <a:gd name="connsiteX2" fmla="*/ 0 w 136794"/>
                  <a:gd name="connsiteY2" fmla="*/ 15745 h 31489"/>
                  <a:gd name="connsiteX3" fmla="*/ 0 w 136794"/>
                  <a:gd name="connsiteY3" fmla="*/ 15745 h 31489"/>
                  <a:gd name="connsiteX4" fmla="*/ 15745 w 136794"/>
                  <a:gd name="connsiteY4" fmla="*/ 0 h 31489"/>
                  <a:gd name="connsiteX5" fmla="*/ 121050 w 136794"/>
                  <a:gd name="connsiteY5" fmla="*/ 0 h 31489"/>
                  <a:gd name="connsiteX6" fmla="*/ 136794 w 136794"/>
                  <a:gd name="connsiteY6" fmla="*/ 15745 h 31489"/>
                  <a:gd name="connsiteX7" fmla="*/ 136794 w 136794"/>
                  <a:gd name="connsiteY7" fmla="*/ 15745 h 31489"/>
                  <a:gd name="connsiteX8" fmla="*/ 121050 w 136794"/>
                  <a:gd name="connsiteY8" fmla="*/ 31489 h 31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794" h="31489">
                    <a:moveTo>
                      <a:pt x="121050" y="31489"/>
                    </a:moveTo>
                    <a:lnTo>
                      <a:pt x="15745" y="31489"/>
                    </a:lnTo>
                    <a:cubicBezTo>
                      <a:pt x="7157" y="31489"/>
                      <a:pt x="0" y="24333"/>
                      <a:pt x="0" y="15745"/>
                    </a:cubicBezTo>
                    <a:lnTo>
                      <a:pt x="0" y="15745"/>
                    </a:lnTo>
                    <a:cubicBezTo>
                      <a:pt x="0" y="7157"/>
                      <a:pt x="7157" y="0"/>
                      <a:pt x="15745" y="0"/>
                    </a:cubicBezTo>
                    <a:lnTo>
                      <a:pt x="121050" y="0"/>
                    </a:lnTo>
                    <a:cubicBezTo>
                      <a:pt x="129637" y="0"/>
                      <a:pt x="136794" y="7157"/>
                      <a:pt x="136794" y="15745"/>
                    </a:cubicBezTo>
                    <a:lnTo>
                      <a:pt x="136794" y="15745"/>
                    </a:lnTo>
                    <a:cubicBezTo>
                      <a:pt x="136794" y="24537"/>
                      <a:pt x="129637" y="31489"/>
                      <a:pt x="121050" y="31489"/>
                    </a:cubicBezTo>
                    <a:close/>
                  </a:path>
                </a:pathLst>
              </a:custGeom>
              <a:solidFill>
                <a:srgbClr val="FFFFFF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7" name="Freeform 156">
                <a:extLst>
                  <a:ext uri="{FF2B5EF4-FFF2-40B4-BE49-F238E27FC236}">
                    <a16:creationId xmlns="" xmlns:a16="http://schemas.microsoft.com/office/drawing/2014/main" id="{EA88CCEC-9B37-A847-A230-CF4FB532E23F}"/>
                  </a:ext>
                </a:extLst>
              </p:cNvPr>
              <p:cNvSpPr/>
              <p:nvPr/>
            </p:nvSpPr>
            <p:spPr>
              <a:xfrm>
                <a:off x="1711682" y="2807792"/>
                <a:ext cx="136794" cy="31489"/>
              </a:xfrm>
              <a:custGeom>
                <a:avLst/>
                <a:gdLst>
                  <a:gd name="connsiteX0" fmla="*/ 121049 w 136794"/>
                  <a:gd name="connsiteY0" fmla="*/ 31489 h 31489"/>
                  <a:gd name="connsiteX1" fmla="*/ 15745 w 136794"/>
                  <a:gd name="connsiteY1" fmla="*/ 31489 h 31489"/>
                  <a:gd name="connsiteX2" fmla="*/ 0 w 136794"/>
                  <a:gd name="connsiteY2" fmla="*/ 15745 h 31489"/>
                  <a:gd name="connsiteX3" fmla="*/ 0 w 136794"/>
                  <a:gd name="connsiteY3" fmla="*/ 15745 h 31489"/>
                  <a:gd name="connsiteX4" fmla="*/ 15745 w 136794"/>
                  <a:gd name="connsiteY4" fmla="*/ 0 h 31489"/>
                  <a:gd name="connsiteX5" fmla="*/ 121049 w 136794"/>
                  <a:gd name="connsiteY5" fmla="*/ 0 h 31489"/>
                  <a:gd name="connsiteX6" fmla="*/ 136794 w 136794"/>
                  <a:gd name="connsiteY6" fmla="*/ 15745 h 31489"/>
                  <a:gd name="connsiteX7" fmla="*/ 136794 w 136794"/>
                  <a:gd name="connsiteY7" fmla="*/ 15745 h 31489"/>
                  <a:gd name="connsiteX8" fmla="*/ 121049 w 136794"/>
                  <a:gd name="connsiteY8" fmla="*/ 31489 h 31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794" h="31489">
                    <a:moveTo>
                      <a:pt x="121049" y="31489"/>
                    </a:moveTo>
                    <a:lnTo>
                      <a:pt x="15745" y="31489"/>
                    </a:lnTo>
                    <a:cubicBezTo>
                      <a:pt x="7157" y="31489"/>
                      <a:pt x="0" y="24333"/>
                      <a:pt x="0" y="15745"/>
                    </a:cubicBezTo>
                    <a:lnTo>
                      <a:pt x="0" y="15745"/>
                    </a:lnTo>
                    <a:cubicBezTo>
                      <a:pt x="0" y="7157"/>
                      <a:pt x="7157" y="0"/>
                      <a:pt x="15745" y="0"/>
                    </a:cubicBezTo>
                    <a:lnTo>
                      <a:pt x="121049" y="0"/>
                    </a:lnTo>
                    <a:cubicBezTo>
                      <a:pt x="129637" y="0"/>
                      <a:pt x="136794" y="7157"/>
                      <a:pt x="136794" y="15745"/>
                    </a:cubicBezTo>
                    <a:lnTo>
                      <a:pt x="136794" y="15745"/>
                    </a:lnTo>
                    <a:cubicBezTo>
                      <a:pt x="136794" y="24537"/>
                      <a:pt x="129637" y="31489"/>
                      <a:pt x="121049" y="31489"/>
                    </a:cubicBezTo>
                    <a:close/>
                  </a:path>
                </a:pathLst>
              </a:custGeom>
              <a:solidFill>
                <a:srgbClr val="FFFFFF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8" name="Freeform 157">
                <a:extLst>
                  <a:ext uri="{FF2B5EF4-FFF2-40B4-BE49-F238E27FC236}">
                    <a16:creationId xmlns="" xmlns:a16="http://schemas.microsoft.com/office/drawing/2014/main" id="{C93E50EB-FD1F-F84E-AB13-609FD5ACA18A}"/>
                  </a:ext>
                </a:extLst>
              </p:cNvPr>
              <p:cNvSpPr/>
              <p:nvPr/>
            </p:nvSpPr>
            <p:spPr>
              <a:xfrm>
                <a:off x="2000811" y="2807792"/>
                <a:ext cx="136794" cy="31489"/>
              </a:xfrm>
              <a:custGeom>
                <a:avLst/>
                <a:gdLst>
                  <a:gd name="connsiteX0" fmla="*/ 121049 w 136794"/>
                  <a:gd name="connsiteY0" fmla="*/ 31489 h 31489"/>
                  <a:gd name="connsiteX1" fmla="*/ 15745 w 136794"/>
                  <a:gd name="connsiteY1" fmla="*/ 31489 h 31489"/>
                  <a:gd name="connsiteX2" fmla="*/ 0 w 136794"/>
                  <a:gd name="connsiteY2" fmla="*/ 15745 h 31489"/>
                  <a:gd name="connsiteX3" fmla="*/ 0 w 136794"/>
                  <a:gd name="connsiteY3" fmla="*/ 15745 h 31489"/>
                  <a:gd name="connsiteX4" fmla="*/ 15745 w 136794"/>
                  <a:gd name="connsiteY4" fmla="*/ 0 h 31489"/>
                  <a:gd name="connsiteX5" fmla="*/ 121049 w 136794"/>
                  <a:gd name="connsiteY5" fmla="*/ 0 h 31489"/>
                  <a:gd name="connsiteX6" fmla="*/ 136794 w 136794"/>
                  <a:gd name="connsiteY6" fmla="*/ 15745 h 31489"/>
                  <a:gd name="connsiteX7" fmla="*/ 136794 w 136794"/>
                  <a:gd name="connsiteY7" fmla="*/ 15745 h 31489"/>
                  <a:gd name="connsiteX8" fmla="*/ 121049 w 136794"/>
                  <a:gd name="connsiteY8" fmla="*/ 31489 h 31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794" h="31489">
                    <a:moveTo>
                      <a:pt x="121049" y="31489"/>
                    </a:moveTo>
                    <a:lnTo>
                      <a:pt x="15745" y="31489"/>
                    </a:lnTo>
                    <a:cubicBezTo>
                      <a:pt x="7157" y="31489"/>
                      <a:pt x="0" y="24333"/>
                      <a:pt x="0" y="15745"/>
                    </a:cubicBezTo>
                    <a:lnTo>
                      <a:pt x="0" y="15745"/>
                    </a:lnTo>
                    <a:cubicBezTo>
                      <a:pt x="0" y="7157"/>
                      <a:pt x="7157" y="0"/>
                      <a:pt x="15745" y="0"/>
                    </a:cubicBezTo>
                    <a:lnTo>
                      <a:pt x="121049" y="0"/>
                    </a:lnTo>
                    <a:cubicBezTo>
                      <a:pt x="129637" y="0"/>
                      <a:pt x="136794" y="7157"/>
                      <a:pt x="136794" y="15745"/>
                    </a:cubicBezTo>
                    <a:lnTo>
                      <a:pt x="136794" y="15745"/>
                    </a:lnTo>
                    <a:cubicBezTo>
                      <a:pt x="136589" y="24537"/>
                      <a:pt x="129637" y="31489"/>
                      <a:pt x="121049" y="31489"/>
                    </a:cubicBezTo>
                    <a:close/>
                  </a:path>
                </a:pathLst>
              </a:custGeom>
              <a:solidFill>
                <a:srgbClr val="FFFFFF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9" name="Freeform 158">
                <a:extLst>
                  <a:ext uri="{FF2B5EF4-FFF2-40B4-BE49-F238E27FC236}">
                    <a16:creationId xmlns="" xmlns:a16="http://schemas.microsoft.com/office/drawing/2014/main" id="{BE23F379-B087-DC40-ADC7-4C507A890B8A}"/>
                  </a:ext>
                </a:extLst>
              </p:cNvPr>
              <p:cNvSpPr/>
              <p:nvPr/>
            </p:nvSpPr>
            <p:spPr>
              <a:xfrm>
                <a:off x="2289734" y="2807792"/>
                <a:ext cx="136794" cy="31489"/>
              </a:xfrm>
              <a:custGeom>
                <a:avLst/>
                <a:gdLst>
                  <a:gd name="connsiteX0" fmla="*/ 121050 w 136794"/>
                  <a:gd name="connsiteY0" fmla="*/ 31489 h 31489"/>
                  <a:gd name="connsiteX1" fmla="*/ 15745 w 136794"/>
                  <a:gd name="connsiteY1" fmla="*/ 31489 h 31489"/>
                  <a:gd name="connsiteX2" fmla="*/ 0 w 136794"/>
                  <a:gd name="connsiteY2" fmla="*/ 15745 h 31489"/>
                  <a:gd name="connsiteX3" fmla="*/ 0 w 136794"/>
                  <a:gd name="connsiteY3" fmla="*/ 15745 h 31489"/>
                  <a:gd name="connsiteX4" fmla="*/ 15745 w 136794"/>
                  <a:gd name="connsiteY4" fmla="*/ 0 h 31489"/>
                  <a:gd name="connsiteX5" fmla="*/ 121050 w 136794"/>
                  <a:gd name="connsiteY5" fmla="*/ 0 h 31489"/>
                  <a:gd name="connsiteX6" fmla="*/ 136794 w 136794"/>
                  <a:gd name="connsiteY6" fmla="*/ 15745 h 31489"/>
                  <a:gd name="connsiteX7" fmla="*/ 136794 w 136794"/>
                  <a:gd name="connsiteY7" fmla="*/ 15745 h 31489"/>
                  <a:gd name="connsiteX8" fmla="*/ 121050 w 136794"/>
                  <a:gd name="connsiteY8" fmla="*/ 31489 h 31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794" h="31489">
                    <a:moveTo>
                      <a:pt x="121050" y="31489"/>
                    </a:moveTo>
                    <a:lnTo>
                      <a:pt x="15745" y="31489"/>
                    </a:lnTo>
                    <a:cubicBezTo>
                      <a:pt x="7157" y="31489"/>
                      <a:pt x="0" y="24333"/>
                      <a:pt x="0" y="15745"/>
                    </a:cubicBezTo>
                    <a:lnTo>
                      <a:pt x="0" y="15745"/>
                    </a:lnTo>
                    <a:cubicBezTo>
                      <a:pt x="0" y="7157"/>
                      <a:pt x="7157" y="0"/>
                      <a:pt x="15745" y="0"/>
                    </a:cubicBezTo>
                    <a:lnTo>
                      <a:pt x="121050" y="0"/>
                    </a:lnTo>
                    <a:cubicBezTo>
                      <a:pt x="129637" y="0"/>
                      <a:pt x="136794" y="7157"/>
                      <a:pt x="136794" y="15745"/>
                    </a:cubicBezTo>
                    <a:lnTo>
                      <a:pt x="136794" y="15745"/>
                    </a:lnTo>
                    <a:cubicBezTo>
                      <a:pt x="136794" y="24537"/>
                      <a:pt x="129637" y="31489"/>
                      <a:pt x="121050" y="31489"/>
                    </a:cubicBezTo>
                    <a:close/>
                  </a:path>
                </a:pathLst>
              </a:custGeom>
              <a:solidFill>
                <a:srgbClr val="FFFFFF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0" name="Freeform 159">
                <a:extLst>
                  <a:ext uri="{FF2B5EF4-FFF2-40B4-BE49-F238E27FC236}">
                    <a16:creationId xmlns="" xmlns:a16="http://schemas.microsoft.com/office/drawing/2014/main" id="{A556F467-72B1-BF4C-9CB5-AB0102B619F2}"/>
                  </a:ext>
                </a:extLst>
              </p:cNvPr>
              <p:cNvSpPr/>
              <p:nvPr/>
            </p:nvSpPr>
            <p:spPr>
              <a:xfrm>
                <a:off x="2578863" y="2807792"/>
                <a:ext cx="136794" cy="31489"/>
              </a:xfrm>
              <a:custGeom>
                <a:avLst/>
                <a:gdLst>
                  <a:gd name="connsiteX0" fmla="*/ 121050 w 136794"/>
                  <a:gd name="connsiteY0" fmla="*/ 31489 h 31489"/>
                  <a:gd name="connsiteX1" fmla="*/ 15745 w 136794"/>
                  <a:gd name="connsiteY1" fmla="*/ 31489 h 31489"/>
                  <a:gd name="connsiteX2" fmla="*/ 0 w 136794"/>
                  <a:gd name="connsiteY2" fmla="*/ 15745 h 31489"/>
                  <a:gd name="connsiteX3" fmla="*/ 0 w 136794"/>
                  <a:gd name="connsiteY3" fmla="*/ 15745 h 31489"/>
                  <a:gd name="connsiteX4" fmla="*/ 15745 w 136794"/>
                  <a:gd name="connsiteY4" fmla="*/ 0 h 31489"/>
                  <a:gd name="connsiteX5" fmla="*/ 121050 w 136794"/>
                  <a:gd name="connsiteY5" fmla="*/ 0 h 31489"/>
                  <a:gd name="connsiteX6" fmla="*/ 136794 w 136794"/>
                  <a:gd name="connsiteY6" fmla="*/ 15745 h 31489"/>
                  <a:gd name="connsiteX7" fmla="*/ 136794 w 136794"/>
                  <a:gd name="connsiteY7" fmla="*/ 15745 h 31489"/>
                  <a:gd name="connsiteX8" fmla="*/ 121050 w 136794"/>
                  <a:gd name="connsiteY8" fmla="*/ 31489 h 31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794" h="31489">
                    <a:moveTo>
                      <a:pt x="121050" y="31489"/>
                    </a:moveTo>
                    <a:lnTo>
                      <a:pt x="15745" y="31489"/>
                    </a:lnTo>
                    <a:cubicBezTo>
                      <a:pt x="7157" y="31489"/>
                      <a:pt x="0" y="24333"/>
                      <a:pt x="0" y="15745"/>
                    </a:cubicBezTo>
                    <a:lnTo>
                      <a:pt x="0" y="15745"/>
                    </a:lnTo>
                    <a:cubicBezTo>
                      <a:pt x="0" y="7157"/>
                      <a:pt x="7157" y="0"/>
                      <a:pt x="15745" y="0"/>
                    </a:cubicBezTo>
                    <a:lnTo>
                      <a:pt x="121050" y="0"/>
                    </a:lnTo>
                    <a:cubicBezTo>
                      <a:pt x="129637" y="0"/>
                      <a:pt x="136794" y="7157"/>
                      <a:pt x="136794" y="15745"/>
                    </a:cubicBezTo>
                    <a:lnTo>
                      <a:pt x="136794" y="15745"/>
                    </a:lnTo>
                    <a:cubicBezTo>
                      <a:pt x="136794" y="24537"/>
                      <a:pt x="129637" y="31489"/>
                      <a:pt x="121050" y="31489"/>
                    </a:cubicBezTo>
                    <a:close/>
                  </a:path>
                </a:pathLst>
              </a:custGeom>
              <a:solidFill>
                <a:srgbClr val="FFFFFF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1" name="Freeform 160">
                <a:extLst>
                  <a:ext uri="{FF2B5EF4-FFF2-40B4-BE49-F238E27FC236}">
                    <a16:creationId xmlns="" xmlns:a16="http://schemas.microsoft.com/office/drawing/2014/main" id="{F6CFA77E-847B-F943-9C98-703FDDE40AA8}"/>
                  </a:ext>
                </a:extLst>
              </p:cNvPr>
              <p:cNvSpPr/>
              <p:nvPr/>
            </p:nvSpPr>
            <p:spPr>
              <a:xfrm>
                <a:off x="2867991" y="2807792"/>
                <a:ext cx="136794" cy="31489"/>
              </a:xfrm>
              <a:custGeom>
                <a:avLst/>
                <a:gdLst>
                  <a:gd name="connsiteX0" fmla="*/ 121049 w 136794"/>
                  <a:gd name="connsiteY0" fmla="*/ 31489 h 31489"/>
                  <a:gd name="connsiteX1" fmla="*/ 15745 w 136794"/>
                  <a:gd name="connsiteY1" fmla="*/ 31489 h 31489"/>
                  <a:gd name="connsiteX2" fmla="*/ 0 w 136794"/>
                  <a:gd name="connsiteY2" fmla="*/ 15745 h 31489"/>
                  <a:gd name="connsiteX3" fmla="*/ 0 w 136794"/>
                  <a:gd name="connsiteY3" fmla="*/ 15745 h 31489"/>
                  <a:gd name="connsiteX4" fmla="*/ 15745 w 136794"/>
                  <a:gd name="connsiteY4" fmla="*/ 0 h 31489"/>
                  <a:gd name="connsiteX5" fmla="*/ 121049 w 136794"/>
                  <a:gd name="connsiteY5" fmla="*/ 0 h 31489"/>
                  <a:gd name="connsiteX6" fmla="*/ 136794 w 136794"/>
                  <a:gd name="connsiteY6" fmla="*/ 15745 h 31489"/>
                  <a:gd name="connsiteX7" fmla="*/ 136794 w 136794"/>
                  <a:gd name="connsiteY7" fmla="*/ 15745 h 31489"/>
                  <a:gd name="connsiteX8" fmla="*/ 121049 w 136794"/>
                  <a:gd name="connsiteY8" fmla="*/ 31489 h 31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794" h="31489">
                    <a:moveTo>
                      <a:pt x="121049" y="31489"/>
                    </a:moveTo>
                    <a:lnTo>
                      <a:pt x="15745" y="31489"/>
                    </a:lnTo>
                    <a:cubicBezTo>
                      <a:pt x="7157" y="31489"/>
                      <a:pt x="0" y="24333"/>
                      <a:pt x="0" y="15745"/>
                    </a:cubicBezTo>
                    <a:lnTo>
                      <a:pt x="0" y="15745"/>
                    </a:lnTo>
                    <a:cubicBezTo>
                      <a:pt x="0" y="7157"/>
                      <a:pt x="7157" y="0"/>
                      <a:pt x="15745" y="0"/>
                    </a:cubicBezTo>
                    <a:lnTo>
                      <a:pt x="121049" y="0"/>
                    </a:lnTo>
                    <a:cubicBezTo>
                      <a:pt x="129637" y="0"/>
                      <a:pt x="136794" y="7157"/>
                      <a:pt x="136794" y="15745"/>
                    </a:cubicBezTo>
                    <a:lnTo>
                      <a:pt x="136794" y="15745"/>
                    </a:lnTo>
                    <a:cubicBezTo>
                      <a:pt x="136590" y="24537"/>
                      <a:pt x="129637" y="31489"/>
                      <a:pt x="121049" y="31489"/>
                    </a:cubicBezTo>
                    <a:close/>
                  </a:path>
                </a:pathLst>
              </a:custGeom>
              <a:solidFill>
                <a:srgbClr val="FFFFFF"/>
              </a:solidFill>
              <a:ln w="20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78" name="Freeform 104">
            <a:extLst>
              <a:ext uri="{FF2B5EF4-FFF2-40B4-BE49-F238E27FC236}">
                <a16:creationId xmlns="" xmlns:a16="http://schemas.microsoft.com/office/drawing/2014/main" id="{42C58233-3084-6E4A-9FEE-504261DCF64E}"/>
              </a:ext>
            </a:extLst>
          </p:cNvPr>
          <p:cNvSpPr>
            <a:spLocks noEditPoints="1"/>
          </p:cNvSpPr>
          <p:nvPr/>
        </p:nvSpPr>
        <p:spPr bwMode="auto">
          <a:xfrm>
            <a:off x="4158590" y="1799881"/>
            <a:ext cx="538460" cy="540831"/>
          </a:xfrm>
          <a:custGeom>
            <a:avLst/>
            <a:gdLst>
              <a:gd name="T0" fmla="*/ 36 w 96"/>
              <a:gd name="T1" fmla="*/ 72 h 96"/>
              <a:gd name="T2" fmla="*/ 59 w 96"/>
              <a:gd name="T3" fmla="*/ 64 h 96"/>
              <a:gd name="T4" fmla="*/ 89 w 96"/>
              <a:gd name="T5" fmla="*/ 95 h 96"/>
              <a:gd name="T6" fmla="*/ 95 w 96"/>
              <a:gd name="T7" fmla="*/ 95 h 96"/>
              <a:gd name="T8" fmla="*/ 95 w 96"/>
              <a:gd name="T9" fmla="*/ 89 h 96"/>
              <a:gd name="T10" fmla="*/ 64 w 96"/>
              <a:gd name="T11" fmla="*/ 58 h 96"/>
              <a:gd name="T12" fmla="*/ 72 w 96"/>
              <a:gd name="T13" fmla="*/ 36 h 96"/>
              <a:gd name="T14" fmla="*/ 36 w 96"/>
              <a:gd name="T15" fmla="*/ 0 h 96"/>
              <a:gd name="T16" fmla="*/ 0 w 96"/>
              <a:gd name="T17" fmla="*/ 36 h 96"/>
              <a:gd name="T18" fmla="*/ 36 w 96"/>
              <a:gd name="T19" fmla="*/ 72 h 96"/>
              <a:gd name="T20" fmla="*/ 36 w 96"/>
              <a:gd name="T21" fmla="*/ 8 h 96"/>
              <a:gd name="T22" fmla="*/ 64 w 96"/>
              <a:gd name="T23" fmla="*/ 36 h 96"/>
              <a:gd name="T24" fmla="*/ 36 w 96"/>
              <a:gd name="T25" fmla="*/ 64 h 96"/>
              <a:gd name="T26" fmla="*/ 8 w 96"/>
              <a:gd name="T27" fmla="*/ 36 h 96"/>
              <a:gd name="T28" fmla="*/ 36 w 96"/>
              <a:gd name="T29" fmla="*/ 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96">
                <a:moveTo>
                  <a:pt x="36" y="72"/>
                </a:moveTo>
                <a:cubicBezTo>
                  <a:pt x="45" y="72"/>
                  <a:pt x="52" y="69"/>
                  <a:pt x="59" y="64"/>
                </a:cubicBezTo>
                <a:cubicBezTo>
                  <a:pt x="89" y="95"/>
                  <a:pt x="89" y="95"/>
                  <a:pt x="89" y="95"/>
                </a:cubicBezTo>
                <a:cubicBezTo>
                  <a:pt x="91" y="96"/>
                  <a:pt x="93" y="96"/>
                  <a:pt x="95" y="95"/>
                </a:cubicBezTo>
                <a:cubicBezTo>
                  <a:pt x="96" y="93"/>
                  <a:pt x="96" y="91"/>
                  <a:pt x="95" y="89"/>
                </a:cubicBezTo>
                <a:cubicBezTo>
                  <a:pt x="64" y="58"/>
                  <a:pt x="64" y="58"/>
                  <a:pt x="64" y="58"/>
                </a:cubicBezTo>
                <a:cubicBezTo>
                  <a:pt x="69" y="52"/>
                  <a:pt x="72" y="44"/>
                  <a:pt x="72" y="36"/>
                </a:cubicBezTo>
                <a:cubicBezTo>
                  <a:pt x="72" y="16"/>
                  <a:pt x="5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56"/>
                  <a:pt x="16" y="72"/>
                  <a:pt x="36" y="72"/>
                </a:cubicBezTo>
                <a:close/>
                <a:moveTo>
                  <a:pt x="36" y="8"/>
                </a:moveTo>
                <a:cubicBezTo>
                  <a:pt x="51" y="8"/>
                  <a:pt x="64" y="21"/>
                  <a:pt x="64" y="36"/>
                </a:cubicBezTo>
                <a:cubicBezTo>
                  <a:pt x="64" y="51"/>
                  <a:pt x="51" y="64"/>
                  <a:pt x="36" y="64"/>
                </a:cubicBezTo>
                <a:cubicBezTo>
                  <a:pt x="21" y="64"/>
                  <a:pt x="8" y="51"/>
                  <a:pt x="8" y="36"/>
                </a:cubicBezTo>
                <a:cubicBezTo>
                  <a:pt x="8" y="21"/>
                  <a:pt x="21" y="8"/>
                  <a:pt x="36" y="8"/>
                </a:cubicBezTo>
                <a:close/>
              </a:path>
            </a:pathLst>
          </a:custGeom>
          <a:solidFill>
            <a:srgbClr val="00FEE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79" name="Group 178">
            <a:extLst>
              <a:ext uri="{FF2B5EF4-FFF2-40B4-BE49-F238E27FC236}">
                <a16:creationId xmlns="" xmlns:a16="http://schemas.microsoft.com/office/drawing/2014/main" id="{CC39F8A7-ACB6-4E41-A808-80BB4969D9BD}"/>
              </a:ext>
            </a:extLst>
          </p:cNvPr>
          <p:cNvGrpSpPr/>
          <p:nvPr/>
        </p:nvGrpSpPr>
        <p:grpSpPr>
          <a:xfrm>
            <a:off x="5959817" y="1799880"/>
            <a:ext cx="602288" cy="551875"/>
            <a:chOff x="2670175" y="739775"/>
            <a:chExt cx="360363" cy="330200"/>
          </a:xfrm>
          <a:solidFill>
            <a:srgbClr val="00FEEA"/>
          </a:solidFill>
        </p:grpSpPr>
        <p:sp>
          <p:nvSpPr>
            <p:cNvPr id="180" name="Freeform 179">
              <a:extLst>
                <a:ext uri="{FF2B5EF4-FFF2-40B4-BE49-F238E27FC236}">
                  <a16:creationId xmlns="" xmlns:a16="http://schemas.microsoft.com/office/drawing/2014/main" id="{0DEC3F41-4F31-C149-B45F-74BBCF5D6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5275" y="904875"/>
              <a:ext cx="195263" cy="165100"/>
            </a:xfrm>
            <a:custGeom>
              <a:avLst/>
              <a:gdLst>
                <a:gd name="T0" fmla="*/ 40 w 52"/>
                <a:gd name="T1" fmla="*/ 0 h 44"/>
                <a:gd name="T2" fmla="*/ 34 w 52"/>
                <a:gd name="T3" fmla="*/ 0 h 44"/>
                <a:gd name="T4" fmla="*/ 14 w 52"/>
                <a:gd name="T5" fmla="*/ 12 h 44"/>
                <a:gd name="T6" fmla="*/ 0 w 52"/>
                <a:gd name="T7" fmla="*/ 12 h 44"/>
                <a:gd name="T8" fmla="*/ 0 w 52"/>
                <a:gd name="T9" fmla="*/ 20 h 44"/>
                <a:gd name="T10" fmla="*/ 12 w 52"/>
                <a:gd name="T11" fmla="*/ 32 h 44"/>
                <a:gd name="T12" fmla="*/ 21 w 52"/>
                <a:gd name="T13" fmla="*/ 32 h 44"/>
                <a:gd name="T14" fmla="*/ 33 w 52"/>
                <a:gd name="T15" fmla="*/ 43 h 44"/>
                <a:gd name="T16" fmla="*/ 34 w 52"/>
                <a:gd name="T17" fmla="*/ 44 h 44"/>
                <a:gd name="T18" fmla="*/ 35 w 52"/>
                <a:gd name="T19" fmla="*/ 44 h 44"/>
                <a:gd name="T20" fmla="*/ 36 w 52"/>
                <a:gd name="T21" fmla="*/ 42 h 44"/>
                <a:gd name="T22" fmla="*/ 36 w 52"/>
                <a:gd name="T23" fmla="*/ 32 h 44"/>
                <a:gd name="T24" fmla="*/ 40 w 52"/>
                <a:gd name="T25" fmla="*/ 32 h 44"/>
                <a:gd name="T26" fmla="*/ 52 w 52"/>
                <a:gd name="T27" fmla="*/ 20 h 44"/>
                <a:gd name="T28" fmla="*/ 52 w 52"/>
                <a:gd name="T29" fmla="*/ 12 h 44"/>
                <a:gd name="T30" fmla="*/ 40 w 52"/>
                <a:gd name="T3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2" h="44">
                  <a:moveTo>
                    <a:pt x="40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0" y="7"/>
                    <a:pt x="23" y="12"/>
                    <a:pt x="14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7"/>
                    <a:pt x="5" y="32"/>
                    <a:pt x="1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3" y="44"/>
                    <a:pt x="33" y="44"/>
                    <a:pt x="34" y="44"/>
                  </a:cubicBezTo>
                  <a:cubicBezTo>
                    <a:pt x="34" y="44"/>
                    <a:pt x="35" y="44"/>
                    <a:pt x="35" y="44"/>
                  </a:cubicBezTo>
                  <a:cubicBezTo>
                    <a:pt x="36" y="44"/>
                    <a:pt x="36" y="43"/>
                    <a:pt x="36" y="4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7" y="32"/>
                    <a:pt x="52" y="27"/>
                    <a:pt x="52" y="20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2" y="5"/>
                    <a:pt x="47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80">
              <a:extLst>
                <a:ext uri="{FF2B5EF4-FFF2-40B4-BE49-F238E27FC236}">
                  <a16:creationId xmlns="" xmlns:a16="http://schemas.microsoft.com/office/drawing/2014/main" id="{B681EFA2-05D3-824F-977E-3E9457399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0175" y="739775"/>
              <a:ext cx="285750" cy="255588"/>
            </a:xfrm>
            <a:custGeom>
              <a:avLst/>
              <a:gdLst>
                <a:gd name="T0" fmla="*/ 76 w 76"/>
                <a:gd name="T1" fmla="*/ 34 h 68"/>
                <a:gd name="T2" fmla="*/ 76 w 76"/>
                <a:gd name="T3" fmla="*/ 18 h 68"/>
                <a:gd name="T4" fmla="*/ 58 w 76"/>
                <a:gd name="T5" fmla="*/ 0 h 68"/>
                <a:gd name="T6" fmla="*/ 18 w 76"/>
                <a:gd name="T7" fmla="*/ 0 h 68"/>
                <a:gd name="T8" fmla="*/ 0 w 76"/>
                <a:gd name="T9" fmla="*/ 18 h 68"/>
                <a:gd name="T10" fmla="*/ 0 w 76"/>
                <a:gd name="T11" fmla="*/ 34 h 68"/>
                <a:gd name="T12" fmla="*/ 18 w 76"/>
                <a:gd name="T13" fmla="*/ 52 h 68"/>
                <a:gd name="T14" fmla="*/ 20 w 76"/>
                <a:gd name="T15" fmla="*/ 52 h 68"/>
                <a:gd name="T16" fmla="*/ 22 w 76"/>
                <a:gd name="T17" fmla="*/ 52 h 68"/>
                <a:gd name="T18" fmla="*/ 22 w 76"/>
                <a:gd name="T19" fmla="*/ 54 h 68"/>
                <a:gd name="T20" fmla="*/ 22 w 76"/>
                <a:gd name="T21" fmla="*/ 66 h 68"/>
                <a:gd name="T22" fmla="*/ 23 w 76"/>
                <a:gd name="T23" fmla="*/ 68 h 68"/>
                <a:gd name="T24" fmla="*/ 24 w 76"/>
                <a:gd name="T25" fmla="*/ 68 h 68"/>
                <a:gd name="T26" fmla="*/ 25 w 76"/>
                <a:gd name="T27" fmla="*/ 67 h 68"/>
                <a:gd name="T28" fmla="*/ 41 w 76"/>
                <a:gd name="T29" fmla="*/ 52 h 68"/>
                <a:gd name="T30" fmla="*/ 42 w 76"/>
                <a:gd name="T31" fmla="*/ 52 h 68"/>
                <a:gd name="T32" fmla="*/ 58 w 76"/>
                <a:gd name="T33" fmla="*/ 52 h 68"/>
                <a:gd name="T34" fmla="*/ 76 w 76"/>
                <a:gd name="T35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6" h="68">
                  <a:moveTo>
                    <a:pt x="76" y="34"/>
                  </a:moveTo>
                  <a:cubicBezTo>
                    <a:pt x="76" y="18"/>
                    <a:pt x="76" y="18"/>
                    <a:pt x="76" y="18"/>
                  </a:cubicBezTo>
                  <a:cubicBezTo>
                    <a:pt x="76" y="8"/>
                    <a:pt x="68" y="0"/>
                    <a:pt x="5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4"/>
                    <a:pt x="8" y="52"/>
                    <a:pt x="18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22" y="67"/>
                    <a:pt x="22" y="68"/>
                    <a:pt x="23" y="68"/>
                  </a:cubicBezTo>
                  <a:cubicBezTo>
                    <a:pt x="23" y="68"/>
                    <a:pt x="24" y="68"/>
                    <a:pt x="24" y="68"/>
                  </a:cubicBezTo>
                  <a:cubicBezTo>
                    <a:pt x="25" y="68"/>
                    <a:pt x="25" y="68"/>
                    <a:pt x="25" y="67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58" y="52"/>
                    <a:pt x="58" y="52"/>
                    <a:pt x="58" y="52"/>
                  </a:cubicBezTo>
                  <a:cubicBezTo>
                    <a:pt x="68" y="52"/>
                    <a:pt x="76" y="44"/>
                    <a:pt x="76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2" name="Group 181">
            <a:extLst>
              <a:ext uri="{FF2B5EF4-FFF2-40B4-BE49-F238E27FC236}">
                <a16:creationId xmlns="" xmlns:a16="http://schemas.microsoft.com/office/drawing/2014/main" id="{487C9FC0-7430-0F43-9972-9274560F80B4}"/>
              </a:ext>
            </a:extLst>
          </p:cNvPr>
          <p:cNvGrpSpPr/>
          <p:nvPr/>
        </p:nvGrpSpPr>
        <p:grpSpPr>
          <a:xfrm>
            <a:off x="7782462" y="1799881"/>
            <a:ext cx="477585" cy="518383"/>
            <a:chOff x="3406775" y="1443038"/>
            <a:chExt cx="315913" cy="342900"/>
          </a:xfrm>
          <a:solidFill>
            <a:srgbClr val="00FEEA"/>
          </a:solidFill>
        </p:grpSpPr>
        <p:sp>
          <p:nvSpPr>
            <p:cNvPr id="183" name="Freeform 8">
              <a:extLst>
                <a:ext uri="{FF2B5EF4-FFF2-40B4-BE49-F238E27FC236}">
                  <a16:creationId xmlns="" xmlns:a16="http://schemas.microsoft.com/office/drawing/2014/main" id="{EFB394B1-47E3-904B-A7A4-A90C3F408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6775" y="1465263"/>
              <a:ext cx="150813" cy="320675"/>
            </a:xfrm>
            <a:custGeom>
              <a:avLst/>
              <a:gdLst>
                <a:gd name="T0" fmla="*/ 1 w 40"/>
                <a:gd name="T1" fmla="*/ 0 h 85"/>
                <a:gd name="T2" fmla="*/ 0 w 40"/>
                <a:gd name="T3" fmla="*/ 2 h 85"/>
                <a:gd name="T4" fmla="*/ 0 w 40"/>
                <a:gd name="T5" fmla="*/ 64 h 85"/>
                <a:gd name="T6" fmla="*/ 1 w 40"/>
                <a:gd name="T7" fmla="*/ 66 h 85"/>
                <a:gd name="T8" fmla="*/ 40 w 40"/>
                <a:gd name="T9" fmla="*/ 85 h 85"/>
                <a:gd name="T10" fmla="*/ 40 w 40"/>
                <a:gd name="T11" fmla="*/ 19 h 85"/>
                <a:gd name="T12" fmla="*/ 3 w 40"/>
                <a:gd name="T13" fmla="*/ 0 h 85"/>
                <a:gd name="T14" fmla="*/ 1 w 40"/>
                <a:gd name="T1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85">
                  <a:moveTo>
                    <a:pt x="1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5"/>
                    <a:pt x="0" y="65"/>
                    <a:pt x="1" y="66"/>
                  </a:cubicBezTo>
                  <a:cubicBezTo>
                    <a:pt x="40" y="85"/>
                    <a:pt x="40" y="85"/>
                    <a:pt x="40" y="85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9">
              <a:extLst>
                <a:ext uri="{FF2B5EF4-FFF2-40B4-BE49-F238E27FC236}">
                  <a16:creationId xmlns="" xmlns:a16="http://schemas.microsoft.com/office/drawing/2014/main" id="{DAEC6A7D-1A85-1749-904F-BEBC27933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1875" y="1465263"/>
              <a:ext cx="150813" cy="320675"/>
            </a:xfrm>
            <a:custGeom>
              <a:avLst/>
              <a:gdLst>
                <a:gd name="T0" fmla="*/ 39 w 40"/>
                <a:gd name="T1" fmla="*/ 0 h 85"/>
                <a:gd name="T2" fmla="*/ 37 w 40"/>
                <a:gd name="T3" fmla="*/ 0 h 85"/>
                <a:gd name="T4" fmla="*/ 0 w 40"/>
                <a:gd name="T5" fmla="*/ 19 h 85"/>
                <a:gd name="T6" fmla="*/ 0 w 40"/>
                <a:gd name="T7" fmla="*/ 85 h 85"/>
                <a:gd name="T8" fmla="*/ 39 w 40"/>
                <a:gd name="T9" fmla="*/ 66 h 85"/>
                <a:gd name="T10" fmla="*/ 40 w 40"/>
                <a:gd name="T11" fmla="*/ 64 h 85"/>
                <a:gd name="T12" fmla="*/ 40 w 40"/>
                <a:gd name="T13" fmla="*/ 2 h 85"/>
                <a:gd name="T14" fmla="*/ 39 w 40"/>
                <a:gd name="T1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85">
                  <a:moveTo>
                    <a:pt x="39" y="0"/>
                  </a:moveTo>
                  <a:cubicBezTo>
                    <a:pt x="38" y="0"/>
                    <a:pt x="38" y="0"/>
                    <a:pt x="37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0" y="65"/>
                    <a:pt x="40" y="65"/>
                    <a:pt x="40" y="6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0" y="1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10">
              <a:extLst>
                <a:ext uri="{FF2B5EF4-FFF2-40B4-BE49-F238E27FC236}">
                  <a16:creationId xmlns="" xmlns:a16="http://schemas.microsoft.com/office/drawing/2014/main" id="{D7F41247-39A7-4B49-BBF5-F062157A6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6938" y="1443038"/>
              <a:ext cx="255588" cy="74613"/>
            </a:xfrm>
            <a:custGeom>
              <a:avLst/>
              <a:gdLst>
                <a:gd name="T0" fmla="*/ 68 w 68"/>
                <a:gd name="T1" fmla="*/ 1 h 20"/>
                <a:gd name="T2" fmla="*/ 65 w 68"/>
                <a:gd name="T3" fmla="*/ 0 h 20"/>
                <a:gd name="T4" fmla="*/ 34 w 68"/>
                <a:gd name="T5" fmla="*/ 16 h 20"/>
                <a:gd name="T6" fmla="*/ 3 w 68"/>
                <a:gd name="T7" fmla="*/ 0 h 20"/>
                <a:gd name="T8" fmla="*/ 0 w 68"/>
                <a:gd name="T9" fmla="*/ 1 h 20"/>
                <a:gd name="T10" fmla="*/ 1 w 68"/>
                <a:gd name="T11" fmla="*/ 4 h 20"/>
                <a:gd name="T12" fmla="*/ 33 w 68"/>
                <a:gd name="T13" fmla="*/ 20 h 20"/>
                <a:gd name="T14" fmla="*/ 34 w 68"/>
                <a:gd name="T15" fmla="*/ 20 h 20"/>
                <a:gd name="T16" fmla="*/ 35 w 68"/>
                <a:gd name="T17" fmla="*/ 20 h 20"/>
                <a:gd name="T18" fmla="*/ 67 w 68"/>
                <a:gd name="T19" fmla="*/ 4 h 20"/>
                <a:gd name="T20" fmla="*/ 68 w 68"/>
                <a:gd name="T21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" h="20">
                  <a:moveTo>
                    <a:pt x="68" y="1"/>
                  </a:moveTo>
                  <a:cubicBezTo>
                    <a:pt x="67" y="0"/>
                    <a:pt x="66" y="0"/>
                    <a:pt x="65" y="0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20"/>
                    <a:pt x="34" y="20"/>
                    <a:pt x="34" y="20"/>
                  </a:cubicBezTo>
                  <a:cubicBezTo>
                    <a:pt x="34" y="20"/>
                    <a:pt x="35" y="20"/>
                    <a:pt x="35" y="20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8" y="3"/>
                    <a:pt x="68" y="2"/>
                    <a:pt x="6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="" xmlns:a16="http://schemas.microsoft.com/office/drawing/2014/main" id="{45BD0079-99C0-704B-9A3D-ED6AF9D51813}"/>
              </a:ext>
            </a:extLst>
          </p:cNvPr>
          <p:cNvGrpSpPr/>
          <p:nvPr/>
        </p:nvGrpSpPr>
        <p:grpSpPr>
          <a:xfrm>
            <a:off x="9572751" y="1799880"/>
            <a:ext cx="593459" cy="543787"/>
            <a:chOff x="2670175" y="1458913"/>
            <a:chExt cx="360363" cy="330201"/>
          </a:xfrm>
          <a:solidFill>
            <a:srgbClr val="00FEEA"/>
          </a:solidFill>
        </p:grpSpPr>
        <p:sp>
          <p:nvSpPr>
            <p:cNvPr id="187" name="Freeform 186">
              <a:extLst>
                <a:ext uri="{FF2B5EF4-FFF2-40B4-BE49-F238E27FC236}">
                  <a16:creationId xmlns="" xmlns:a16="http://schemas.microsoft.com/office/drawing/2014/main" id="{EF8E2E42-15A7-4245-AE16-7AF4CEA183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0175" y="1458913"/>
              <a:ext cx="349250" cy="206375"/>
            </a:xfrm>
            <a:custGeom>
              <a:avLst/>
              <a:gdLst>
                <a:gd name="T0" fmla="*/ 1 w 93"/>
                <a:gd name="T1" fmla="*/ 38 h 55"/>
                <a:gd name="T2" fmla="*/ 0 w 93"/>
                <a:gd name="T3" fmla="*/ 40 h 55"/>
                <a:gd name="T4" fmla="*/ 1 w 93"/>
                <a:gd name="T5" fmla="*/ 42 h 55"/>
                <a:gd name="T6" fmla="*/ 34 w 93"/>
                <a:gd name="T7" fmla="*/ 55 h 55"/>
                <a:gd name="T8" fmla="*/ 93 w 93"/>
                <a:gd name="T9" fmla="*/ 0 h 55"/>
                <a:gd name="T10" fmla="*/ 1 w 93"/>
                <a:gd name="T11" fmla="*/ 3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55">
                  <a:moveTo>
                    <a:pt x="1" y="38"/>
                  </a:moveTo>
                  <a:cubicBezTo>
                    <a:pt x="0" y="38"/>
                    <a:pt x="0" y="39"/>
                    <a:pt x="0" y="40"/>
                  </a:cubicBezTo>
                  <a:cubicBezTo>
                    <a:pt x="0" y="41"/>
                    <a:pt x="1" y="42"/>
                    <a:pt x="1" y="42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93" y="0"/>
                    <a:pt x="93" y="0"/>
                    <a:pt x="93" y="0"/>
                  </a:cubicBezTo>
                  <a:lnTo>
                    <a:pt x="1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87">
              <a:extLst>
                <a:ext uri="{FF2B5EF4-FFF2-40B4-BE49-F238E27FC236}">
                  <a16:creationId xmlns="" xmlns:a16="http://schemas.microsoft.com/office/drawing/2014/main" id="{964107AB-8DFE-4444-827E-51177E4B7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113" y="1470026"/>
              <a:ext cx="225425" cy="319088"/>
            </a:xfrm>
            <a:custGeom>
              <a:avLst/>
              <a:gdLst>
                <a:gd name="T0" fmla="*/ 0 w 60"/>
                <a:gd name="T1" fmla="*/ 56 h 85"/>
                <a:gd name="T2" fmla="*/ 0 w 60"/>
                <a:gd name="T3" fmla="*/ 56 h 85"/>
                <a:gd name="T4" fmla="*/ 0 w 60"/>
                <a:gd name="T5" fmla="*/ 83 h 85"/>
                <a:gd name="T6" fmla="*/ 2 w 60"/>
                <a:gd name="T7" fmla="*/ 85 h 85"/>
                <a:gd name="T8" fmla="*/ 4 w 60"/>
                <a:gd name="T9" fmla="*/ 84 h 85"/>
                <a:gd name="T10" fmla="*/ 17 w 60"/>
                <a:gd name="T11" fmla="*/ 61 h 85"/>
                <a:gd name="T12" fmla="*/ 41 w 60"/>
                <a:gd name="T13" fmla="*/ 75 h 85"/>
                <a:gd name="T14" fmla="*/ 43 w 60"/>
                <a:gd name="T15" fmla="*/ 75 h 85"/>
                <a:gd name="T16" fmla="*/ 44 w 60"/>
                <a:gd name="T17" fmla="*/ 73 h 85"/>
                <a:gd name="T18" fmla="*/ 60 w 60"/>
                <a:gd name="T19" fmla="*/ 0 h 85"/>
                <a:gd name="T20" fmla="*/ 0 w 60"/>
                <a:gd name="T21" fmla="*/ 5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85">
                  <a:moveTo>
                    <a:pt x="0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4"/>
                    <a:pt x="1" y="85"/>
                    <a:pt x="2" y="85"/>
                  </a:cubicBezTo>
                  <a:cubicBezTo>
                    <a:pt x="3" y="85"/>
                    <a:pt x="3" y="85"/>
                    <a:pt x="4" y="84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41" y="75"/>
                    <a:pt x="41" y="75"/>
                    <a:pt x="41" y="75"/>
                  </a:cubicBezTo>
                  <a:cubicBezTo>
                    <a:pt x="42" y="75"/>
                    <a:pt x="42" y="75"/>
                    <a:pt x="43" y="75"/>
                  </a:cubicBezTo>
                  <a:cubicBezTo>
                    <a:pt x="43" y="75"/>
                    <a:pt x="44" y="74"/>
                    <a:pt x="44" y="73"/>
                  </a:cubicBezTo>
                  <a:cubicBezTo>
                    <a:pt x="60" y="0"/>
                    <a:pt x="60" y="0"/>
                    <a:pt x="60" y="0"/>
                  </a:cubicBez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89" name="Freeform 188">
            <a:extLst>
              <a:ext uri="{FF2B5EF4-FFF2-40B4-BE49-F238E27FC236}">
                <a16:creationId xmlns="" xmlns:a16="http://schemas.microsoft.com/office/drawing/2014/main" id="{655C71BA-EC88-1B46-B3A7-5C11783F4964}"/>
              </a:ext>
            </a:extLst>
          </p:cNvPr>
          <p:cNvSpPr>
            <a:spLocks noEditPoints="1"/>
          </p:cNvSpPr>
          <p:nvPr/>
        </p:nvSpPr>
        <p:spPr bwMode="auto">
          <a:xfrm>
            <a:off x="1216483" y="4410494"/>
            <a:ext cx="269875" cy="361950"/>
          </a:xfrm>
          <a:custGeom>
            <a:avLst/>
            <a:gdLst>
              <a:gd name="T0" fmla="*/ 70 w 72"/>
              <a:gd name="T1" fmla="*/ 92 h 96"/>
              <a:gd name="T2" fmla="*/ 64 w 72"/>
              <a:gd name="T3" fmla="*/ 92 h 96"/>
              <a:gd name="T4" fmla="*/ 64 w 72"/>
              <a:gd name="T5" fmla="*/ 78 h 96"/>
              <a:gd name="T6" fmla="*/ 64 w 72"/>
              <a:gd name="T7" fmla="*/ 74 h 96"/>
              <a:gd name="T8" fmla="*/ 46 w 72"/>
              <a:gd name="T9" fmla="*/ 48 h 96"/>
              <a:gd name="T10" fmla="*/ 64 w 72"/>
              <a:gd name="T11" fmla="*/ 22 h 96"/>
              <a:gd name="T12" fmla="*/ 64 w 72"/>
              <a:gd name="T13" fmla="*/ 4 h 96"/>
              <a:gd name="T14" fmla="*/ 70 w 72"/>
              <a:gd name="T15" fmla="*/ 4 h 96"/>
              <a:gd name="T16" fmla="*/ 72 w 72"/>
              <a:gd name="T17" fmla="*/ 2 h 96"/>
              <a:gd name="T18" fmla="*/ 70 w 72"/>
              <a:gd name="T19" fmla="*/ 0 h 96"/>
              <a:gd name="T20" fmla="*/ 62 w 72"/>
              <a:gd name="T21" fmla="*/ 0 h 96"/>
              <a:gd name="T22" fmla="*/ 10 w 72"/>
              <a:gd name="T23" fmla="*/ 0 h 96"/>
              <a:gd name="T24" fmla="*/ 2 w 72"/>
              <a:gd name="T25" fmla="*/ 0 h 96"/>
              <a:gd name="T26" fmla="*/ 0 w 72"/>
              <a:gd name="T27" fmla="*/ 2 h 96"/>
              <a:gd name="T28" fmla="*/ 2 w 72"/>
              <a:gd name="T29" fmla="*/ 4 h 96"/>
              <a:gd name="T30" fmla="*/ 8 w 72"/>
              <a:gd name="T31" fmla="*/ 4 h 96"/>
              <a:gd name="T32" fmla="*/ 8 w 72"/>
              <a:gd name="T33" fmla="*/ 22 h 96"/>
              <a:gd name="T34" fmla="*/ 26 w 72"/>
              <a:gd name="T35" fmla="*/ 48 h 96"/>
              <a:gd name="T36" fmla="*/ 8 w 72"/>
              <a:gd name="T37" fmla="*/ 74 h 96"/>
              <a:gd name="T38" fmla="*/ 8 w 72"/>
              <a:gd name="T39" fmla="*/ 78 h 96"/>
              <a:gd name="T40" fmla="*/ 8 w 72"/>
              <a:gd name="T41" fmla="*/ 92 h 96"/>
              <a:gd name="T42" fmla="*/ 2 w 72"/>
              <a:gd name="T43" fmla="*/ 92 h 96"/>
              <a:gd name="T44" fmla="*/ 0 w 72"/>
              <a:gd name="T45" fmla="*/ 94 h 96"/>
              <a:gd name="T46" fmla="*/ 2 w 72"/>
              <a:gd name="T47" fmla="*/ 96 h 96"/>
              <a:gd name="T48" fmla="*/ 10 w 72"/>
              <a:gd name="T49" fmla="*/ 96 h 96"/>
              <a:gd name="T50" fmla="*/ 62 w 72"/>
              <a:gd name="T51" fmla="*/ 96 h 96"/>
              <a:gd name="T52" fmla="*/ 70 w 72"/>
              <a:gd name="T53" fmla="*/ 96 h 96"/>
              <a:gd name="T54" fmla="*/ 72 w 72"/>
              <a:gd name="T55" fmla="*/ 94 h 96"/>
              <a:gd name="T56" fmla="*/ 70 w 72"/>
              <a:gd name="T57" fmla="*/ 92 h 96"/>
              <a:gd name="T58" fmla="*/ 17 w 72"/>
              <a:gd name="T59" fmla="*/ 36 h 96"/>
              <a:gd name="T60" fmla="*/ 12 w 72"/>
              <a:gd name="T61" fmla="*/ 22 h 96"/>
              <a:gd name="T62" fmla="*/ 12 w 72"/>
              <a:gd name="T63" fmla="*/ 4 h 96"/>
              <a:gd name="T64" fmla="*/ 60 w 72"/>
              <a:gd name="T65" fmla="*/ 4 h 96"/>
              <a:gd name="T66" fmla="*/ 60 w 72"/>
              <a:gd name="T67" fmla="*/ 22 h 96"/>
              <a:gd name="T68" fmla="*/ 55 w 72"/>
              <a:gd name="T69" fmla="*/ 36 h 96"/>
              <a:gd name="T70" fmla="*/ 17 w 72"/>
              <a:gd name="T71" fmla="*/ 36 h 96"/>
              <a:gd name="T72" fmla="*/ 60 w 72"/>
              <a:gd name="T73" fmla="*/ 76 h 96"/>
              <a:gd name="T74" fmla="*/ 49 w 72"/>
              <a:gd name="T75" fmla="*/ 76 h 96"/>
              <a:gd name="T76" fmla="*/ 37 w 72"/>
              <a:gd name="T77" fmla="*/ 65 h 96"/>
              <a:gd name="T78" fmla="*/ 35 w 72"/>
              <a:gd name="T79" fmla="*/ 65 h 96"/>
              <a:gd name="T80" fmla="*/ 23 w 72"/>
              <a:gd name="T81" fmla="*/ 76 h 96"/>
              <a:gd name="T82" fmla="*/ 12 w 72"/>
              <a:gd name="T83" fmla="*/ 76 h 96"/>
              <a:gd name="T84" fmla="*/ 12 w 72"/>
              <a:gd name="T85" fmla="*/ 74 h 96"/>
              <a:gd name="T86" fmla="*/ 36 w 72"/>
              <a:gd name="T87" fmla="*/ 50 h 96"/>
              <a:gd name="T88" fmla="*/ 60 w 72"/>
              <a:gd name="T89" fmla="*/ 74 h 96"/>
              <a:gd name="T90" fmla="*/ 60 w 72"/>
              <a:gd name="T91" fmla="*/ 7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2" h="96">
                <a:moveTo>
                  <a:pt x="70" y="92"/>
                </a:moveTo>
                <a:cubicBezTo>
                  <a:pt x="64" y="92"/>
                  <a:pt x="64" y="92"/>
                  <a:pt x="64" y="92"/>
                </a:cubicBezTo>
                <a:cubicBezTo>
                  <a:pt x="64" y="78"/>
                  <a:pt x="64" y="78"/>
                  <a:pt x="64" y="78"/>
                </a:cubicBezTo>
                <a:cubicBezTo>
                  <a:pt x="64" y="74"/>
                  <a:pt x="64" y="74"/>
                  <a:pt x="64" y="74"/>
                </a:cubicBezTo>
                <a:cubicBezTo>
                  <a:pt x="64" y="62"/>
                  <a:pt x="57" y="52"/>
                  <a:pt x="46" y="48"/>
                </a:cubicBezTo>
                <a:cubicBezTo>
                  <a:pt x="56" y="44"/>
                  <a:pt x="64" y="35"/>
                  <a:pt x="64" y="22"/>
                </a:cubicBezTo>
                <a:cubicBezTo>
                  <a:pt x="64" y="4"/>
                  <a:pt x="64" y="4"/>
                  <a:pt x="64" y="4"/>
                </a:cubicBezTo>
                <a:cubicBezTo>
                  <a:pt x="70" y="4"/>
                  <a:pt x="70" y="4"/>
                  <a:pt x="70" y="4"/>
                </a:cubicBezTo>
                <a:cubicBezTo>
                  <a:pt x="71" y="4"/>
                  <a:pt x="72" y="3"/>
                  <a:pt x="72" y="2"/>
                </a:cubicBezTo>
                <a:cubicBezTo>
                  <a:pt x="72" y="1"/>
                  <a:pt x="71" y="0"/>
                  <a:pt x="70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8" y="4"/>
                  <a:pt x="8" y="4"/>
                  <a:pt x="8" y="4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35"/>
                  <a:pt x="16" y="44"/>
                  <a:pt x="26" y="48"/>
                </a:cubicBezTo>
                <a:cubicBezTo>
                  <a:pt x="15" y="52"/>
                  <a:pt x="8" y="62"/>
                  <a:pt x="8" y="74"/>
                </a:cubicBezTo>
                <a:cubicBezTo>
                  <a:pt x="8" y="78"/>
                  <a:pt x="8" y="78"/>
                  <a:pt x="8" y="78"/>
                </a:cubicBezTo>
                <a:cubicBezTo>
                  <a:pt x="8" y="92"/>
                  <a:pt x="8" y="92"/>
                  <a:pt x="8" y="92"/>
                </a:cubicBezTo>
                <a:cubicBezTo>
                  <a:pt x="2" y="92"/>
                  <a:pt x="2" y="92"/>
                  <a:pt x="2" y="92"/>
                </a:cubicBezTo>
                <a:cubicBezTo>
                  <a:pt x="1" y="92"/>
                  <a:pt x="0" y="93"/>
                  <a:pt x="0" y="94"/>
                </a:cubicBezTo>
                <a:cubicBezTo>
                  <a:pt x="0" y="95"/>
                  <a:pt x="1" y="96"/>
                  <a:pt x="2" y="96"/>
                </a:cubicBezTo>
                <a:cubicBezTo>
                  <a:pt x="10" y="96"/>
                  <a:pt x="10" y="96"/>
                  <a:pt x="10" y="96"/>
                </a:cubicBezTo>
                <a:cubicBezTo>
                  <a:pt x="62" y="96"/>
                  <a:pt x="62" y="96"/>
                  <a:pt x="62" y="96"/>
                </a:cubicBezTo>
                <a:cubicBezTo>
                  <a:pt x="70" y="96"/>
                  <a:pt x="70" y="96"/>
                  <a:pt x="70" y="96"/>
                </a:cubicBezTo>
                <a:cubicBezTo>
                  <a:pt x="71" y="96"/>
                  <a:pt x="72" y="95"/>
                  <a:pt x="72" y="94"/>
                </a:cubicBezTo>
                <a:cubicBezTo>
                  <a:pt x="72" y="93"/>
                  <a:pt x="71" y="92"/>
                  <a:pt x="70" y="92"/>
                </a:cubicBezTo>
                <a:close/>
                <a:moveTo>
                  <a:pt x="17" y="36"/>
                </a:moveTo>
                <a:cubicBezTo>
                  <a:pt x="14" y="32"/>
                  <a:pt x="12" y="27"/>
                  <a:pt x="12" y="22"/>
                </a:cubicBezTo>
                <a:cubicBezTo>
                  <a:pt x="12" y="4"/>
                  <a:pt x="12" y="4"/>
                  <a:pt x="12" y="4"/>
                </a:cubicBezTo>
                <a:cubicBezTo>
                  <a:pt x="60" y="4"/>
                  <a:pt x="60" y="4"/>
                  <a:pt x="60" y="4"/>
                </a:cubicBezTo>
                <a:cubicBezTo>
                  <a:pt x="60" y="22"/>
                  <a:pt x="60" y="22"/>
                  <a:pt x="60" y="22"/>
                </a:cubicBezTo>
                <a:cubicBezTo>
                  <a:pt x="60" y="27"/>
                  <a:pt x="58" y="32"/>
                  <a:pt x="55" y="36"/>
                </a:cubicBezTo>
                <a:lnTo>
                  <a:pt x="17" y="36"/>
                </a:lnTo>
                <a:close/>
                <a:moveTo>
                  <a:pt x="60" y="76"/>
                </a:moveTo>
                <a:cubicBezTo>
                  <a:pt x="49" y="76"/>
                  <a:pt x="49" y="76"/>
                  <a:pt x="49" y="76"/>
                </a:cubicBezTo>
                <a:cubicBezTo>
                  <a:pt x="37" y="65"/>
                  <a:pt x="37" y="65"/>
                  <a:pt x="37" y="65"/>
                </a:cubicBezTo>
                <a:cubicBezTo>
                  <a:pt x="37" y="64"/>
                  <a:pt x="35" y="64"/>
                  <a:pt x="35" y="65"/>
                </a:cubicBezTo>
                <a:cubicBezTo>
                  <a:pt x="23" y="76"/>
                  <a:pt x="23" y="76"/>
                  <a:pt x="23" y="76"/>
                </a:cubicBezTo>
                <a:cubicBezTo>
                  <a:pt x="12" y="76"/>
                  <a:pt x="12" y="76"/>
                  <a:pt x="12" y="76"/>
                </a:cubicBezTo>
                <a:cubicBezTo>
                  <a:pt x="12" y="74"/>
                  <a:pt x="12" y="74"/>
                  <a:pt x="12" y="74"/>
                </a:cubicBezTo>
                <a:cubicBezTo>
                  <a:pt x="12" y="61"/>
                  <a:pt x="23" y="50"/>
                  <a:pt x="36" y="50"/>
                </a:cubicBezTo>
                <a:cubicBezTo>
                  <a:pt x="49" y="50"/>
                  <a:pt x="60" y="61"/>
                  <a:pt x="60" y="74"/>
                </a:cubicBezTo>
                <a:lnTo>
                  <a:pt x="60" y="76"/>
                </a:lnTo>
                <a:close/>
              </a:path>
            </a:pathLst>
          </a:custGeom>
          <a:solidFill>
            <a:srgbClr val="9253F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22469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1A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Freeform: Shape 9">
            <a:extLst>
              <a:ext uri="{FF2B5EF4-FFF2-40B4-BE49-F238E27FC236}">
                <a16:creationId xmlns="" xmlns:a16="http://schemas.microsoft.com/office/drawing/2014/main" id="{AFA9157A-1722-C846-BC49-3DE0B42E385C}"/>
              </a:ext>
            </a:extLst>
          </p:cNvPr>
          <p:cNvSpPr>
            <a:spLocks/>
          </p:cNvSpPr>
          <p:nvPr/>
        </p:nvSpPr>
        <p:spPr bwMode="auto">
          <a:xfrm>
            <a:off x="5968969" y="-17015"/>
            <a:ext cx="6245733" cy="6875015"/>
          </a:xfrm>
          <a:custGeom>
            <a:avLst/>
            <a:gdLst>
              <a:gd name="connsiteX0" fmla="*/ 3739597 w 5915018"/>
              <a:gd name="connsiteY0" fmla="*/ 0 h 6858000"/>
              <a:gd name="connsiteX1" fmla="*/ 5915018 w 5915018"/>
              <a:gd name="connsiteY1" fmla="*/ 0 h 6858000"/>
              <a:gd name="connsiteX2" fmla="*/ 5915018 w 5915018"/>
              <a:gd name="connsiteY2" fmla="*/ 6858000 h 6858000"/>
              <a:gd name="connsiteX3" fmla="*/ 5697506 w 5915018"/>
              <a:gd name="connsiteY3" fmla="*/ 6858000 h 6858000"/>
              <a:gd name="connsiteX4" fmla="*/ 0 w 5915018"/>
              <a:gd name="connsiteY4" fmla="*/ 6858000 h 6858000"/>
              <a:gd name="connsiteX5" fmla="*/ 896629 w 5915018"/>
              <a:gd name="connsiteY5" fmla="*/ 5514793 h 6858000"/>
              <a:gd name="connsiteX6" fmla="*/ 721677 w 5915018"/>
              <a:gd name="connsiteY6" fmla="*/ 2762857 h 6858000"/>
              <a:gd name="connsiteX7" fmla="*/ 3214741 w 5915018"/>
              <a:gd name="connsiteY7" fmla="*/ 1452411 h 6858000"/>
              <a:gd name="connsiteX8" fmla="*/ 3739597 w 5915018"/>
              <a:gd name="connsiteY8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15018" h="6858000">
                <a:moveTo>
                  <a:pt x="3739597" y="0"/>
                </a:moveTo>
                <a:lnTo>
                  <a:pt x="5915018" y="0"/>
                </a:lnTo>
                <a:lnTo>
                  <a:pt x="5915018" y="6858000"/>
                </a:lnTo>
                <a:lnTo>
                  <a:pt x="5697506" y="6858000"/>
                </a:lnTo>
                <a:cubicBezTo>
                  <a:pt x="4665494" y="6858000"/>
                  <a:pt x="2927369" y="6858000"/>
                  <a:pt x="0" y="6858000"/>
                </a:cubicBezTo>
                <a:cubicBezTo>
                  <a:pt x="0" y="6858000"/>
                  <a:pt x="601397" y="6344742"/>
                  <a:pt x="896629" y="5514793"/>
                </a:cubicBezTo>
                <a:cubicBezTo>
                  <a:pt x="1071581" y="4979695"/>
                  <a:pt x="273363" y="3658328"/>
                  <a:pt x="721677" y="2762857"/>
                </a:cubicBezTo>
                <a:cubicBezTo>
                  <a:pt x="1159056" y="1856465"/>
                  <a:pt x="2383720" y="1692659"/>
                  <a:pt x="3214741" y="1452411"/>
                </a:cubicBezTo>
                <a:cubicBezTo>
                  <a:pt x="4045762" y="1212163"/>
                  <a:pt x="3739597" y="0"/>
                  <a:pt x="3739597" y="0"/>
                </a:cubicBezTo>
                <a:close/>
              </a:path>
            </a:pathLst>
          </a:custGeom>
          <a:solidFill>
            <a:srgbClr val="9153FD">
              <a:alpha val="25000"/>
            </a:srgbClr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262" name="Freeform 87">
            <a:extLst>
              <a:ext uri="{FF2B5EF4-FFF2-40B4-BE49-F238E27FC236}">
                <a16:creationId xmlns="" xmlns:a16="http://schemas.microsoft.com/office/drawing/2014/main" id="{4F9BC5F9-57EF-ED44-B8C1-701464A69A4A}"/>
              </a:ext>
            </a:extLst>
          </p:cNvPr>
          <p:cNvSpPr>
            <a:spLocks/>
          </p:cNvSpPr>
          <p:nvPr/>
        </p:nvSpPr>
        <p:spPr bwMode="auto">
          <a:xfrm>
            <a:off x="10191346" y="-17015"/>
            <a:ext cx="2000653" cy="1875472"/>
          </a:xfrm>
          <a:custGeom>
            <a:avLst/>
            <a:gdLst>
              <a:gd name="T0" fmla="*/ 526 w 2498"/>
              <a:gd name="T1" fmla="*/ 605 h 1835"/>
              <a:gd name="T2" fmla="*/ 1734 w 2498"/>
              <a:gd name="T3" fmla="*/ 1189 h 1835"/>
              <a:gd name="T4" fmla="*/ 2498 w 2498"/>
              <a:gd name="T5" fmla="*/ 1835 h 1835"/>
              <a:gd name="T6" fmla="*/ 2498 w 2498"/>
              <a:gd name="T7" fmla="*/ 0 h 1835"/>
              <a:gd name="T8" fmla="*/ 0 w 2498"/>
              <a:gd name="T9" fmla="*/ 0 h 1835"/>
              <a:gd name="T10" fmla="*/ 526 w 2498"/>
              <a:gd name="T11" fmla="*/ 605 h 1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98" h="1835">
                <a:moveTo>
                  <a:pt x="526" y="605"/>
                </a:moveTo>
                <a:cubicBezTo>
                  <a:pt x="916" y="676"/>
                  <a:pt x="1399" y="692"/>
                  <a:pt x="1734" y="1189"/>
                </a:cubicBezTo>
                <a:cubicBezTo>
                  <a:pt x="2037" y="1641"/>
                  <a:pt x="2315" y="1781"/>
                  <a:pt x="2498" y="1835"/>
                </a:cubicBezTo>
                <a:cubicBezTo>
                  <a:pt x="2498" y="0"/>
                  <a:pt x="2498" y="0"/>
                  <a:pt x="249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23" y="514"/>
                  <a:pt x="526" y="605"/>
                </a:cubicBezTo>
                <a:close/>
              </a:path>
            </a:pathLst>
          </a:custGeom>
          <a:solidFill>
            <a:srgbClr val="02FEE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/>
          </a:p>
        </p:txBody>
      </p:sp>
      <p:graphicFrame>
        <p:nvGraphicFramePr>
          <p:cNvPr id="7" name="Object 6" hidden="1">
            <a:extLst>
              <a:ext uri="{FF2B5EF4-FFF2-40B4-BE49-F238E27FC236}">
                <a16:creationId xmlns="" xmlns:a16="http://schemas.microsoft.com/office/drawing/2014/main" id="{ABF40E43-8940-484E-9839-79C35A195F0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7" name="think-cell Slide" r:id="rId6" imgW="383" imgH="384" progId="TCLayout.ActiveDocument.1">
                  <p:embed/>
                </p:oleObj>
              </mc:Choice>
              <mc:Fallback>
                <p:oleObj name="think-cell Slide" r:id="rId6" imgW="383" imgH="384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="" xmlns:a16="http://schemas.microsoft.com/office/drawing/2014/main" id="{ABF40E43-8940-484E-9839-79C35A195F0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 hidden="1">
            <a:extLst>
              <a:ext uri="{FF2B5EF4-FFF2-40B4-BE49-F238E27FC236}">
                <a16:creationId xmlns="" xmlns:a16="http://schemas.microsoft.com/office/drawing/2014/main" id="{B76A39F8-EB67-45E5-B9CA-43362E059B7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dirty="0"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C8D08723-09EB-4944-9FDF-BF0DFD308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343" y="365126"/>
            <a:ext cx="11343986" cy="69549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Timeline Event</a:t>
            </a:r>
          </a:p>
        </p:txBody>
      </p:sp>
      <p:sp>
        <p:nvSpPr>
          <p:cNvPr id="166" name="Freeform 165">
            <a:extLst>
              <a:ext uri="{FF2B5EF4-FFF2-40B4-BE49-F238E27FC236}">
                <a16:creationId xmlns="" xmlns:a16="http://schemas.microsoft.com/office/drawing/2014/main" id="{28C803EA-07AB-B449-BE94-54810BEDA1D2}"/>
              </a:ext>
            </a:extLst>
          </p:cNvPr>
          <p:cNvSpPr/>
          <p:nvPr/>
        </p:nvSpPr>
        <p:spPr>
          <a:xfrm rot="16200000" flipH="1">
            <a:off x="7560483" y="2211417"/>
            <a:ext cx="5119414" cy="4173749"/>
          </a:xfrm>
          <a:custGeom>
            <a:avLst/>
            <a:gdLst>
              <a:gd name="connsiteX0" fmla="*/ 987 w 5119414"/>
              <a:gd name="connsiteY0" fmla="*/ 3057367 h 4173749"/>
              <a:gd name="connsiteX1" fmla="*/ 462970 w 5119414"/>
              <a:gd name="connsiteY1" fmla="*/ 4172543 h 4173749"/>
              <a:gd name="connsiteX2" fmla="*/ 5119414 w 5119414"/>
              <a:gd name="connsiteY2" fmla="*/ 4173749 h 4173749"/>
              <a:gd name="connsiteX3" fmla="*/ 5119414 w 5119414"/>
              <a:gd name="connsiteY3" fmla="*/ 0 h 4173749"/>
              <a:gd name="connsiteX4" fmla="*/ 5019781 w 5119414"/>
              <a:gd name="connsiteY4" fmla="*/ 8886 h 4173749"/>
              <a:gd name="connsiteX5" fmla="*/ 3950347 w 5119414"/>
              <a:gd name="connsiteY5" fmla="*/ 642650 h 4173749"/>
              <a:gd name="connsiteX6" fmla="*/ 2371926 w 5119414"/>
              <a:gd name="connsiteY6" fmla="*/ 1595631 h 4173749"/>
              <a:gd name="connsiteX7" fmla="*/ 306085 w 5119414"/>
              <a:gd name="connsiteY7" fmla="*/ 2098618 h 4173749"/>
              <a:gd name="connsiteX8" fmla="*/ 987 w 5119414"/>
              <a:gd name="connsiteY8" fmla="*/ 3057367 h 4173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19414" h="4173749">
                <a:moveTo>
                  <a:pt x="987" y="3057367"/>
                </a:moveTo>
                <a:cubicBezTo>
                  <a:pt x="24567" y="3701875"/>
                  <a:pt x="462970" y="4172543"/>
                  <a:pt x="462970" y="4172543"/>
                </a:cubicBezTo>
                <a:lnTo>
                  <a:pt x="5119414" y="4173749"/>
                </a:lnTo>
                <a:lnTo>
                  <a:pt x="5119414" y="0"/>
                </a:lnTo>
                <a:lnTo>
                  <a:pt x="5019781" y="8886"/>
                </a:lnTo>
                <a:cubicBezTo>
                  <a:pt x="4581833" y="64754"/>
                  <a:pt x="4184775" y="269368"/>
                  <a:pt x="3950347" y="642650"/>
                </a:cubicBezTo>
                <a:cubicBezTo>
                  <a:pt x="3339278" y="1615991"/>
                  <a:pt x="2621025" y="1760899"/>
                  <a:pt x="2371926" y="1595631"/>
                </a:cubicBezTo>
                <a:cubicBezTo>
                  <a:pt x="1786904" y="1207613"/>
                  <a:pt x="989908" y="1142045"/>
                  <a:pt x="306085" y="2098618"/>
                </a:cubicBezTo>
                <a:cubicBezTo>
                  <a:pt x="65258" y="2435534"/>
                  <a:pt x="-9731" y="2764409"/>
                  <a:pt x="987" y="3057367"/>
                </a:cubicBezTo>
                <a:close/>
              </a:path>
            </a:pathLst>
          </a:custGeom>
          <a:solidFill>
            <a:srgbClr val="9253FD"/>
          </a:solidFill>
          <a:ln w="20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 4">
            <a:extLst>
              <a:ext uri="{FF2B5EF4-FFF2-40B4-BE49-F238E27FC236}">
                <a16:creationId xmlns="" xmlns:a16="http://schemas.microsoft.com/office/drawing/2014/main" id="{CFD43F88-FC4D-9446-8225-8351F101D573}"/>
              </a:ext>
            </a:extLst>
          </p:cNvPr>
          <p:cNvSpPr/>
          <p:nvPr/>
        </p:nvSpPr>
        <p:spPr>
          <a:xfrm>
            <a:off x="8404229" y="3743986"/>
            <a:ext cx="2429859" cy="2843027"/>
          </a:xfrm>
          <a:custGeom>
            <a:avLst/>
            <a:gdLst>
              <a:gd name="connsiteX0" fmla="*/ 1490196 w 2429859"/>
              <a:gd name="connsiteY0" fmla="*/ 0 h 2843027"/>
              <a:gd name="connsiteX1" fmla="*/ 781704 w 2429859"/>
              <a:gd name="connsiteY1" fmla="*/ 2148876 h 2843027"/>
              <a:gd name="connsiteX2" fmla="*/ 56366 w 2429859"/>
              <a:gd name="connsiteY2" fmla="*/ 2708314 h 2843027"/>
              <a:gd name="connsiteX3" fmla="*/ 46071 w 2429859"/>
              <a:gd name="connsiteY3" fmla="*/ 2822446 h 2843027"/>
              <a:gd name="connsiteX4" fmla="*/ 2429859 w 2429859"/>
              <a:gd name="connsiteY4" fmla="*/ 2843028 h 2843027"/>
              <a:gd name="connsiteX5" fmla="*/ 2129429 w 2429859"/>
              <a:gd name="connsiteY5" fmla="*/ 1227395 h 2843027"/>
              <a:gd name="connsiteX6" fmla="*/ 1490196 w 2429859"/>
              <a:gd name="connsiteY6" fmla="*/ 0 h 2843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29859" h="2843027">
                <a:moveTo>
                  <a:pt x="1490196" y="0"/>
                </a:moveTo>
                <a:cubicBezTo>
                  <a:pt x="1217843" y="553825"/>
                  <a:pt x="875296" y="2065615"/>
                  <a:pt x="781704" y="2148876"/>
                </a:cubicBezTo>
                <a:cubicBezTo>
                  <a:pt x="688112" y="2232137"/>
                  <a:pt x="149958" y="2553019"/>
                  <a:pt x="56366" y="2708314"/>
                </a:cubicBezTo>
                <a:cubicBezTo>
                  <a:pt x="-37226" y="2863609"/>
                  <a:pt x="4890" y="2812155"/>
                  <a:pt x="46071" y="2822446"/>
                </a:cubicBezTo>
                <a:cubicBezTo>
                  <a:pt x="87251" y="2832737"/>
                  <a:pt x="2429859" y="2843028"/>
                  <a:pt x="2429859" y="2843028"/>
                </a:cubicBezTo>
                <a:cubicBezTo>
                  <a:pt x="2429859" y="2843028"/>
                  <a:pt x="2161251" y="1237685"/>
                  <a:pt x="2129429" y="1227395"/>
                </a:cubicBezTo>
                <a:cubicBezTo>
                  <a:pt x="2098544" y="1217104"/>
                  <a:pt x="1490196" y="0"/>
                  <a:pt x="1490196" y="0"/>
                </a:cubicBezTo>
                <a:close/>
              </a:path>
            </a:pathLst>
          </a:custGeom>
          <a:solidFill>
            <a:srgbClr val="2A4E96"/>
          </a:solidFill>
          <a:ln w="93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 5">
            <a:extLst>
              <a:ext uri="{FF2B5EF4-FFF2-40B4-BE49-F238E27FC236}">
                <a16:creationId xmlns="" xmlns:a16="http://schemas.microsoft.com/office/drawing/2014/main" id="{3512FB20-D1A5-3148-92DE-8507BE1AA2C2}"/>
              </a:ext>
            </a:extLst>
          </p:cNvPr>
          <p:cNvSpPr/>
          <p:nvPr/>
        </p:nvSpPr>
        <p:spPr>
          <a:xfrm>
            <a:off x="9506954" y="3743986"/>
            <a:ext cx="1134335" cy="2842091"/>
          </a:xfrm>
          <a:custGeom>
            <a:avLst/>
            <a:gdLst>
              <a:gd name="connsiteX0" fmla="*/ 0 w 1134335"/>
              <a:gd name="connsiteY0" fmla="*/ 2835543 h 2842091"/>
              <a:gd name="connsiteX1" fmla="*/ 1134335 w 1134335"/>
              <a:gd name="connsiteY1" fmla="*/ 2842092 h 2842091"/>
              <a:gd name="connsiteX2" fmla="*/ 791789 w 1134335"/>
              <a:gd name="connsiteY2" fmla="*/ 797058 h 2842091"/>
              <a:gd name="connsiteX3" fmla="*/ 387471 w 1134335"/>
              <a:gd name="connsiteY3" fmla="*/ 0 h 2842091"/>
              <a:gd name="connsiteX4" fmla="*/ 281712 w 1134335"/>
              <a:gd name="connsiteY4" fmla="*/ 250718 h 2842091"/>
              <a:gd name="connsiteX5" fmla="*/ 301366 w 1134335"/>
              <a:gd name="connsiteY5" fmla="*/ 2491274 h 2842091"/>
              <a:gd name="connsiteX6" fmla="*/ 0 w 1134335"/>
              <a:gd name="connsiteY6" fmla="*/ 2835543 h 2842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34335" h="2842091">
                <a:moveTo>
                  <a:pt x="0" y="2835543"/>
                </a:moveTo>
                <a:cubicBezTo>
                  <a:pt x="430523" y="2838350"/>
                  <a:pt x="884445" y="2841157"/>
                  <a:pt x="1134335" y="2842092"/>
                </a:cubicBezTo>
                <a:lnTo>
                  <a:pt x="791789" y="797058"/>
                </a:lnTo>
                <a:cubicBezTo>
                  <a:pt x="609284" y="443434"/>
                  <a:pt x="387471" y="0"/>
                  <a:pt x="387471" y="0"/>
                </a:cubicBezTo>
                <a:cubicBezTo>
                  <a:pt x="352842" y="70164"/>
                  <a:pt x="317277" y="154360"/>
                  <a:pt x="281712" y="250718"/>
                </a:cubicBezTo>
                <a:cubicBezTo>
                  <a:pt x="246147" y="1786832"/>
                  <a:pt x="467960" y="2217169"/>
                  <a:pt x="301366" y="2491274"/>
                </a:cubicBezTo>
                <a:cubicBezTo>
                  <a:pt x="172210" y="2704571"/>
                  <a:pt x="53348" y="2799994"/>
                  <a:pt x="0" y="2835543"/>
                </a:cubicBezTo>
                <a:close/>
              </a:path>
            </a:pathLst>
          </a:custGeom>
          <a:solidFill>
            <a:srgbClr val="233862"/>
          </a:solidFill>
          <a:ln w="93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="" xmlns:a16="http://schemas.microsoft.com/office/drawing/2014/main" id="{5EE8A0B9-C5A2-694C-BBE1-6308A0FF5BC3}"/>
              </a:ext>
            </a:extLst>
          </p:cNvPr>
          <p:cNvSpPr/>
          <p:nvPr/>
        </p:nvSpPr>
        <p:spPr>
          <a:xfrm>
            <a:off x="9891010" y="3076029"/>
            <a:ext cx="2768567" cy="3430530"/>
          </a:xfrm>
          <a:custGeom>
            <a:avLst/>
            <a:gdLst>
              <a:gd name="connsiteX0" fmla="*/ 1440052 w 2768567"/>
              <a:gd name="connsiteY0" fmla="*/ 0 h 3430530"/>
              <a:gd name="connsiteX1" fmla="*/ 2695121 w 2768567"/>
              <a:gd name="connsiteY1" fmla="*/ 699765 h 3430530"/>
              <a:gd name="connsiteX2" fmla="*/ 2737237 w 2768567"/>
              <a:gd name="connsiteY2" fmla="*/ 2602600 h 3430530"/>
              <a:gd name="connsiteX3" fmla="*/ 2696993 w 2768567"/>
              <a:gd name="connsiteY3" fmla="*/ 3430530 h 3430530"/>
              <a:gd name="connsiteX4" fmla="*/ 911257 w 2768567"/>
              <a:gd name="connsiteY4" fmla="*/ 3430530 h 3430530"/>
              <a:gd name="connsiteX5" fmla="*/ 232715 w 2768567"/>
              <a:gd name="connsiteY5" fmla="*/ 2064680 h 3430530"/>
              <a:gd name="connsiteX6" fmla="*/ 3415 w 2768567"/>
              <a:gd name="connsiteY6" fmla="*/ 668893 h 3430530"/>
              <a:gd name="connsiteX7" fmla="*/ 1090954 w 2768567"/>
              <a:gd name="connsiteY7" fmla="*/ 180554 h 3430530"/>
              <a:gd name="connsiteX8" fmla="*/ 1440052 w 2768567"/>
              <a:gd name="connsiteY8" fmla="*/ 0 h 3430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68567" h="3430530">
                <a:moveTo>
                  <a:pt x="1440052" y="0"/>
                </a:moveTo>
                <a:cubicBezTo>
                  <a:pt x="1829395" y="359237"/>
                  <a:pt x="2695121" y="699765"/>
                  <a:pt x="2695121" y="699765"/>
                </a:cubicBezTo>
                <a:cubicBezTo>
                  <a:pt x="2695121" y="699765"/>
                  <a:pt x="2827086" y="1914997"/>
                  <a:pt x="2737237" y="2602600"/>
                </a:cubicBezTo>
                <a:cubicBezTo>
                  <a:pt x="2647389" y="3290203"/>
                  <a:pt x="2696993" y="3430530"/>
                  <a:pt x="2696993" y="3430530"/>
                </a:cubicBezTo>
                <a:lnTo>
                  <a:pt x="911257" y="3430530"/>
                </a:lnTo>
                <a:cubicBezTo>
                  <a:pt x="911257" y="3430530"/>
                  <a:pt x="671661" y="3098423"/>
                  <a:pt x="232715" y="2064680"/>
                </a:cubicBezTo>
                <a:cubicBezTo>
                  <a:pt x="-46189" y="1407013"/>
                  <a:pt x="3415" y="668893"/>
                  <a:pt x="3415" y="668893"/>
                </a:cubicBezTo>
                <a:lnTo>
                  <a:pt x="1090954" y="180554"/>
                </a:lnTo>
                <a:lnTo>
                  <a:pt x="1440052" y="0"/>
                </a:lnTo>
                <a:close/>
              </a:path>
            </a:pathLst>
          </a:custGeom>
          <a:solidFill>
            <a:srgbClr val="2A4E96"/>
          </a:solidFill>
          <a:ln w="93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="" xmlns:a16="http://schemas.microsoft.com/office/drawing/2014/main" id="{425A0CCE-2647-6B42-921B-97287ACF8984}"/>
              </a:ext>
            </a:extLst>
          </p:cNvPr>
          <p:cNvSpPr/>
          <p:nvPr/>
        </p:nvSpPr>
        <p:spPr>
          <a:xfrm>
            <a:off x="10586069" y="3810407"/>
            <a:ext cx="2073595" cy="2696151"/>
          </a:xfrm>
          <a:custGeom>
            <a:avLst/>
            <a:gdLst>
              <a:gd name="connsiteX0" fmla="*/ 216198 w 2073595"/>
              <a:gd name="connsiteY0" fmla="*/ 2696152 h 2696151"/>
              <a:gd name="connsiteX1" fmla="*/ 2001934 w 2073595"/>
              <a:gd name="connsiteY1" fmla="*/ 2696152 h 2696151"/>
              <a:gd name="connsiteX2" fmla="*/ 2042178 w 2073595"/>
              <a:gd name="connsiteY2" fmla="*/ 1868222 h 2696151"/>
              <a:gd name="connsiteX3" fmla="*/ 2010357 w 2073595"/>
              <a:gd name="connsiteY3" fmla="*/ 69228 h 2696151"/>
              <a:gd name="connsiteX4" fmla="*/ 1847507 w 2073595"/>
              <a:gd name="connsiteY4" fmla="*/ 0 h 2696151"/>
              <a:gd name="connsiteX5" fmla="*/ 1136207 w 2073595"/>
              <a:gd name="connsiteY5" fmla="*/ 1319075 h 2696151"/>
              <a:gd name="connsiteX6" fmla="*/ 0 w 2073595"/>
              <a:gd name="connsiteY6" fmla="*/ 2322882 h 2696151"/>
              <a:gd name="connsiteX7" fmla="*/ 216198 w 2073595"/>
              <a:gd name="connsiteY7" fmla="*/ 2696152 h 2696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73595" h="2696151">
                <a:moveTo>
                  <a:pt x="216198" y="2696152"/>
                </a:moveTo>
                <a:lnTo>
                  <a:pt x="2001934" y="2696152"/>
                </a:lnTo>
                <a:cubicBezTo>
                  <a:pt x="2001934" y="2696152"/>
                  <a:pt x="1952330" y="2556761"/>
                  <a:pt x="2042178" y="1868222"/>
                </a:cubicBezTo>
                <a:cubicBezTo>
                  <a:pt x="2116116" y="1301300"/>
                  <a:pt x="2040306" y="377948"/>
                  <a:pt x="2010357" y="69228"/>
                </a:cubicBezTo>
                <a:lnTo>
                  <a:pt x="1847507" y="0"/>
                </a:lnTo>
                <a:cubicBezTo>
                  <a:pt x="1439446" y="117875"/>
                  <a:pt x="1204529" y="725024"/>
                  <a:pt x="1136207" y="1319075"/>
                </a:cubicBezTo>
                <a:cubicBezTo>
                  <a:pt x="1090347" y="1716669"/>
                  <a:pt x="431460" y="2107713"/>
                  <a:pt x="0" y="2322882"/>
                </a:cubicBezTo>
                <a:cubicBezTo>
                  <a:pt x="142260" y="2592310"/>
                  <a:pt x="216198" y="2696152"/>
                  <a:pt x="216198" y="2696152"/>
                </a:cubicBezTo>
                <a:close/>
              </a:path>
            </a:pathLst>
          </a:custGeom>
          <a:solidFill>
            <a:srgbClr val="233862"/>
          </a:solidFill>
          <a:ln w="93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="" xmlns:a16="http://schemas.microsoft.com/office/drawing/2014/main" id="{57E723A9-9CFE-6F4B-8DFC-569274BAB5BA}"/>
              </a:ext>
            </a:extLst>
          </p:cNvPr>
          <p:cNvSpPr/>
          <p:nvPr/>
        </p:nvSpPr>
        <p:spPr>
          <a:xfrm>
            <a:off x="10278407" y="1828988"/>
            <a:ext cx="447114" cy="905212"/>
          </a:xfrm>
          <a:custGeom>
            <a:avLst/>
            <a:gdLst>
              <a:gd name="connsiteX0" fmla="*/ 85850 w 447114"/>
              <a:gd name="connsiteY0" fmla="*/ 0 h 905212"/>
              <a:gd name="connsiteX1" fmla="*/ 121414 w 447114"/>
              <a:gd name="connsiteY1" fmla="*/ 904642 h 905212"/>
              <a:gd name="connsiteX2" fmla="*/ 447114 w 447114"/>
              <a:gd name="connsiteY2" fmla="*/ 95422 h 905212"/>
              <a:gd name="connsiteX3" fmla="*/ 85850 w 447114"/>
              <a:gd name="connsiteY3" fmla="*/ 0 h 905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114" h="905212">
                <a:moveTo>
                  <a:pt x="85850" y="0"/>
                </a:moveTo>
                <a:cubicBezTo>
                  <a:pt x="-129412" y="478983"/>
                  <a:pt x="128902" y="923352"/>
                  <a:pt x="121414" y="904642"/>
                </a:cubicBezTo>
                <a:cubicBezTo>
                  <a:pt x="113927" y="885932"/>
                  <a:pt x="447114" y="95422"/>
                  <a:pt x="447114" y="95422"/>
                </a:cubicBezTo>
                <a:lnTo>
                  <a:pt x="85850" y="0"/>
                </a:lnTo>
                <a:close/>
              </a:path>
            </a:pathLst>
          </a:custGeom>
          <a:solidFill>
            <a:srgbClr val="2C3A64"/>
          </a:solidFill>
          <a:ln w="93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="" xmlns:a16="http://schemas.microsoft.com/office/drawing/2014/main" id="{2381ADD7-FE99-6C47-AD0A-69AC47561902}"/>
              </a:ext>
            </a:extLst>
          </p:cNvPr>
          <p:cNvSpPr/>
          <p:nvPr/>
        </p:nvSpPr>
        <p:spPr>
          <a:xfrm>
            <a:off x="10723650" y="2183548"/>
            <a:ext cx="733068" cy="1383625"/>
          </a:xfrm>
          <a:custGeom>
            <a:avLst/>
            <a:gdLst>
              <a:gd name="connsiteX0" fmla="*/ 456729 w 733068"/>
              <a:gd name="connsiteY0" fmla="*/ 0 h 1383625"/>
              <a:gd name="connsiteX1" fmla="*/ 730018 w 733068"/>
              <a:gd name="connsiteY1" fmla="*/ 997258 h 1383625"/>
              <a:gd name="connsiteX2" fmla="*/ 713171 w 733068"/>
              <a:gd name="connsiteY2" fmla="*/ 1077712 h 1383625"/>
              <a:gd name="connsiteX3" fmla="*/ 374368 w 733068"/>
              <a:gd name="connsiteY3" fmla="*/ 1370528 h 1383625"/>
              <a:gd name="connsiteX4" fmla="*/ 259250 w 733068"/>
              <a:gd name="connsiteY4" fmla="*/ 1383626 h 1383625"/>
              <a:gd name="connsiteX5" fmla="*/ 182504 w 733068"/>
              <a:gd name="connsiteY5" fmla="*/ 1320946 h 1383625"/>
              <a:gd name="connsiteX6" fmla="*/ 0 w 733068"/>
              <a:gd name="connsiteY6" fmla="*/ 375141 h 1383625"/>
              <a:gd name="connsiteX7" fmla="*/ 456729 w 733068"/>
              <a:gd name="connsiteY7" fmla="*/ 0 h 1383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3068" h="1383625">
                <a:moveTo>
                  <a:pt x="456729" y="0"/>
                </a:moveTo>
                <a:lnTo>
                  <a:pt x="730018" y="997258"/>
                </a:lnTo>
                <a:cubicBezTo>
                  <a:pt x="737505" y="1025324"/>
                  <a:pt x="730954" y="1055260"/>
                  <a:pt x="713171" y="1077712"/>
                </a:cubicBezTo>
                <a:cubicBezTo>
                  <a:pt x="649529" y="1156296"/>
                  <a:pt x="557809" y="1319075"/>
                  <a:pt x="374368" y="1370528"/>
                </a:cubicBezTo>
                <a:cubicBezTo>
                  <a:pt x="338803" y="1380819"/>
                  <a:pt x="294815" y="1383626"/>
                  <a:pt x="259250" y="1383626"/>
                </a:cubicBezTo>
                <a:cubicBezTo>
                  <a:pt x="221813" y="1383626"/>
                  <a:pt x="189056" y="1357431"/>
                  <a:pt x="182504" y="1320946"/>
                </a:cubicBezTo>
                <a:lnTo>
                  <a:pt x="0" y="375141"/>
                </a:lnTo>
                <a:lnTo>
                  <a:pt x="456729" y="0"/>
                </a:lnTo>
                <a:close/>
              </a:path>
            </a:pathLst>
          </a:custGeom>
          <a:solidFill>
            <a:srgbClr val="FFB27D"/>
          </a:solidFill>
          <a:ln w="93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="" xmlns:a16="http://schemas.microsoft.com/office/drawing/2014/main" id="{BC863F58-71E3-244C-9937-C9CD94FA4B1B}"/>
              </a:ext>
            </a:extLst>
          </p:cNvPr>
          <p:cNvSpPr/>
          <p:nvPr/>
        </p:nvSpPr>
        <p:spPr>
          <a:xfrm>
            <a:off x="10720842" y="2266809"/>
            <a:ext cx="442402" cy="1130101"/>
          </a:xfrm>
          <a:custGeom>
            <a:avLst/>
            <a:gdLst>
              <a:gd name="connsiteX0" fmla="*/ 407125 w 442402"/>
              <a:gd name="connsiteY0" fmla="*/ 0 h 1130101"/>
              <a:gd name="connsiteX1" fmla="*/ 306982 w 442402"/>
              <a:gd name="connsiteY1" fmla="*/ 41163 h 1130101"/>
              <a:gd name="connsiteX2" fmla="*/ 0 w 442402"/>
              <a:gd name="connsiteY2" fmla="*/ 291880 h 1130101"/>
              <a:gd name="connsiteX3" fmla="*/ 164722 w 442402"/>
              <a:gd name="connsiteY3" fmla="*/ 1130101 h 1130101"/>
              <a:gd name="connsiteX4" fmla="*/ 407125 w 442402"/>
              <a:gd name="connsiteY4" fmla="*/ 0 h 1130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2402" h="1130101">
                <a:moveTo>
                  <a:pt x="407125" y="0"/>
                </a:moveTo>
                <a:lnTo>
                  <a:pt x="306982" y="41163"/>
                </a:lnTo>
                <a:lnTo>
                  <a:pt x="0" y="291880"/>
                </a:lnTo>
                <a:lnTo>
                  <a:pt x="164722" y="1130101"/>
                </a:lnTo>
                <a:cubicBezTo>
                  <a:pt x="444562" y="956096"/>
                  <a:pt x="485743" y="839156"/>
                  <a:pt x="407125" y="0"/>
                </a:cubicBezTo>
                <a:close/>
              </a:path>
            </a:pathLst>
          </a:custGeom>
          <a:solidFill>
            <a:srgbClr val="ED985F"/>
          </a:solidFill>
          <a:ln w="93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="" xmlns:a16="http://schemas.microsoft.com/office/drawing/2014/main" id="{EE0BE233-BFF1-874F-A479-B5C50D76C47A}"/>
              </a:ext>
            </a:extLst>
          </p:cNvPr>
          <p:cNvSpPr/>
          <p:nvPr/>
        </p:nvSpPr>
        <p:spPr>
          <a:xfrm>
            <a:off x="10287820" y="1779597"/>
            <a:ext cx="891042" cy="1348570"/>
          </a:xfrm>
          <a:custGeom>
            <a:avLst/>
            <a:gdLst>
              <a:gd name="connsiteX0" fmla="*/ 882264 w 891042"/>
              <a:gd name="connsiteY0" fmla="*/ 844578 h 1348570"/>
              <a:gd name="connsiteX1" fmla="*/ 333815 w 891042"/>
              <a:gd name="connsiteY1" fmla="*/ 1340401 h 1348570"/>
              <a:gd name="connsiteX2" fmla="*/ 4371 w 891042"/>
              <a:gd name="connsiteY2" fmla="*/ 648120 h 1348570"/>
              <a:gd name="connsiteX3" fmla="*/ 433958 w 891042"/>
              <a:gd name="connsiteY3" fmla="*/ 5422 h 1348570"/>
              <a:gd name="connsiteX4" fmla="*/ 882264 w 891042"/>
              <a:gd name="connsiteY4" fmla="*/ 844578 h 1348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042" h="1348570">
                <a:moveTo>
                  <a:pt x="882264" y="844578"/>
                </a:moveTo>
                <a:cubicBezTo>
                  <a:pt x="821429" y="1172943"/>
                  <a:pt x="576218" y="1394660"/>
                  <a:pt x="333815" y="1340401"/>
                </a:cubicBezTo>
                <a:cubicBezTo>
                  <a:pt x="91411" y="1286141"/>
                  <a:pt x="-24643" y="1073779"/>
                  <a:pt x="4371" y="648120"/>
                </a:cubicBezTo>
                <a:cubicBezTo>
                  <a:pt x="26833" y="314141"/>
                  <a:pt x="191555" y="-48838"/>
                  <a:pt x="433958" y="5422"/>
                </a:cubicBezTo>
                <a:cubicBezTo>
                  <a:pt x="676362" y="59682"/>
                  <a:pt x="943099" y="517148"/>
                  <a:pt x="882264" y="844578"/>
                </a:cubicBezTo>
                <a:close/>
              </a:path>
            </a:pathLst>
          </a:custGeom>
          <a:solidFill>
            <a:srgbClr val="FFB27D"/>
          </a:solidFill>
          <a:ln w="93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="" xmlns:a16="http://schemas.microsoft.com/office/drawing/2014/main" id="{CD7CD450-0785-DD45-B06E-9D607C4DDDB0}"/>
              </a:ext>
            </a:extLst>
          </p:cNvPr>
          <p:cNvSpPr/>
          <p:nvPr/>
        </p:nvSpPr>
        <p:spPr>
          <a:xfrm>
            <a:off x="10729954" y="3767415"/>
            <a:ext cx="2485165" cy="2757938"/>
          </a:xfrm>
          <a:custGeom>
            <a:avLst/>
            <a:gdLst>
              <a:gd name="connsiteX0" fmla="*/ 1856177 w 2485165"/>
              <a:gd name="connsiteY0" fmla="*/ 8378 h 2757938"/>
              <a:gd name="connsiteX1" fmla="*/ 2401819 w 2485165"/>
              <a:gd name="connsiteY1" fmla="*/ 1596882 h 2757938"/>
              <a:gd name="connsiteX2" fmla="*/ 2485116 w 2485165"/>
              <a:gd name="connsiteY2" fmla="*/ 2439780 h 2757938"/>
              <a:gd name="connsiteX3" fmla="*/ 2354087 w 2485165"/>
              <a:gd name="connsiteY3" fmla="*/ 2646529 h 2757938"/>
              <a:gd name="connsiteX4" fmla="*/ 1504271 w 2485165"/>
              <a:gd name="connsiteY4" fmla="*/ 2756919 h 2757938"/>
              <a:gd name="connsiteX5" fmla="*/ 248 w 2485165"/>
              <a:gd name="connsiteY5" fmla="*/ 2736338 h 2757938"/>
              <a:gd name="connsiteX6" fmla="*/ 60147 w 2485165"/>
              <a:gd name="connsiteY6" fmla="*/ 2372423 h 2757938"/>
              <a:gd name="connsiteX7" fmla="*/ 1297433 w 2485165"/>
              <a:gd name="connsiteY7" fmla="*/ 1921505 h 2757938"/>
              <a:gd name="connsiteX8" fmla="*/ 1352652 w 2485165"/>
              <a:gd name="connsiteY8" fmla="*/ 553783 h 2757938"/>
              <a:gd name="connsiteX9" fmla="*/ 1707366 w 2485165"/>
              <a:gd name="connsiteY9" fmla="*/ 12120 h 2757938"/>
              <a:gd name="connsiteX10" fmla="*/ 1856177 w 2485165"/>
              <a:gd name="connsiteY10" fmla="*/ 8378 h 275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85165" h="2757938">
                <a:moveTo>
                  <a:pt x="1856177" y="8378"/>
                </a:moveTo>
                <a:cubicBezTo>
                  <a:pt x="2217443" y="89768"/>
                  <a:pt x="2284829" y="823211"/>
                  <a:pt x="2401819" y="1596882"/>
                </a:cubicBezTo>
                <a:cubicBezTo>
                  <a:pt x="2414922" y="1685755"/>
                  <a:pt x="2485116" y="2439780"/>
                  <a:pt x="2485116" y="2439780"/>
                </a:cubicBezTo>
                <a:cubicBezTo>
                  <a:pt x="2485116" y="2439780"/>
                  <a:pt x="2491667" y="2578236"/>
                  <a:pt x="2354087" y="2646529"/>
                </a:cubicBezTo>
                <a:cubicBezTo>
                  <a:pt x="2236161" y="2705466"/>
                  <a:pt x="2188429" y="2750370"/>
                  <a:pt x="1504271" y="2756919"/>
                </a:cubicBezTo>
                <a:cubicBezTo>
                  <a:pt x="847255" y="2763468"/>
                  <a:pt x="248" y="2736338"/>
                  <a:pt x="248" y="2736338"/>
                </a:cubicBezTo>
                <a:cubicBezTo>
                  <a:pt x="248" y="2736338"/>
                  <a:pt x="-7240" y="2492169"/>
                  <a:pt x="60147" y="2372423"/>
                </a:cubicBezTo>
                <a:cubicBezTo>
                  <a:pt x="161226" y="2192804"/>
                  <a:pt x="1200097" y="1934602"/>
                  <a:pt x="1297433" y="1921505"/>
                </a:cubicBezTo>
                <a:cubicBezTo>
                  <a:pt x="1311471" y="1727854"/>
                  <a:pt x="1201969" y="1028089"/>
                  <a:pt x="1352652" y="553783"/>
                </a:cubicBezTo>
                <a:cubicBezTo>
                  <a:pt x="1456539" y="227289"/>
                  <a:pt x="1567914" y="56090"/>
                  <a:pt x="1707366" y="12120"/>
                </a:cubicBezTo>
                <a:cubicBezTo>
                  <a:pt x="1753226" y="-2848"/>
                  <a:pt x="1802830" y="-3783"/>
                  <a:pt x="1856177" y="8378"/>
                </a:cubicBezTo>
                <a:close/>
              </a:path>
            </a:pathLst>
          </a:custGeom>
          <a:solidFill>
            <a:srgbClr val="2A4E96"/>
          </a:solidFill>
          <a:ln w="93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="" xmlns:a16="http://schemas.microsoft.com/office/drawing/2014/main" id="{E97DD033-FF95-7046-8F03-44F0B822443E}"/>
              </a:ext>
            </a:extLst>
          </p:cNvPr>
          <p:cNvSpPr/>
          <p:nvPr/>
        </p:nvSpPr>
        <p:spPr>
          <a:xfrm>
            <a:off x="11100825" y="3940444"/>
            <a:ext cx="2128282" cy="2585249"/>
          </a:xfrm>
          <a:custGeom>
            <a:avLst/>
            <a:gdLst>
              <a:gd name="connsiteX0" fmla="*/ 0 w 2128282"/>
              <a:gd name="connsiteY0" fmla="*/ 2578277 h 2585249"/>
              <a:gd name="connsiteX1" fmla="*/ 1132463 w 2128282"/>
              <a:gd name="connsiteY1" fmla="*/ 2583890 h 2585249"/>
              <a:gd name="connsiteX2" fmla="*/ 1982279 w 2128282"/>
              <a:gd name="connsiteY2" fmla="*/ 2473500 h 2585249"/>
              <a:gd name="connsiteX3" fmla="*/ 2128283 w 2128282"/>
              <a:gd name="connsiteY3" fmla="*/ 2287332 h 2585249"/>
              <a:gd name="connsiteX4" fmla="*/ 2044986 w 2128282"/>
              <a:gd name="connsiteY4" fmla="*/ 1396723 h 2585249"/>
              <a:gd name="connsiteX5" fmla="*/ 1695888 w 2128282"/>
              <a:gd name="connsiteY5" fmla="*/ 0 h 2585249"/>
              <a:gd name="connsiteX6" fmla="*/ 1907406 w 2128282"/>
              <a:gd name="connsiteY6" fmla="*/ 1160038 h 2585249"/>
              <a:gd name="connsiteX7" fmla="*/ 1871840 w 2128282"/>
              <a:gd name="connsiteY7" fmla="*/ 1479984 h 2585249"/>
              <a:gd name="connsiteX8" fmla="*/ 1636925 w 2128282"/>
              <a:gd name="connsiteY8" fmla="*/ 1610956 h 2585249"/>
              <a:gd name="connsiteX9" fmla="*/ 1077245 w 2128282"/>
              <a:gd name="connsiteY9" fmla="*/ 1686732 h 2585249"/>
              <a:gd name="connsiteX10" fmla="*/ 1533038 w 2128282"/>
              <a:gd name="connsiteY10" fmla="*/ 1680184 h 2585249"/>
              <a:gd name="connsiteX11" fmla="*/ 1712734 w 2128282"/>
              <a:gd name="connsiteY11" fmla="*/ 2446370 h 2585249"/>
              <a:gd name="connsiteX12" fmla="*/ 0 w 2128282"/>
              <a:gd name="connsiteY12" fmla="*/ 2578277 h 2585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28282" h="2585249">
                <a:moveTo>
                  <a:pt x="0" y="2578277"/>
                </a:moveTo>
                <a:cubicBezTo>
                  <a:pt x="323829" y="2582955"/>
                  <a:pt x="768391" y="2587632"/>
                  <a:pt x="1132463" y="2583890"/>
                </a:cubicBezTo>
                <a:cubicBezTo>
                  <a:pt x="1816621" y="2577342"/>
                  <a:pt x="1864353" y="2532437"/>
                  <a:pt x="1982279" y="2473500"/>
                </a:cubicBezTo>
                <a:cubicBezTo>
                  <a:pt x="2120796" y="2404272"/>
                  <a:pt x="2128283" y="2287332"/>
                  <a:pt x="2128283" y="2287332"/>
                </a:cubicBezTo>
                <a:cubicBezTo>
                  <a:pt x="2128283" y="2287332"/>
                  <a:pt x="2058089" y="1485596"/>
                  <a:pt x="2044986" y="1396723"/>
                </a:cubicBezTo>
                <a:cubicBezTo>
                  <a:pt x="1969176" y="878448"/>
                  <a:pt x="1886815" y="286267"/>
                  <a:pt x="1695888" y="0"/>
                </a:cubicBezTo>
                <a:cubicBezTo>
                  <a:pt x="1875584" y="526694"/>
                  <a:pt x="1904598" y="970128"/>
                  <a:pt x="1907406" y="1160038"/>
                </a:cubicBezTo>
                <a:cubicBezTo>
                  <a:pt x="1909277" y="1256395"/>
                  <a:pt x="1899918" y="1387367"/>
                  <a:pt x="1871840" y="1479984"/>
                </a:cubicBezTo>
                <a:cubicBezTo>
                  <a:pt x="1840955" y="1581955"/>
                  <a:pt x="1761402" y="1645569"/>
                  <a:pt x="1636925" y="1610956"/>
                </a:cubicBezTo>
                <a:cubicBezTo>
                  <a:pt x="1387970" y="1541727"/>
                  <a:pt x="1077245" y="1686732"/>
                  <a:pt x="1077245" y="1686732"/>
                </a:cubicBezTo>
                <a:cubicBezTo>
                  <a:pt x="1077245" y="1686732"/>
                  <a:pt x="1312160" y="1603471"/>
                  <a:pt x="1533038" y="1680184"/>
                </a:cubicBezTo>
                <a:cubicBezTo>
                  <a:pt x="1753915" y="1755960"/>
                  <a:pt x="2210644" y="2260202"/>
                  <a:pt x="1712734" y="2446370"/>
                </a:cubicBezTo>
                <a:cubicBezTo>
                  <a:pt x="1561115" y="2502501"/>
                  <a:pt x="649529" y="2549276"/>
                  <a:pt x="0" y="2578277"/>
                </a:cubicBezTo>
                <a:close/>
              </a:path>
            </a:pathLst>
          </a:custGeom>
          <a:solidFill>
            <a:srgbClr val="233862"/>
          </a:solidFill>
          <a:ln w="93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="" xmlns:a16="http://schemas.microsoft.com/office/drawing/2014/main" id="{0EE23DC9-9386-2240-8DB1-B66912B4E391}"/>
              </a:ext>
            </a:extLst>
          </p:cNvPr>
          <p:cNvSpPr/>
          <p:nvPr/>
        </p:nvSpPr>
        <p:spPr>
          <a:xfrm>
            <a:off x="10730201" y="6006995"/>
            <a:ext cx="559579" cy="515468"/>
          </a:xfrm>
          <a:custGeom>
            <a:avLst/>
            <a:gdLst>
              <a:gd name="connsiteX0" fmla="*/ 115118 w 559579"/>
              <a:gd name="connsiteY0" fmla="*/ 156230 h 515468"/>
              <a:gd name="connsiteX1" fmla="*/ 395894 w 559579"/>
              <a:gd name="connsiteY1" fmla="*/ 0 h 515468"/>
              <a:gd name="connsiteX2" fmla="*/ 543769 w 559579"/>
              <a:gd name="connsiteY2" fmla="*/ 409755 h 515468"/>
              <a:gd name="connsiteX3" fmla="*/ 405253 w 559579"/>
              <a:gd name="connsiteY3" fmla="*/ 515468 h 515468"/>
              <a:gd name="connsiteX4" fmla="*/ 0 w 559579"/>
              <a:gd name="connsiteY4" fmla="*/ 496758 h 515468"/>
              <a:gd name="connsiteX5" fmla="*/ 115118 w 559579"/>
              <a:gd name="connsiteY5" fmla="*/ 156230 h 515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9579" h="515468">
                <a:moveTo>
                  <a:pt x="115118" y="156230"/>
                </a:moveTo>
                <a:cubicBezTo>
                  <a:pt x="115118" y="156230"/>
                  <a:pt x="206838" y="0"/>
                  <a:pt x="395894" y="0"/>
                </a:cubicBezTo>
                <a:cubicBezTo>
                  <a:pt x="584950" y="0"/>
                  <a:pt x="570911" y="308720"/>
                  <a:pt x="543769" y="409755"/>
                </a:cubicBezTo>
                <a:cubicBezTo>
                  <a:pt x="515692" y="510791"/>
                  <a:pt x="405253" y="515468"/>
                  <a:pt x="405253" y="515468"/>
                </a:cubicBezTo>
                <a:lnTo>
                  <a:pt x="0" y="496758"/>
                </a:lnTo>
                <a:lnTo>
                  <a:pt x="115118" y="156230"/>
                </a:lnTo>
                <a:close/>
              </a:path>
            </a:pathLst>
          </a:custGeom>
          <a:solidFill>
            <a:srgbClr val="233862"/>
          </a:solidFill>
          <a:ln w="93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 27">
            <a:extLst>
              <a:ext uri="{FF2B5EF4-FFF2-40B4-BE49-F238E27FC236}">
                <a16:creationId xmlns="" xmlns:a16="http://schemas.microsoft.com/office/drawing/2014/main" id="{5285CBF1-9232-5E4E-8AC3-3BF6D0EE52C6}"/>
              </a:ext>
            </a:extLst>
          </p:cNvPr>
          <p:cNvSpPr/>
          <p:nvPr/>
        </p:nvSpPr>
        <p:spPr>
          <a:xfrm>
            <a:off x="7808258" y="6431718"/>
            <a:ext cx="2695450" cy="160908"/>
          </a:xfrm>
          <a:custGeom>
            <a:avLst/>
            <a:gdLst>
              <a:gd name="connsiteX0" fmla="*/ 2625256 w 2695450"/>
              <a:gd name="connsiteY0" fmla="*/ 160909 h 160908"/>
              <a:gd name="connsiteX1" fmla="*/ 70194 w 2695450"/>
              <a:gd name="connsiteY1" fmla="*/ 160909 h 160908"/>
              <a:gd name="connsiteX2" fmla="*/ 0 w 2695450"/>
              <a:gd name="connsiteY2" fmla="*/ 90745 h 160908"/>
              <a:gd name="connsiteX3" fmla="*/ 0 w 2695450"/>
              <a:gd name="connsiteY3" fmla="*/ 70164 h 160908"/>
              <a:gd name="connsiteX4" fmla="*/ 70194 w 2695450"/>
              <a:gd name="connsiteY4" fmla="*/ 0 h 160908"/>
              <a:gd name="connsiteX5" fmla="*/ 2625256 w 2695450"/>
              <a:gd name="connsiteY5" fmla="*/ 0 h 160908"/>
              <a:gd name="connsiteX6" fmla="*/ 2695450 w 2695450"/>
              <a:gd name="connsiteY6" fmla="*/ 70164 h 160908"/>
              <a:gd name="connsiteX7" fmla="*/ 2695450 w 2695450"/>
              <a:gd name="connsiteY7" fmla="*/ 90745 h 160908"/>
              <a:gd name="connsiteX8" fmla="*/ 2625256 w 2695450"/>
              <a:gd name="connsiteY8" fmla="*/ 160909 h 160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5450" h="160908">
                <a:moveTo>
                  <a:pt x="2625256" y="160909"/>
                </a:moveTo>
                <a:lnTo>
                  <a:pt x="70194" y="160909"/>
                </a:lnTo>
                <a:cubicBezTo>
                  <a:pt x="31822" y="160909"/>
                  <a:pt x="0" y="129101"/>
                  <a:pt x="0" y="90745"/>
                </a:cubicBezTo>
                <a:lnTo>
                  <a:pt x="0" y="70164"/>
                </a:lnTo>
                <a:cubicBezTo>
                  <a:pt x="0" y="31808"/>
                  <a:pt x="31822" y="0"/>
                  <a:pt x="70194" y="0"/>
                </a:cubicBezTo>
                <a:lnTo>
                  <a:pt x="2625256" y="0"/>
                </a:lnTo>
                <a:cubicBezTo>
                  <a:pt x="2663629" y="0"/>
                  <a:pt x="2695450" y="31808"/>
                  <a:pt x="2695450" y="70164"/>
                </a:cubicBezTo>
                <a:lnTo>
                  <a:pt x="2695450" y="90745"/>
                </a:lnTo>
                <a:cubicBezTo>
                  <a:pt x="2695450" y="129101"/>
                  <a:pt x="2664565" y="160909"/>
                  <a:pt x="2625256" y="160909"/>
                </a:cubicBezTo>
                <a:close/>
              </a:path>
            </a:pathLst>
          </a:custGeom>
          <a:solidFill>
            <a:srgbClr val="75A1DE"/>
          </a:solidFill>
          <a:ln w="93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 28">
            <a:extLst>
              <a:ext uri="{FF2B5EF4-FFF2-40B4-BE49-F238E27FC236}">
                <a16:creationId xmlns="" xmlns:a16="http://schemas.microsoft.com/office/drawing/2014/main" id="{D21C24CB-773B-294D-962A-C90A01CFD106}"/>
              </a:ext>
            </a:extLst>
          </p:cNvPr>
          <p:cNvSpPr/>
          <p:nvPr/>
        </p:nvSpPr>
        <p:spPr>
          <a:xfrm>
            <a:off x="9779366" y="6043018"/>
            <a:ext cx="1470342" cy="488799"/>
          </a:xfrm>
          <a:custGeom>
            <a:avLst/>
            <a:gdLst>
              <a:gd name="connsiteX0" fmla="*/ 1014478 w 1470342"/>
              <a:gd name="connsiteY0" fmla="*/ 137982 h 488799"/>
              <a:gd name="connsiteX1" fmla="*/ 424848 w 1470342"/>
              <a:gd name="connsiteY1" fmla="*/ 22914 h 488799"/>
              <a:gd name="connsiteX2" fmla="*/ 5556 w 1470342"/>
              <a:gd name="connsiteY2" fmla="*/ 405538 h 488799"/>
              <a:gd name="connsiteX3" fmla="*/ 144072 w 1470342"/>
              <a:gd name="connsiteY3" fmla="*/ 488799 h 488799"/>
              <a:gd name="connsiteX4" fmla="*/ 360270 w 1470342"/>
              <a:gd name="connsiteY4" fmla="*/ 309181 h 488799"/>
              <a:gd name="connsiteX5" fmla="*/ 480068 w 1470342"/>
              <a:gd name="connsiteY5" fmla="*/ 281115 h 488799"/>
              <a:gd name="connsiteX6" fmla="*/ 410809 w 1470342"/>
              <a:gd name="connsiteY6" fmla="*/ 364376 h 488799"/>
              <a:gd name="connsiteX7" fmla="*/ 382732 w 1470342"/>
              <a:gd name="connsiteY7" fmla="*/ 479444 h 488799"/>
              <a:gd name="connsiteX8" fmla="*/ 576467 w 1470342"/>
              <a:gd name="connsiteY8" fmla="*/ 396183 h 488799"/>
              <a:gd name="connsiteX9" fmla="*/ 949900 w 1470342"/>
              <a:gd name="connsiteY9" fmla="*/ 474767 h 488799"/>
              <a:gd name="connsiteX10" fmla="*/ 1470271 w 1470342"/>
              <a:gd name="connsiteY10" fmla="*/ 295148 h 488799"/>
              <a:gd name="connsiteX11" fmla="*/ 1322396 w 1470342"/>
              <a:gd name="connsiteY11" fmla="*/ 9816 h 488799"/>
              <a:gd name="connsiteX12" fmla="*/ 1014478 w 1470342"/>
              <a:gd name="connsiteY12" fmla="*/ 137982 h 488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70342" h="488799">
                <a:moveTo>
                  <a:pt x="1014478" y="137982"/>
                </a:moveTo>
                <a:cubicBezTo>
                  <a:pt x="618584" y="-5152"/>
                  <a:pt x="514697" y="49108"/>
                  <a:pt x="424848" y="22914"/>
                </a:cubicBezTo>
                <a:cubicBezTo>
                  <a:pt x="203971" y="-41637"/>
                  <a:pt x="148752" y="13558"/>
                  <a:pt x="5556" y="405538"/>
                </a:cubicBezTo>
                <a:cubicBezTo>
                  <a:pt x="-22522" y="483187"/>
                  <a:pt x="60776" y="488799"/>
                  <a:pt x="144072" y="488799"/>
                </a:cubicBezTo>
                <a:cubicBezTo>
                  <a:pt x="227369" y="488799"/>
                  <a:pt x="328449" y="327891"/>
                  <a:pt x="360270" y="309181"/>
                </a:cubicBezTo>
                <a:cubicBezTo>
                  <a:pt x="392091" y="290470"/>
                  <a:pt x="480068" y="281115"/>
                  <a:pt x="480068" y="281115"/>
                </a:cubicBezTo>
                <a:cubicBezTo>
                  <a:pt x="480068" y="281115"/>
                  <a:pt x="451990" y="281115"/>
                  <a:pt x="410809" y="364376"/>
                </a:cubicBezTo>
                <a:cubicBezTo>
                  <a:pt x="369629" y="447637"/>
                  <a:pt x="319089" y="479444"/>
                  <a:pt x="382732" y="479444"/>
                </a:cubicBezTo>
                <a:cubicBezTo>
                  <a:pt x="447310" y="479444"/>
                  <a:pt x="456670" y="373731"/>
                  <a:pt x="576467" y="396183"/>
                </a:cubicBezTo>
                <a:cubicBezTo>
                  <a:pt x="696265" y="419571"/>
                  <a:pt x="650405" y="479444"/>
                  <a:pt x="949900" y="474767"/>
                </a:cubicBezTo>
                <a:cubicBezTo>
                  <a:pt x="1249394" y="470089"/>
                  <a:pt x="1474951" y="474767"/>
                  <a:pt x="1470271" y="295148"/>
                </a:cubicBezTo>
                <a:cubicBezTo>
                  <a:pt x="1465592" y="124884"/>
                  <a:pt x="1484310" y="39753"/>
                  <a:pt x="1322396" y="9816"/>
                </a:cubicBezTo>
                <a:cubicBezTo>
                  <a:pt x="1198854" y="-13572"/>
                  <a:pt x="1014478" y="137982"/>
                  <a:pt x="1014478" y="137982"/>
                </a:cubicBezTo>
                <a:close/>
              </a:path>
            </a:pathLst>
          </a:custGeom>
          <a:solidFill>
            <a:srgbClr val="FFB27D"/>
          </a:solidFill>
          <a:ln w="93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 29">
            <a:extLst>
              <a:ext uri="{FF2B5EF4-FFF2-40B4-BE49-F238E27FC236}">
                <a16:creationId xmlns="" xmlns:a16="http://schemas.microsoft.com/office/drawing/2014/main" id="{291D1921-FA92-3845-94F2-946B5EB5334A}"/>
              </a:ext>
            </a:extLst>
          </p:cNvPr>
          <p:cNvSpPr/>
          <p:nvPr/>
        </p:nvSpPr>
        <p:spPr>
          <a:xfrm>
            <a:off x="10794780" y="6074351"/>
            <a:ext cx="352480" cy="449543"/>
          </a:xfrm>
          <a:custGeom>
            <a:avLst/>
            <a:gdLst>
              <a:gd name="connsiteX0" fmla="*/ 4680 w 352480"/>
              <a:gd name="connsiteY0" fmla="*/ 106649 h 449543"/>
              <a:gd name="connsiteX1" fmla="*/ 163786 w 352480"/>
              <a:gd name="connsiteY1" fmla="*/ 434079 h 449543"/>
              <a:gd name="connsiteX2" fmla="*/ 311661 w 352480"/>
              <a:gd name="connsiteY2" fmla="*/ 443434 h 449543"/>
              <a:gd name="connsiteX3" fmla="*/ 324764 w 352480"/>
              <a:gd name="connsiteY3" fmla="*/ 159037 h 449543"/>
              <a:gd name="connsiteX4" fmla="*/ 117926 w 352480"/>
              <a:gd name="connsiteY4" fmla="*/ 0 h 449543"/>
              <a:gd name="connsiteX5" fmla="*/ 0 w 352480"/>
              <a:gd name="connsiteY5" fmla="*/ 64551 h 449543"/>
              <a:gd name="connsiteX6" fmla="*/ 4680 w 352480"/>
              <a:gd name="connsiteY6" fmla="*/ 106649 h 449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2480" h="449543">
                <a:moveTo>
                  <a:pt x="4680" y="106649"/>
                </a:moveTo>
                <a:cubicBezTo>
                  <a:pt x="269545" y="76712"/>
                  <a:pt x="191864" y="406949"/>
                  <a:pt x="163786" y="434079"/>
                </a:cubicBezTo>
                <a:cubicBezTo>
                  <a:pt x="135708" y="462144"/>
                  <a:pt x="311661" y="443434"/>
                  <a:pt x="311661" y="443434"/>
                </a:cubicBezTo>
                <a:cubicBezTo>
                  <a:pt x="311661" y="443434"/>
                  <a:pt x="394022" y="311527"/>
                  <a:pt x="324764" y="159037"/>
                </a:cubicBezTo>
                <a:cubicBezTo>
                  <a:pt x="255506" y="6549"/>
                  <a:pt x="117926" y="0"/>
                  <a:pt x="117926" y="0"/>
                </a:cubicBezTo>
                <a:lnTo>
                  <a:pt x="0" y="64551"/>
                </a:lnTo>
                <a:lnTo>
                  <a:pt x="4680" y="106649"/>
                </a:lnTo>
                <a:close/>
              </a:path>
            </a:pathLst>
          </a:custGeom>
          <a:solidFill>
            <a:srgbClr val="A86B48"/>
          </a:solidFill>
          <a:ln w="93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 39">
            <a:extLst>
              <a:ext uri="{FF2B5EF4-FFF2-40B4-BE49-F238E27FC236}">
                <a16:creationId xmlns="" xmlns:a16="http://schemas.microsoft.com/office/drawing/2014/main" id="{9797F29D-15E2-884A-BB36-93F475D0FF9F}"/>
              </a:ext>
            </a:extLst>
          </p:cNvPr>
          <p:cNvSpPr/>
          <p:nvPr/>
        </p:nvSpPr>
        <p:spPr>
          <a:xfrm>
            <a:off x="10776908" y="6065893"/>
            <a:ext cx="298805" cy="149758"/>
          </a:xfrm>
          <a:custGeom>
            <a:avLst/>
            <a:gdLst>
              <a:gd name="connsiteX0" fmla="*/ 298648 w 298805"/>
              <a:gd name="connsiteY0" fmla="*/ 87041 h 149758"/>
              <a:gd name="connsiteX1" fmla="*/ 143285 w 298805"/>
              <a:gd name="connsiteY1" fmla="*/ 148785 h 149758"/>
              <a:gd name="connsiteX2" fmla="*/ 89 w 298805"/>
              <a:gd name="connsiteY2" fmla="*/ 62718 h 149758"/>
              <a:gd name="connsiteX3" fmla="*/ 155452 w 298805"/>
              <a:gd name="connsiteY3" fmla="*/ 974 h 149758"/>
              <a:gd name="connsiteX4" fmla="*/ 298648 w 298805"/>
              <a:gd name="connsiteY4" fmla="*/ 87041 h 149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805" h="149758">
                <a:moveTo>
                  <a:pt x="298648" y="87041"/>
                </a:moveTo>
                <a:cubicBezTo>
                  <a:pt x="294904" y="128204"/>
                  <a:pt x="225646" y="155334"/>
                  <a:pt x="143285" y="148785"/>
                </a:cubicBezTo>
                <a:cubicBezTo>
                  <a:pt x="60924" y="142237"/>
                  <a:pt x="-2718" y="102945"/>
                  <a:pt x="89" y="62718"/>
                </a:cubicBezTo>
                <a:cubicBezTo>
                  <a:pt x="3833" y="21555"/>
                  <a:pt x="73091" y="-5575"/>
                  <a:pt x="155452" y="974"/>
                </a:cubicBezTo>
                <a:cubicBezTo>
                  <a:pt x="238749" y="7523"/>
                  <a:pt x="302392" y="45878"/>
                  <a:pt x="298648" y="87041"/>
                </a:cubicBezTo>
                <a:close/>
              </a:path>
            </a:pathLst>
          </a:custGeom>
          <a:solidFill>
            <a:srgbClr val="2E5B9A"/>
          </a:solidFill>
          <a:ln w="93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Freeform 40">
            <a:extLst>
              <a:ext uri="{FF2B5EF4-FFF2-40B4-BE49-F238E27FC236}">
                <a16:creationId xmlns="" xmlns:a16="http://schemas.microsoft.com/office/drawing/2014/main" id="{E7709996-1870-644A-AC68-5E82AF756C2D}"/>
              </a:ext>
            </a:extLst>
          </p:cNvPr>
          <p:cNvSpPr/>
          <p:nvPr/>
        </p:nvSpPr>
        <p:spPr>
          <a:xfrm>
            <a:off x="10788990" y="6053901"/>
            <a:ext cx="266074" cy="134452"/>
          </a:xfrm>
          <a:custGeom>
            <a:avLst/>
            <a:gdLst>
              <a:gd name="connsiteX0" fmla="*/ 265976 w 266074"/>
              <a:gd name="connsiteY0" fmla="*/ 78452 h 134452"/>
              <a:gd name="connsiteX1" fmla="*/ 127460 w 266074"/>
              <a:gd name="connsiteY1" fmla="*/ 133648 h 134452"/>
              <a:gd name="connsiteX2" fmla="*/ 174 w 266074"/>
              <a:gd name="connsiteY2" fmla="*/ 56000 h 134452"/>
              <a:gd name="connsiteX3" fmla="*/ 138690 w 266074"/>
              <a:gd name="connsiteY3" fmla="*/ 805 h 134452"/>
              <a:gd name="connsiteX4" fmla="*/ 265976 w 266074"/>
              <a:gd name="connsiteY4" fmla="*/ 78452 h 13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074" h="134452">
                <a:moveTo>
                  <a:pt x="265976" y="78452"/>
                </a:moveTo>
                <a:cubicBezTo>
                  <a:pt x="263168" y="114937"/>
                  <a:pt x="200461" y="139261"/>
                  <a:pt x="127460" y="133648"/>
                </a:cubicBezTo>
                <a:cubicBezTo>
                  <a:pt x="53522" y="127099"/>
                  <a:pt x="-3569" y="92485"/>
                  <a:pt x="174" y="56000"/>
                </a:cubicBezTo>
                <a:cubicBezTo>
                  <a:pt x="2982" y="19515"/>
                  <a:pt x="65688" y="-4808"/>
                  <a:pt x="138690" y="805"/>
                </a:cubicBezTo>
                <a:cubicBezTo>
                  <a:pt x="211692" y="7353"/>
                  <a:pt x="268783" y="41967"/>
                  <a:pt x="265976" y="78452"/>
                </a:cubicBezTo>
                <a:close/>
              </a:path>
            </a:pathLst>
          </a:custGeom>
          <a:solidFill>
            <a:srgbClr val="3E6BAB"/>
          </a:solidFill>
          <a:ln w="93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 41">
            <a:extLst>
              <a:ext uri="{FF2B5EF4-FFF2-40B4-BE49-F238E27FC236}">
                <a16:creationId xmlns="" xmlns:a16="http://schemas.microsoft.com/office/drawing/2014/main" id="{91A406FD-034D-0E44-A6A6-EC5C61E85EE3}"/>
              </a:ext>
            </a:extLst>
          </p:cNvPr>
          <p:cNvSpPr/>
          <p:nvPr/>
        </p:nvSpPr>
        <p:spPr>
          <a:xfrm>
            <a:off x="10817179" y="6059571"/>
            <a:ext cx="191987" cy="95982"/>
          </a:xfrm>
          <a:custGeom>
            <a:avLst/>
            <a:gdLst>
              <a:gd name="connsiteX0" fmla="*/ 191926 w 191987"/>
              <a:gd name="connsiteY0" fmla="*/ 55943 h 95982"/>
              <a:gd name="connsiteX1" fmla="*/ 91783 w 191987"/>
              <a:gd name="connsiteY1" fmla="*/ 95235 h 95982"/>
              <a:gd name="connsiteX2" fmla="*/ 63 w 191987"/>
              <a:gd name="connsiteY2" fmla="*/ 40039 h 95982"/>
              <a:gd name="connsiteX3" fmla="*/ 100206 w 191987"/>
              <a:gd name="connsiteY3" fmla="*/ 748 h 95982"/>
              <a:gd name="connsiteX4" fmla="*/ 191926 w 191987"/>
              <a:gd name="connsiteY4" fmla="*/ 55943 h 95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987" h="95982">
                <a:moveTo>
                  <a:pt x="191926" y="55943"/>
                </a:moveTo>
                <a:cubicBezTo>
                  <a:pt x="190054" y="82137"/>
                  <a:pt x="145130" y="99912"/>
                  <a:pt x="91783" y="95235"/>
                </a:cubicBezTo>
                <a:cubicBezTo>
                  <a:pt x="38436" y="90557"/>
                  <a:pt x="-1809" y="66234"/>
                  <a:pt x="63" y="40039"/>
                </a:cubicBezTo>
                <a:cubicBezTo>
                  <a:pt x="1935" y="13845"/>
                  <a:pt x="46859" y="-3930"/>
                  <a:pt x="100206" y="748"/>
                </a:cubicBezTo>
                <a:cubicBezTo>
                  <a:pt x="152618" y="4490"/>
                  <a:pt x="193798" y="29749"/>
                  <a:pt x="191926" y="55943"/>
                </a:cubicBezTo>
                <a:close/>
              </a:path>
            </a:pathLst>
          </a:custGeom>
          <a:solidFill>
            <a:srgbClr val="F0CEB4"/>
          </a:solidFill>
          <a:ln w="93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 47">
            <a:extLst>
              <a:ext uri="{FF2B5EF4-FFF2-40B4-BE49-F238E27FC236}">
                <a16:creationId xmlns="" xmlns:a16="http://schemas.microsoft.com/office/drawing/2014/main" id="{48154E77-F73E-2241-B505-F81979D87A5E}"/>
              </a:ext>
            </a:extLst>
          </p:cNvPr>
          <p:cNvSpPr/>
          <p:nvPr/>
        </p:nvSpPr>
        <p:spPr>
          <a:xfrm>
            <a:off x="8388537" y="6155138"/>
            <a:ext cx="821181" cy="294578"/>
          </a:xfrm>
          <a:custGeom>
            <a:avLst/>
            <a:gdLst>
              <a:gd name="connsiteX0" fmla="*/ 235844 w 821181"/>
              <a:gd name="connsiteY0" fmla="*/ 66089 h 294578"/>
              <a:gd name="connsiteX1" fmla="*/ 759959 w 821181"/>
              <a:gd name="connsiteY1" fmla="*/ 102574 h 294578"/>
              <a:gd name="connsiteX2" fmla="*/ 665431 w 821181"/>
              <a:gd name="connsiteY2" fmla="*/ 284999 h 294578"/>
              <a:gd name="connsiteX3" fmla="*/ 9351 w 821181"/>
              <a:gd name="connsiteY3" fmla="*/ 292483 h 294578"/>
              <a:gd name="connsiteX4" fmla="*/ 235844 w 821181"/>
              <a:gd name="connsiteY4" fmla="*/ 66089 h 294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1181" h="294578">
                <a:moveTo>
                  <a:pt x="235844" y="66089"/>
                </a:moveTo>
                <a:cubicBezTo>
                  <a:pt x="432387" y="-43367"/>
                  <a:pt x="672918" y="-6881"/>
                  <a:pt x="759959" y="102574"/>
                </a:cubicBezTo>
                <a:cubicBezTo>
                  <a:pt x="846999" y="212029"/>
                  <a:pt x="861974" y="284999"/>
                  <a:pt x="665431" y="284999"/>
                </a:cubicBezTo>
                <a:cubicBezTo>
                  <a:pt x="468888" y="284999"/>
                  <a:pt x="74865" y="299967"/>
                  <a:pt x="9351" y="292483"/>
                </a:cubicBezTo>
                <a:cubicBezTo>
                  <a:pt x="-55228" y="284063"/>
                  <a:pt x="235844" y="66089"/>
                  <a:pt x="235844" y="66089"/>
                </a:cubicBezTo>
                <a:close/>
              </a:path>
            </a:pathLst>
          </a:custGeom>
          <a:solidFill>
            <a:srgbClr val="FFB27D"/>
          </a:solidFill>
          <a:ln w="93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 48">
            <a:extLst>
              <a:ext uri="{FF2B5EF4-FFF2-40B4-BE49-F238E27FC236}">
                <a16:creationId xmlns="" xmlns:a16="http://schemas.microsoft.com/office/drawing/2014/main" id="{CB741919-BCAC-6C42-A6F1-667D56F22EAF}"/>
              </a:ext>
            </a:extLst>
          </p:cNvPr>
          <p:cNvSpPr/>
          <p:nvPr/>
        </p:nvSpPr>
        <p:spPr>
          <a:xfrm>
            <a:off x="8915452" y="6144052"/>
            <a:ext cx="660083" cy="349269"/>
          </a:xfrm>
          <a:custGeom>
            <a:avLst/>
            <a:gdLst>
              <a:gd name="connsiteX0" fmla="*/ 0 w 660083"/>
              <a:gd name="connsiteY0" fmla="*/ 11689 h 349269"/>
              <a:gd name="connsiteX1" fmla="*/ 531603 w 660083"/>
              <a:gd name="connsiteY1" fmla="*/ 200663 h 349269"/>
              <a:gd name="connsiteX2" fmla="*/ 546577 w 660083"/>
              <a:gd name="connsiteY2" fmla="*/ 317602 h 349269"/>
              <a:gd name="connsiteX3" fmla="*/ 153491 w 660083"/>
              <a:gd name="connsiteY3" fmla="*/ 179146 h 349269"/>
              <a:gd name="connsiteX4" fmla="*/ 0 w 660083"/>
              <a:gd name="connsiteY4" fmla="*/ 11689 h 349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0083" h="349269">
                <a:moveTo>
                  <a:pt x="0" y="11689"/>
                </a:moveTo>
                <a:cubicBezTo>
                  <a:pt x="211518" y="-38828"/>
                  <a:pt x="355650" y="83724"/>
                  <a:pt x="531603" y="200663"/>
                </a:cubicBezTo>
                <a:cubicBezTo>
                  <a:pt x="684158" y="302634"/>
                  <a:pt x="715043" y="401798"/>
                  <a:pt x="546577" y="317602"/>
                </a:cubicBezTo>
                <a:cubicBezTo>
                  <a:pt x="298558" y="194114"/>
                  <a:pt x="153491" y="179146"/>
                  <a:pt x="153491" y="179146"/>
                </a:cubicBezTo>
                <a:lnTo>
                  <a:pt x="0" y="11689"/>
                </a:lnTo>
                <a:close/>
              </a:path>
            </a:pathLst>
          </a:custGeom>
          <a:solidFill>
            <a:srgbClr val="FFB27D"/>
          </a:solidFill>
          <a:ln w="93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Freeform 49">
            <a:extLst>
              <a:ext uri="{FF2B5EF4-FFF2-40B4-BE49-F238E27FC236}">
                <a16:creationId xmlns="" xmlns:a16="http://schemas.microsoft.com/office/drawing/2014/main" id="{E3264733-1B5F-4F4F-8FD2-43CDB20FE101}"/>
              </a:ext>
            </a:extLst>
          </p:cNvPr>
          <p:cNvSpPr/>
          <p:nvPr/>
        </p:nvSpPr>
        <p:spPr>
          <a:xfrm>
            <a:off x="8168375" y="6191595"/>
            <a:ext cx="555213" cy="281387"/>
          </a:xfrm>
          <a:custGeom>
            <a:avLst/>
            <a:gdLst>
              <a:gd name="connsiteX0" fmla="*/ 555214 w 555213"/>
              <a:gd name="connsiteY0" fmla="*/ 28697 h 281387"/>
              <a:gd name="connsiteX1" fmla="*/ 280053 w 555213"/>
              <a:gd name="connsiteY1" fmla="*/ 631 h 281387"/>
              <a:gd name="connsiteX2" fmla="*/ 3957 w 555213"/>
              <a:gd name="connsiteY2" fmla="*/ 270059 h 281387"/>
              <a:gd name="connsiteX3" fmla="*/ 12380 w 555213"/>
              <a:gd name="connsiteY3" fmla="*/ 273801 h 281387"/>
              <a:gd name="connsiteX4" fmla="*/ 164935 w 555213"/>
              <a:gd name="connsiteY4" fmla="*/ 220477 h 281387"/>
              <a:gd name="connsiteX5" fmla="*/ 317490 w 555213"/>
              <a:gd name="connsiteY5" fmla="*/ 125990 h 281387"/>
              <a:gd name="connsiteX6" fmla="*/ 536495 w 555213"/>
              <a:gd name="connsiteY6" fmla="*/ 159669 h 281387"/>
              <a:gd name="connsiteX7" fmla="*/ 555214 w 555213"/>
              <a:gd name="connsiteY7" fmla="*/ 28697 h 281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5213" h="281387">
                <a:moveTo>
                  <a:pt x="555214" y="28697"/>
                </a:moveTo>
                <a:cubicBezTo>
                  <a:pt x="448519" y="28697"/>
                  <a:pt x="354927" y="-4982"/>
                  <a:pt x="280053" y="631"/>
                </a:cubicBezTo>
                <a:cubicBezTo>
                  <a:pt x="205180" y="7180"/>
                  <a:pt x="-33480" y="251349"/>
                  <a:pt x="3957" y="270059"/>
                </a:cubicBezTo>
                <a:cubicBezTo>
                  <a:pt x="6764" y="270994"/>
                  <a:pt x="9572" y="272866"/>
                  <a:pt x="12380" y="273801"/>
                </a:cubicBezTo>
                <a:cubicBezTo>
                  <a:pt x="69471" y="294382"/>
                  <a:pt x="133114" y="271930"/>
                  <a:pt x="164935" y="220477"/>
                </a:cubicBezTo>
                <a:cubicBezTo>
                  <a:pt x="198628" y="166217"/>
                  <a:pt x="253847" y="103538"/>
                  <a:pt x="317490" y="125990"/>
                </a:cubicBezTo>
                <a:cubicBezTo>
                  <a:pt x="424185" y="163410"/>
                  <a:pt x="536495" y="159669"/>
                  <a:pt x="536495" y="159669"/>
                </a:cubicBezTo>
                <a:lnTo>
                  <a:pt x="555214" y="28697"/>
                </a:lnTo>
                <a:close/>
              </a:path>
            </a:pathLst>
          </a:custGeom>
          <a:solidFill>
            <a:srgbClr val="FFB27D"/>
          </a:solidFill>
          <a:ln w="93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 50">
            <a:extLst>
              <a:ext uri="{FF2B5EF4-FFF2-40B4-BE49-F238E27FC236}">
                <a16:creationId xmlns="" xmlns:a16="http://schemas.microsoft.com/office/drawing/2014/main" id="{6B745EFD-66E1-1845-A301-4B25B52F461B}"/>
              </a:ext>
            </a:extLst>
          </p:cNvPr>
          <p:cNvSpPr/>
          <p:nvPr/>
        </p:nvSpPr>
        <p:spPr>
          <a:xfrm>
            <a:off x="8625593" y="6075287"/>
            <a:ext cx="435862" cy="420773"/>
          </a:xfrm>
          <a:custGeom>
            <a:avLst/>
            <a:gdLst>
              <a:gd name="connsiteX0" fmla="*/ 35289 w 435862"/>
              <a:gd name="connsiteY0" fmla="*/ 407884 h 420773"/>
              <a:gd name="connsiteX1" fmla="*/ 158830 w 435862"/>
              <a:gd name="connsiteY1" fmla="*/ 0 h 420773"/>
              <a:gd name="connsiteX2" fmla="*/ 435863 w 435862"/>
              <a:gd name="connsiteY2" fmla="*/ 174941 h 420773"/>
              <a:gd name="connsiteX3" fmla="*/ 210306 w 435862"/>
              <a:gd name="connsiteY3" fmla="*/ 145940 h 420773"/>
              <a:gd name="connsiteX4" fmla="*/ 79277 w 435862"/>
              <a:gd name="connsiteY4" fmla="*/ 407884 h 420773"/>
              <a:gd name="connsiteX5" fmla="*/ 35289 w 435862"/>
              <a:gd name="connsiteY5" fmla="*/ 407884 h 420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5862" h="420773">
                <a:moveTo>
                  <a:pt x="35289" y="407884"/>
                </a:moveTo>
                <a:cubicBezTo>
                  <a:pt x="-74214" y="363915"/>
                  <a:pt x="100803" y="0"/>
                  <a:pt x="158830" y="0"/>
                </a:cubicBezTo>
                <a:cubicBezTo>
                  <a:pt x="216857" y="0"/>
                  <a:pt x="435863" y="174941"/>
                  <a:pt x="435863" y="174941"/>
                </a:cubicBezTo>
                <a:cubicBezTo>
                  <a:pt x="435863" y="174941"/>
                  <a:pt x="384387" y="203942"/>
                  <a:pt x="210306" y="145940"/>
                </a:cubicBezTo>
                <a:cubicBezTo>
                  <a:pt x="166318" y="130972"/>
                  <a:pt x="129817" y="378883"/>
                  <a:pt x="79277" y="407884"/>
                </a:cubicBezTo>
                <a:cubicBezTo>
                  <a:pt x="27801" y="436885"/>
                  <a:pt x="35289" y="407884"/>
                  <a:pt x="35289" y="407884"/>
                </a:cubicBezTo>
                <a:close/>
              </a:path>
            </a:pathLst>
          </a:custGeom>
          <a:solidFill>
            <a:srgbClr val="F7A96F"/>
          </a:solidFill>
          <a:ln w="93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 51">
            <a:extLst>
              <a:ext uri="{FF2B5EF4-FFF2-40B4-BE49-F238E27FC236}">
                <a16:creationId xmlns="" xmlns:a16="http://schemas.microsoft.com/office/drawing/2014/main" id="{26F428E7-32E1-954B-9A89-4C52CAD7D1E0}"/>
              </a:ext>
            </a:extLst>
          </p:cNvPr>
          <p:cNvSpPr/>
          <p:nvPr/>
        </p:nvSpPr>
        <p:spPr>
          <a:xfrm>
            <a:off x="10169474" y="1536054"/>
            <a:ext cx="1389375" cy="1622767"/>
          </a:xfrm>
          <a:custGeom>
            <a:avLst/>
            <a:gdLst>
              <a:gd name="connsiteX0" fmla="*/ 122716 w 1389375"/>
              <a:gd name="connsiteY0" fmla="*/ 1083444 h 1622767"/>
              <a:gd name="connsiteX1" fmla="*/ 344530 w 1389375"/>
              <a:gd name="connsiteY1" fmla="*/ 1606396 h 1622767"/>
              <a:gd name="connsiteX2" fmla="*/ 912633 w 1389375"/>
              <a:gd name="connsiteY2" fmla="*/ 1471682 h 1622767"/>
              <a:gd name="connsiteX3" fmla="*/ 971596 w 1389375"/>
              <a:gd name="connsiteY3" fmla="*/ 985215 h 1622767"/>
              <a:gd name="connsiteX4" fmla="*/ 1127894 w 1389375"/>
              <a:gd name="connsiteY4" fmla="*/ 1215351 h 1622767"/>
              <a:gd name="connsiteX5" fmla="*/ 1198088 w 1389375"/>
              <a:gd name="connsiteY5" fmla="*/ 1279902 h 1622767"/>
              <a:gd name="connsiteX6" fmla="*/ 1382465 w 1389375"/>
              <a:gd name="connsiteY6" fmla="*/ 446359 h 1622767"/>
              <a:gd name="connsiteX7" fmla="*/ 1179370 w 1389375"/>
              <a:gd name="connsiteY7" fmla="*/ 200319 h 1622767"/>
              <a:gd name="connsiteX8" fmla="*/ 728257 w 1389375"/>
              <a:gd name="connsiteY8" fmla="*/ 1990 h 1622767"/>
              <a:gd name="connsiteX9" fmla="*/ 60010 w 1389375"/>
              <a:gd name="connsiteY9" fmla="*/ 168511 h 1622767"/>
              <a:gd name="connsiteX10" fmla="*/ 644960 w 1389375"/>
              <a:gd name="connsiteY10" fmla="*/ 567976 h 1622767"/>
              <a:gd name="connsiteX11" fmla="*/ 848055 w 1389375"/>
              <a:gd name="connsiteY11" fmla="*/ 836468 h 1622767"/>
              <a:gd name="connsiteX12" fmla="*/ 892979 w 1389375"/>
              <a:gd name="connsiteY12" fmla="*/ 1060992 h 1622767"/>
              <a:gd name="connsiteX13" fmla="*/ 555112 w 1389375"/>
              <a:gd name="connsiteY13" fmla="*/ 1443617 h 1622767"/>
              <a:gd name="connsiteX14" fmla="*/ 200398 w 1389375"/>
              <a:gd name="connsiteY14" fmla="*/ 1365034 h 1622767"/>
              <a:gd name="connsiteX15" fmla="*/ 122716 w 1389375"/>
              <a:gd name="connsiteY15" fmla="*/ 1083444 h 1622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89375" h="1622767">
                <a:moveTo>
                  <a:pt x="122716" y="1083444"/>
                </a:moveTo>
                <a:cubicBezTo>
                  <a:pt x="112421" y="1484780"/>
                  <a:pt x="249066" y="1552137"/>
                  <a:pt x="344530" y="1606396"/>
                </a:cubicBezTo>
                <a:cubicBezTo>
                  <a:pt x="439993" y="1660656"/>
                  <a:pt x="851798" y="1570847"/>
                  <a:pt x="912633" y="1471682"/>
                </a:cubicBezTo>
                <a:cubicBezTo>
                  <a:pt x="1067060" y="1218158"/>
                  <a:pt x="936967" y="981473"/>
                  <a:pt x="971596" y="985215"/>
                </a:cubicBezTo>
                <a:cubicBezTo>
                  <a:pt x="1006225" y="988957"/>
                  <a:pt x="1038046" y="1087186"/>
                  <a:pt x="1127894" y="1215351"/>
                </a:cubicBezTo>
                <a:cubicBezTo>
                  <a:pt x="1136318" y="1227513"/>
                  <a:pt x="1195281" y="1306096"/>
                  <a:pt x="1198088" y="1279902"/>
                </a:cubicBezTo>
                <a:cubicBezTo>
                  <a:pt x="1240205" y="920664"/>
                  <a:pt x="1427389" y="809338"/>
                  <a:pt x="1382465" y="446359"/>
                </a:cubicBezTo>
                <a:cubicBezTo>
                  <a:pt x="1349708" y="178802"/>
                  <a:pt x="1179370" y="200319"/>
                  <a:pt x="1179370" y="200319"/>
                </a:cubicBezTo>
                <a:cubicBezTo>
                  <a:pt x="1179370" y="200319"/>
                  <a:pt x="1069868" y="-23269"/>
                  <a:pt x="728257" y="1990"/>
                </a:cubicBezTo>
                <a:cubicBezTo>
                  <a:pt x="499892" y="18829"/>
                  <a:pt x="295862" y="107703"/>
                  <a:pt x="60010" y="168511"/>
                </a:cubicBezTo>
                <a:cubicBezTo>
                  <a:pt x="-175842" y="229320"/>
                  <a:pt x="338914" y="763498"/>
                  <a:pt x="644960" y="567976"/>
                </a:cubicBezTo>
                <a:cubicBezTo>
                  <a:pt x="951006" y="372453"/>
                  <a:pt x="799387" y="802790"/>
                  <a:pt x="848055" y="836468"/>
                </a:cubicBezTo>
                <a:cubicBezTo>
                  <a:pt x="896723" y="870147"/>
                  <a:pt x="871453" y="841146"/>
                  <a:pt x="892979" y="1060992"/>
                </a:cubicBezTo>
                <a:cubicBezTo>
                  <a:pt x="915441" y="1280837"/>
                  <a:pt x="635601" y="1424907"/>
                  <a:pt x="555112" y="1443617"/>
                </a:cubicBezTo>
                <a:cubicBezTo>
                  <a:pt x="298669" y="1503490"/>
                  <a:pt x="256553" y="1461392"/>
                  <a:pt x="200398" y="1365034"/>
                </a:cubicBezTo>
                <a:cubicBezTo>
                  <a:pt x="151730" y="1280837"/>
                  <a:pt x="122716" y="1083444"/>
                  <a:pt x="122716" y="1083444"/>
                </a:cubicBezTo>
                <a:close/>
              </a:path>
            </a:pathLst>
          </a:custGeom>
          <a:solidFill>
            <a:srgbClr val="2C3A64"/>
          </a:solidFill>
          <a:ln w="93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 52">
            <a:extLst>
              <a:ext uri="{FF2B5EF4-FFF2-40B4-BE49-F238E27FC236}">
                <a16:creationId xmlns="" xmlns:a16="http://schemas.microsoft.com/office/drawing/2014/main" id="{67804BF9-85DC-C74C-906B-BA1AF7A49313}"/>
              </a:ext>
            </a:extLst>
          </p:cNvPr>
          <p:cNvSpPr/>
          <p:nvPr/>
        </p:nvSpPr>
        <p:spPr>
          <a:xfrm>
            <a:off x="11134735" y="2271248"/>
            <a:ext cx="229734" cy="373548"/>
          </a:xfrm>
          <a:custGeom>
            <a:avLst/>
            <a:gdLst>
              <a:gd name="connsiteX0" fmla="*/ 216918 w 229734"/>
              <a:gd name="connsiteY0" fmla="*/ 223826 h 373548"/>
              <a:gd name="connsiteX1" fmla="*/ 56875 w 229734"/>
              <a:gd name="connsiteY1" fmla="*/ 369767 h 373548"/>
              <a:gd name="connsiteX2" fmla="*/ 2592 w 229734"/>
              <a:gd name="connsiteY2" fmla="*/ 149921 h 373548"/>
              <a:gd name="connsiteX3" fmla="*/ 162634 w 229734"/>
              <a:gd name="connsiteY3" fmla="*/ 3980 h 373548"/>
              <a:gd name="connsiteX4" fmla="*/ 216918 w 229734"/>
              <a:gd name="connsiteY4" fmla="*/ 223826 h 373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9734" h="373548">
                <a:moveTo>
                  <a:pt x="216918" y="223826"/>
                </a:moveTo>
                <a:cubicBezTo>
                  <a:pt x="187904" y="324862"/>
                  <a:pt x="115838" y="390348"/>
                  <a:pt x="56875" y="369767"/>
                </a:cubicBezTo>
                <a:cubicBezTo>
                  <a:pt x="-2088" y="349185"/>
                  <a:pt x="-3960" y="266860"/>
                  <a:pt x="2592" y="149921"/>
                </a:cubicBezTo>
                <a:cubicBezTo>
                  <a:pt x="9144" y="44208"/>
                  <a:pt x="103671" y="-16601"/>
                  <a:pt x="162634" y="3980"/>
                </a:cubicBezTo>
                <a:cubicBezTo>
                  <a:pt x="222533" y="24562"/>
                  <a:pt x="246867" y="122791"/>
                  <a:pt x="216918" y="223826"/>
                </a:cubicBezTo>
                <a:close/>
              </a:path>
            </a:pathLst>
          </a:custGeom>
          <a:solidFill>
            <a:srgbClr val="FFB27D"/>
          </a:solidFill>
          <a:ln w="93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 43">
            <a:extLst>
              <a:ext uri="{FF2B5EF4-FFF2-40B4-BE49-F238E27FC236}">
                <a16:creationId xmlns="" xmlns:a16="http://schemas.microsoft.com/office/drawing/2014/main" id="{11F3DCFB-3F54-B24D-9D3E-921A8BF4EE18}"/>
              </a:ext>
            </a:extLst>
          </p:cNvPr>
          <p:cNvSpPr/>
          <p:nvPr/>
        </p:nvSpPr>
        <p:spPr>
          <a:xfrm>
            <a:off x="6099637" y="3690661"/>
            <a:ext cx="3472107" cy="2421110"/>
          </a:xfrm>
          <a:custGeom>
            <a:avLst/>
            <a:gdLst>
              <a:gd name="connsiteX0" fmla="*/ 3190600 w 3472107"/>
              <a:gd name="connsiteY0" fmla="*/ 2421111 h 2421110"/>
              <a:gd name="connsiteX1" fmla="*/ 616819 w 3472107"/>
              <a:gd name="connsiteY1" fmla="*/ 2421111 h 2421110"/>
              <a:gd name="connsiteX2" fmla="*/ 340723 w 3472107"/>
              <a:gd name="connsiteY2" fmla="*/ 2188168 h 2421110"/>
              <a:gd name="connsiteX3" fmla="*/ 4727 w 3472107"/>
              <a:gd name="connsiteY3" fmla="*/ 335850 h 2421110"/>
              <a:gd name="connsiteX4" fmla="*/ 280824 w 3472107"/>
              <a:gd name="connsiteY4" fmla="*/ 0 h 2421110"/>
              <a:gd name="connsiteX5" fmla="*/ 2855540 w 3472107"/>
              <a:gd name="connsiteY5" fmla="*/ 0 h 2421110"/>
              <a:gd name="connsiteX6" fmla="*/ 3131637 w 3472107"/>
              <a:gd name="connsiteY6" fmla="*/ 232943 h 2421110"/>
              <a:gd name="connsiteX7" fmla="*/ 3467632 w 3472107"/>
              <a:gd name="connsiteY7" fmla="*/ 2085261 h 2421110"/>
              <a:gd name="connsiteX8" fmla="*/ 3190600 w 3472107"/>
              <a:gd name="connsiteY8" fmla="*/ 2421111 h 2421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72107" h="2421110">
                <a:moveTo>
                  <a:pt x="3190600" y="2421111"/>
                </a:moveTo>
                <a:lnTo>
                  <a:pt x="616819" y="2421111"/>
                </a:lnTo>
                <a:cubicBezTo>
                  <a:pt x="481111" y="2421111"/>
                  <a:pt x="365057" y="2322882"/>
                  <a:pt x="340723" y="2188168"/>
                </a:cubicBezTo>
                <a:lnTo>
                  <a:pt x="4727" y="335850"/>
                </a:lnTo>
                <a:cubicBezTo>
                  <a:pt x="-27094" y="160909"/>
                  <a:pt x="105807" y="0"/>
                  <a:pt x="280824" y="0"/>
                </a:cubicBezTo>
                <a:lnTo>
                  <a:pt x="2855540" y="0"/>
                </a:lnTo>
                <a:cubicBezTo>
                  <a:pt x="2991249" y="0"/>
                  <a:pt x="3107303" y="98229"/>
                  <a:pt x="3131637" y="232943"/>
                </a:cubicBezTo>
                <a:lnTo>
                  <a:pt x="3467632" y="2085261"/>
                </a:lnTo>
                <a:cubicBezTo>
                  <a:pt x="3498518" y="2259267"/>
                  <a:pt x="3365617" y="2421111"/>
                  <a:pt x="3190600" y="2421111"/>
                </a:cubicBezTo>
                <a:close/>
              </a:path>
            </a:pathLst>
          </a:custGeom>
          <a:solidFill>
            <a:srgbClr val="75A1DE"/>
          </a:solidFill>
          <a:ln w="93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 44">
            <a:extLst>
              <a:ext uri="{FF2B5EF4-FFF2-40B4-BE49-F238E27FC236}">
                <a16:creationId xmlns="" xmlns:a16="http://schemas.microsoft.com/office/drawing/2014/main" id="{A3C42CF3-0A2B-2149-A8BD-83783928BD4E}"/>
              </a:ext>
            </a:extLst>
          </p:cNvPr>
          <p:cNvSpPr/>
          <p:nvPr/>
        </p:nvSpPr>
        <p:spPr>
          <a:xfrm>
            <a:off x="6091629" y="3748997"/>
            <a:ext cx="3301977" cy="2361844"/>
          </a:xfrm>
          <a:custGeom>
            <a:avLst/>
            <a:gdLst>
              <a:gd name="connsiteX0" fmla="*/ 3311563 w 3316233"/>
              <a:gd name="connsiteY0" fmla="*/ 2042227 h 2370596"/>
              <a:gd name="connsiteX1" fmla="*/ 2969016 w 3316233"/>
              <a:gd name="connsiteY1" fmla="*/ 228265 h 2370596"/>
              <a:gd name="connsiteX2" fmla="*/ 2687304 w 3316233"/>
              <a:gd name="connsiteY2" fmla="*/ 0 h 2370596"/>
              <a:gd name="connsiteX3" fmla="*/ 70471 w 3316233"/>
              <a:gd name="connsiteY3" fmla="*/ 0 h 2370596"/>
              <a:gd name="connsiteX4" fmla="*/ 4957 w 3316233"/>
              <a:gd name="connsiteY4" fmla="*/ 242298 h 2370596"/>
              <a:gd name="connsiteX5" fmla="*/ 352183 w 3316233"/>
              <a:gd name="connsiteY5" fmla="*/ 2132972 h 2370596"/>
              <a:gd name="connsiteX6" fmla="*/ 637639 w 3316233"/>
              <a:gd name="connsiteY6" fmla="*/ 2370593 h 2370596"/>
              <a:gd name="connsiteX7" fmla="*/ 3028915 w 3316233"/>
              <a:gd name="connsiteY7" fmla="*/ 2370593 h 2370596"/>
              <a:gd name="connsiteX8" fmla="*/ 3311563 w 3316233"/>
              <a:gd name="connsiteY8" fmla="*/ 2042227 h 2370596"/>
              <a:gd name="connsiteX0" fmla="*/ 3309061 w 3313731"/>
              <a:gd name="connsiteY0" fmla="*/ 2042227 h 2370597"/>
              <a:gd name="connsiteX1" fmla="*/ 2966514 w 3313731"/>
              <a:gd name="connsiteY1" fmla="*/ 228265 h 2370597"/>
              <a:gd name="connsiteX2" fmla="*/ 2684802 w 3313731"/>
              <a:gd name="connsiteY2" fmla="*/ 0 h 2370597"/>
              <a:gd name="connsiteX3" fmla="*/ 114244 w 3313731"/>
              <a:gd name="connsiteY3" fmla="*/ 0 h 2370597"/>
              <a:gd name="connsiteX4" fmla="*/ 2455 w 3313731"/>
              <a:gd name="connsiteY4" fmla="*/ 242298 h 2370597"/>
              <a:gd name="connsiteX5" fmla="*/ 349681 w 3313731"/>
              <a:gd name="connsiteY5" fmla="*/ 2132972 h 2370597"/>
              <a:gd name="connsiteX6" fmla="*/ 635137 w 3313731"/>
              <a:gd name="connsiteY6" fmla="*/ 2370593 h 2370597"/>
              <a:gd name="connsiteX7" fmla="*/ 3026413 w 3313731"/>
              <a:gd name="connsiteY7" fmla="*/ 2370593 h 2370597"/>
              <a:gd name="connsiteX8" fmla="*/ 3309061 w 3313731"/>
              <a:gd name="connsiteY8" fmla="*/ 2042227 h 2370597"/>
              <a:gd name="connsiteX0" fmla="*/ 3309545 w 3314215"/>
              <a:gd name="connsiteY0" fmla="*/ 2042227 h 2370597"/>
              <a:gd name="connsiteX1" fmla="*/ 2966998 w 3314215"/>
              <a:gd name="connsiteY1" fmla="*/ 228265 h 2370597"/>
              <a:gd name="connsiteX2" fmla="*/ 2685286 w 3314215"/>
              <a:gd name="connsiteY2" fmla="*/ 0 h 2370597"/>
              <a:gd name="connsiteX3" fmla="*/ 114728 w 3314215"/>
              <a:gd name="connsiteY3" fmla="*/ 0 h 2370597"/>
              <a:gd name="connsiteX4" fmla="*/ 2939 w 3314215"/>
              <a:gd name="connsiteY4" fmla="*/ 242298 h 2370597"/>
              <a:gd name="connsiteX5" fmla="*/ 350165 w 3314215"/>
              <a:gd name="connsiteY5" fmla="*/ 2132972 h 2370597"/>
              <a:gd name="connsiteX6" fmla="*/ 635621 w 3314215"/>
              <a:gd name="connsiteY6" fmla="*/ 2370593 h 2370597"/>
              <a:gd name="connsiteX7" fmla="*/ 3026897 w 3314215"/>
              <a:gd name="connsiteY7" fmla="*/ 2370593 h 2370597"/>
              <a:gd name="connsiteX8" fmla="*/ 3309545 w 3314215"/>
              <a:gd name="connsiteY8" fmla="*/ 2042227 h 23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14215" h="2370597">
                <a:moveTo>
                  <a:pt x="3309545" y="2042227"/>
                </a:moveTo>
                <a:lnTo>
                  <a:pt x="2966998" y="228265"/>
                </a:lnTo>
                <a:cubicBezTo>
                  <a:pt x="2941728" y="96358"/>
                  <a:pt x="2823802" y="0"/>
                  <a:pt x="2685286" y="0"/>
                </a:cubicBezTo>
                <a:lnTo>
                  <a:pt x="114728" y="0"/>
                </a:lnTo>
                <a:cubicBezTo>
                  <a:pt x="44084" y="63615"/>
                  <a:pt x="-13908" y="150618"/>
                  <a:pt x="2939" y="242298"/>
                </a:cubicBezTo>
                <a:lnTo>
                  <a:pt x="350165" y="2132972"/>
                </a:lnTo>
                <a:cubicBezTo>
                  <a:pt x="375435" y="2270493"/>
                  <a:pt x="495233" y="2370593"/>
                  <a:pt x="635621" y="2370593"/>
                </a:cubicBezTo>
                <a:lnTo>
                  <a:pt x="3026897" y="2370593"/>
                </a:lnTo>
                <a:cubicBezTo>
                  <a:pt x="3206594" y="2371528"/>
                  <a:pt x="3341366" y="2213427"/>
                  <a:pt x="3309545" y="2042227"/>
                </a:cubicBezTo>
                <a:close/>
              </a:path>
            </a:pathLst>
          </a:custGeom>
          <a:solidFill>
            <a:srgbClr val="A8CEFF"/>
          </a:solidFill>
          <a:ln w="93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 45">
            <a:extLst>
              <a:ext uri="{FF2B5EF4-FFF2-40B4-BE49-F238E27FC236}">
                <a16:creationId xmlns="" xmlns:a16="http://schemas.microsoft.com/office/drawing/2014/main" id="{C0AE4E7E-8903-9D4C-9C48-FB30487B3176}"/>
              </a:ext>
            </a:extLst>
          </p:cNvPr>
          <p:cNvSpPr/>
          <p:nvPr/>
        </p:nvSpPr>
        <p:spPr>
          <a:xfrm>
            <a:off x="7385639" y="5017220"/>
            <a:ext cx="1616334" cy="1584765"/>
          </a:xfrm>
          <a:custGeom>
            <a:avLst/>
            <a:gdLst>
              <a:gd name="connsiteX0" fmla="*/ 1403880 w 1616334"/>
              <a:gd name="connsiteY0" fmla="*/ 1342463 h 1584765"/>
              <a:gd name="connsiteX1" fmla="*/ 915330 w 1616334"/>
              <a:gd name="connsiteY1" fmla="*/ 1342463 h 1584765"/>
              <a:gd name="connsiteX2" fmla="*/ 757159 w 1616334"/>
              <a:gd name="connsiteY2" fmla="*/ 1169392 h 1584765"/>
              <a:gd name="connsiteX3" fmla="*/ 757159 w 1616334"/>
              <a:gd name="connsiteY3" fmla="*/ 275977 h 1584765"/>
              <a:gd name="connsiteX4" fmla="*/ 506333 w 1616334"/>
              <a:gd name="connsiteY4" fmla="*/ 0 h 1584765"/>
              <a:gd name="connsiteX5" fmla="*/ 250827 w 1616334"/>
              <a:gd name="connsiteY5" fmla="*/ 0 h 1584765"/>
              <a:gd name="connsiteX6" fmla="*/ 0 w 1616334"/>
              <a:gd name="connsiteY6" fmla="*/ 275977 h 1584765"/>
              <a:gd name="connsiteX7" fmla="*/ 0 w 1616334"/>
              <a:gd name="connsiteY7" fmla="*/ 1276041 h 1584765"/>
              <a:gd name="connsiteX8" fmla="*/ 282648 w 1616334"/>
              <a:gd name="connsiteY8" fmla="*/ 1584761 h 1584765"/>
              <a:gd name="connsiteX9" fmla="*/ 1616334 w 1616334"/>
              <a:gd name="connsiteY9" fmla="*/ 1575406 h 1584765"/>
              <a:gd name="connsiteX10" fmla="*/ 1403880 w 1616334"/>
              <a:gd name="connsiteY10" fmla="*/ 1342463 h 1584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16334" h="1584765">
                <a:moveTo>
                  <a:pt x="1403880" y="1342463"/>
                </a:moveTo>
                <a:lnTo>
                  <a:pt x="915330" y="1342463"/>
                </a:lnTo>
                <a:cubicBezTo>
                  <a:pt x="828289" y="1342463"/>
                  <a:pt x="757159" y="1264815"/>
                  <a:pt x="757159" y="1169392"/>
                </a:cubicBezTo>
                <a:lnTo>
                  <a:pt x="757159" y="275977"/>
                </a:lnTo>
                <a:cubicBezTo>
                  <a:pt x="757159" y="123488"/>
                  <a:pt x="644849" y="0"/>
                  <a:pt x="506333" y="0"/>
                </a:cubicBezTo>
                <a:lnTo>
                  <a:pt x="250827" y="0"/>
                </a:lnTo>
                <a:cubicBezTo>
                  <a:pt x="112310" y="0"/>
                  <a:pt x="0" y="123488"/>
                  <a:pt x="0" y="275977"/>
                </a:cubicBezTo>
                <a:lnTo>
                  <a:pt x="0" y="1276041"/>
                </a:lnTo>
                <a:cubicBezTo>
                  <a:pt x="0" y="1447240"/>
                  <a:pt x="126349" y="1585696"/>
                  <a:pt x="282648" y="1584761"/>
                </a:cubicBezTo>
                <a:lnTo>
                  <a:pt x="1616334" y="1575406"/>
                </a:lnTo>
                <a:cubicBezTo>
                  <a:pt x="1616334" y="1446305"/>
                  <a:pt x="1521806" y="1342463"/>
                  <a:pt x="1403880" y="1342463"/>
                </a:cubicBezTo>
                <a:close/>
              </a:path>
            </a:pathLst>
          </a:custGeom>
          <a:solidFill>
            <a:srgbClr val="75A1DE"/>
          </a:solidFill>
          <a:ln w="93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 46">
            <a:extLst>
              <a:ext uri="{FF2B5EF4-FFF2-40B4-BE49-F238E27FC236}">
                <a16:creationId xmlns="" xmlns:a16="http://schemas.microsoft.com/office/drawing/2014/main" id="{268DE589-6F18-6747-A575-D358D9F7DDC0}"/>
              </a:ext>
            </a:extLst>
          </p:cNvPr>
          <p:cNvSpPr/>
          <p:nvPr/>
        </p:nvSpPr>
        <p:spPr>
          <a:xfrm>
            <a:off x="7405293" y="5041544"/>
            <a:ext cx="1583577" cy="1559502"/>
          </a:xfrm>
          <a:custGeom>
            <a:avLst/>
            <a:gdLst>
              <a:gd name="connsiteX0" fmla="*/ 0 w 1583577"/>
              <a:gd name="connsiteY0" fmla="*/ 271299 h 1559502"/>
              <a:gd name="connsiteX1" fmla="*/ 0 w 1583577"/>
              <a:gd name="connsiteY1" fmla="*/ 1256395 h 1559502"/>
              <a:gd name="connsiteX2" fmla="*/ 281712 w 1583577"/>
              <a:gd name="connsiteY2" fmla="*/ 1559502 h 1559502"/>
              <a:gd name="connsiteX3" fmla="*/ 1583577 w 1583577"/>
              <a:gd name="connsiteY3" fmla="*/ 1551082 h 1559502"/>
              <a:gd name="connsiteX4" fmla="*/ 1354277 w 1583577"/>
              <a:gd name="connsiteY4" fmla="*/ 1491209 h 1559502"/>
              <a:gd name="connsiteX5" fmla="*/ 825482 w 1583577"/>
              <a:gd name="connsiteY5" fmla="*/ 1491209 h 1559502"/>
              <a:gd name="connsiteX6" fmla="*/ 655144 w 1583577"/>
              <a:gd name="connsiteY6" fmla="*/ 1320946 h 1559502"/>
              <a:gd name="connsiteX7" fmla="*/ 655144 w 1583577"/>
              <a:gd name="connsiteY7" fmla="*/ 271299 h 1559502"/>
              <a:gd name="connsiteX8" fmla="*/ 383727 w 1583577"/>
              <a:gd name="connsiteY8" fmla="*/ 0 h 1559502"/>
              <a:gd name="connsiteX9" fmla="*/ 272353 w 1583577"/>
              <a:gd name="connsiteY9" fmla="*/ 0 h 1559502"/>
              <a:gd name="connsiteX10" fmla="*/ 0 w 1583577"/>
              <a:gd name="connsiteY10" fmla="*/ 271299 h 1559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83577" h="1559502">
                <a:moveTo>
                  <a:pt x="0" y="271299"/>
                </a:moveTo>
                <a:lnTo>
                  <a:pt x="0" y="1256395"/>
                </a:lnTo>
                <a:cubicBezTo>
                  <a:pt x="0" y="1416368"/>
                  <a:pt x="124477" y="1547340"/>
                  <a:pt x="281712" y="1559502"/>
                </a:cubicBezTo>
                <a:lnTo>
                  <a:pt x="1583577" y="1551082"/>
                </a:lnTo>
                <a:cubicBezTo>
                  <a:pt x="1583577" y="1529566"/>
                  <a:pt x="1480626" y="1491209"/>
                  <a:pt x="1354277" y="1491209"/>
                </a:cubicBezTo>
                <a:lnTo>
                  <a:pt x="825482" y="1491209"/>
                </a:lnTo>
                <a:cubicBezTo>
                  <a:pt x="730954" y="1491209"/>
                  <a:pt x="655144" y="1414498"/>
                  <a:pt x="655144" y="1320946"/>
                </a:cubicBezTo>
                <a:lnTo>
                  <a:pt x="655144" y="271299"/>
                </a:lnTo>
                <a:cubicBezTo>
                  <a:pt x="655144" y="121617"/>
                  <a:pt x="533475" y="0"/>
                  <a:pt x="383727" y="0"/>
                </a:cubicBezTo>
                <a:lnTo>
                  <a:pt x="272353" y="0"/>
                </a:lnTo>
                <a:cubicBezTo>
                  <a:pt x="121670" y="0"/>
                  <a:pt x="0" y="121617"/>
                  <a:pt x="0" y="271299"/>
                </a:cubicBezTo>
                <a:close/>
              </a:path>
            </a:pathLst>
          </a:custGeom>
          <a:solidFill>
            <a:srgbClr val="A8CEFF"/>
          </a:solidFill>
          <a:ln w="93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3" name="Line 7">
            <a:extLst>
              <a:ext uri="{FF2B5EF4-FFF2-40B4-BE49-F238E27FC236}">
                <a16:creationId xmlns="" xmlns:a16="http://schemas.microsoft.com/office/drawing/2014/main" id="{14E13DAA-0811-0347-B05E-FB0E2E3D7634}"/>
              </a:ext>
            </a:extLst>
          </p:cNvPr>
          <p:cNvSpPr>
            <a:spLocks noChangeShapeType="1"/>
          </p:cNvSpPr>
          <p:nvPr/>
        </p:nvSpPr>
        <p:spPr bwMode="auto">
          <a:xfrm>
            <a:off x="1228633" y="1530254"/>
            <a:ext cx="3515266" cy="0"/>
          </a:xfrm>
          <a:prstGeom prst="line">
            <a:avLst/>
          </a:prstGeom>
          <a:noFill/>
          <a:ln w="50800" cap="sq">
            <a:solidFill>
              <a:srgbClr val="9253FD"/>
            </a:solidFill>
            <a:prstDash val="solid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4" name="Arc 173">
            <a:extLst>
              <a:ext uri="{FF2B5EF4-FFF2-40B4-BE49-F238E27FC236}">
                <a16:creationId xmlns="" xmlns:a16="http://schemas.microsoft.com/office/drawing/2014/main" id="{08121FBF-6E59-7A44-8B45-8DF914B85541}"/>
              </a:ext>
            </a:extLst>
          </p:cNvPr>
          <p:cNvSpPr/>
          <p:nvPr/>
        </p:nvSpPr>
        <p:spPr>
          <a:xfrm>
            <a:off x="3970255" y="1530254"/>
            <a:ext cx="1581178" cy="1581178"/>
          </a:xfrm>
          <a:prstGeom prst="arc">
            <a:avLst/>
          </a:prstGeom>
          <a:noFill/>
          <a:ln w="50800" cap="sq">
            <a:solidFill>
              <a:srgbClr val="9253FD"/>
            </a:solidFill>
            <a:prstDash val="solid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175" name="Arc 174">
            <a:extLst>
              <a:ext uri="{FF2B5EF4-FFF2-40B4-BE49-F238E27FC236}">
                <a16:creationId xmlns="" xmlns:a16="http://schemas.microsoft.com/office/drawing/2014/main" id="{B9284CBF-C974-5740-9599-0AE7522A565C}"/>
              </a:ext>
            </a:extLst>
          </p:cNvPr>
          <p:cNvSpPr/>
          <p:nvPr/>
        </p:nvSpPr>
        <p:spPr>
          <a:xfrm flipV="1">
            <a:off x="3970255" y="1863383"/>
            <a:ext cx="1581178" cy="1581178"/>
          </a:xfrm>
          <a:prstGeom prst="arc">
            <a:avLst/>
          </a:prstGeom>
          <a:noFill/>
          <a:ln w="50800" cap="sq">
            <a:solidFill>
              <a:srgbClr val="9253FD"/>
            </a:solidFill>
            <a:prstDash val="solid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176" name="Line 7">
            <a:extLst>
              <a:ext uri="{FF2B5EF4-FFF2-40B4-BE49-F238E27FC236}">
                <a16:creationId xmlns="" xmlns:a16="http://schemas.microsoft.com/office/drawing/2014/main" id="{6EB71089-CE3D-744E-A41C-1E27A0342226}"/>
              </a:ext>
            </a:extLst>
          </p:cNvPr>
          <p:cNvSpPr>
            <a:spLocks noChangeShapeType="1"/>
          </p:cNvSpPr>
          <p:nvPr/>
        </p:nvSpPr>
        <p:spPr bwMode="auto">
          <a:xfrm>
            <a:off x="1315421" y="3444561"/>
            <a:ext cx="3428478" cy="0"/>
          </a:xfrm>
          <a:prstGeom prst="line">
            <a:avLst/>
          </a:prstGeom>
          <a:noFill/>
          <a:ln w="50800" cap="sq">
            <a:solidFill>
              <a:srgbClr val="9253FD"/>
            </a:solidFill>
            <a:prstDash val="solid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0" name="Line 7">
            <a:extLst>
              <a:ext uri="{FF2B5EF4-FFF2-40B4-BE49-F238E27FC236}">
                <a16:creationId xmlns="" xmlns:a16="http://schemas.microsoft.com/office/drawing/2014/main" id="{AAC7E9D8-1AC5-F94C-8359-D520E4BD218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551432" y="2320844"/>
            <a:ext cx="0" cy="293248"/>
          </a:xfrm>
          <a:prstGeom prst="line">
            <a:avLst/>
          </a:prstGeom>
          <a:noFill/>
          <a:ln w="50800" cap="sq">
            <a:solidFill>
              <a:srgbClr val="9253FD"/>
            </a:solidFill>
            <a:prstDash val="solid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195" name="Arc 194">
            <a:extLst>
              <a:ext uri="{FF2B5EF4-FFF2-40B4-BE49-F238E27FC236}">
                <a16:creationId xmlns="" xmlns:a16="http://schemas.microsoft.com/office/drawing/2014/main" id="{012C022C-B12A-9F49-B91C-ABD7F0B66067}"/>
              </a:ext>
            </a:extLst>
          </p:cNvPr>
          <p:cNvSpPr/>
          <p:nvPr/>
        </p:nvSpPr>
        <p:spPr>
          <a:xfrm flipH="1">
            <a:off x="479924" y="3444560"/>
            <a:ext cx="1581178" cy="1581178"/>
          </a:xfrm>
          <a:prstGeom prst="arc">
            <a:avLst/>
          </a:prstGeom>
          <a:noFill/>
          <a:ln w="50800" cap="sq">
            <a:solidFill>
              <a:srgbClr val="9253FD"/>
            </a:solidFill>
            <a:prstDash val="solid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196" name="Arc 195">
            <a:extLst>
              <a:ext uri="{FF2B5EF4-FFF2-40B4-BE49-F238E27FC236}">
                <a16:creationId xmlns="" xmlns:a16="http://schemas.microsoft.com/office/drawing/2014/main" id="{75AE4D75-8EF3-CB4D-8114-3F33884B9F23}"/>
              </a:ext>
            </a:extLst>
          </p:cNvPr>
          <p:cNvSpPr/>
          <p:nvPr/>
        </p:nvSpPr>
        <p:spPr>
          <a:xfrm flipH="1" flipV="1">
            <a:off x="479924" y="3732157"/>
            <a:ext cx="1581178" cy="1581178"/>
          </a:xfrm>
          <a:prstGeom prst="arc">
            <a:avLst/>
          </a:prstGeom>
          <a:noFill/>
          <a:ln w="50800" cap="sq">
            <a:solidFill>
              <a:srgbClr val="9253FD"/>
            </a:solidFill>
            <a:prstDash val="solid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197" name="Line 7">
            <a:extLst>
              <a:ext uri="{FF2B5EF4-FFF2-40B4-BE49-F238E27FC236}">
                <a16:creationId xmlns="" xmlns:a16="http://schemas.microsoft.com/office/drawing/2014/main" id="{F55DC6A8-3C2B-DE41-A0BD-3876FF97FF0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15419" y="5313335"/>
            <a:ext cx="3996051" cy="0"/>
          </a:xfrm>
          <a:prstGeom prst="line">
            <a:avLst/>
          </a:prstGeom>
          <a:noFill/>
          <a:ln w="50800" cap="sq">
            <a:solidFill>
              <a:srgbClr val="9253FD"/>
            </a:solidFill>
            <a:prstDash val="solid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8" name="Line 7">
            <a:extLst>
              <a:ext uri="{FF2B5EF4-FFF2-40B4-BE49-F238E27FC236}">
                <a16:creationId xmlns="" xmlns:a16="http://schemas.microsoft.com/office/drawing/2014/main" id="{3292607F-5FDE-9D41-9AD9-685E51790DF5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925" y="4235149"/>
            <a:ext cx="0" cy="247029"/>
          </a:xfrm>
          <a:prstGeom prst="line">
            <a:avLst/>
          </a:prstGeom>
          <a:noFill/>
          <a:ln w="50800" cap="sq">
            <a:solidFill>
              <a:srgbClr val="9253FD"/>
            </a:solidFill>
            <a:prstDash val="solid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199" name="Oval 198">
            <a:extLst>
              <a:ext uri="{FF2B5EF4-FFF2-40B4-BE49-F238E27FC236}">
                <a16:creationId xmlns="" xmlns:a16="http://schemas.microsoft.com/office/drawing/2014/main" id="{5336E2C2-710F-D343-A005-C41B78CE8DCC}"/>
              </a:ext>
            </a:extLst>
          </p:cNvPr>
          <p:cNvSpPr/>
          <p:nvPr/>
        </p:nvSpPr>
        <p:spPr>
          <a:xfrm>
            <a:off x="909979" y="1201483"/>
            <a:ext cx="633689" cy="633689"/>
          </a:xfrm>
          <a:prstGeom prst="ellipse">
            <a:avLst/>
          </a:prstGeom>
          <a:solidFill>
            <a:srgbClr val="02FEE9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TextBox 200">
            <a:extLst>
              <a:ext uri="{FF2B5EF4-FFF2-40B4-BE49-F238E27FC236}">
                <a16:creationId xmlns="" xmlns:a16="http://schemas.microsoft.com/office/drawing/2014/main" id="{57313CFA-9B0C-DA43-8D4D-C20EDBD4870D}"/>
              </a:ext>
            </a:extLst>
          </p:cNvPr>
          <p:cNvSpPr txBox="1"/>
          <p:nvPr/>
        </p:nvSpPr>
        <p:spPr>
          <a:xfrm>
            <a:off x="909980" y="1933065"/>
            <a:ext cx="120256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</a:t>
            </a:r>
          </a:p>
        </p:txBody>
      </p:sp>
      <p:sp>
        <p:nvSpPr>
          <p:cNvPr id="202" name="Rectangle 201">
            <a:extLst>
              <a:ext uri="{FF2B5EF4-FFF2-40B4-BE49-F238E27FC236}">
                <a16:creationId xmlns="" xmlns:a16="http://schemas.microsoft.com/office/drawing/2014/main" id="{2D343D9A-FBF4-A34F-9150-EE16875D90FA}"/>
              </a:ext>
            </a:extLst>
          </p:cNvPr>
          <p:cNvSpPr/>
          <p:nvPr/>
        </p:nvSpPr>
        <p:spPr>
          <a:xfrm>
            <a:off x="909980" y="2225507"/>
            <a:ext cx="1202564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sit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2" name="Oval 211">
            <a:extLst>
              <a:ext uri="{FF2B5EF4-FFF2-40B4-BE49-F238E27FC236}">
                <a16:creationId xmlns="" xmlns:a16="http://schemas.microsoft.com/office/drawing/2014/main" id="{8A05E8D2-EF80-2847-A8A8-AEAE296FA3E0}"/>
              </a:ext>
            </a:extLst>
          </p:cNvPr>
          <p:cNvSpPr/>
          <p:nvPr/>
        </p:nvSpPr>
        <p:spPr>
          <a:xfrm>
            <a:off x="2353321" y="1201483"/>
            <a:ext cx="633689" cy="633689"/>
          </a:xfrm>
          <a:prstGeom prst="ellipse">
            <a:avLst/>
          </a:prstGeom>
          <a:solidFill>
            <a:srgbClr val="02FEE9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TextBox 212">
            <a:extLst>
              <a:ext uri="{FF2B5EF4-FFF2-40B4-BE49-F238E27FC236}">
                <a16:creationId xmlns="" xmlns:a16="http://schemas.microsoft.com/office/drawing/2014/main" id="{0739F3B6-CD46-BC40-AC2D-08FBB245E45C}"/>
              </a:ext>
            </a:extLst>
          </p:cNvPr>
          <p:cNvSpPr txBox="1"/>
          <p:nvPr/>
        </p:nvSpPr>
        <p:spPr>
          <a:xfrm>
            <a:off x="2353322" y="1933065"/>
            <a:ext cx="120256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</a:t>
            </a:r>
          </a:p>
        </p:txBody>
      </p:sp>
      <p:sp>
        <p:nvSpPr>
          <p:cNvPr id="214" name="Rectangle 213">
            <a:extLst>
              <a:ext uri="{FF2B5EF4-FFF2-40B4-BE49-F238E27FC236}">
                <a16:creationId xmlns="" xmlns:a16="http://schemas.microsoft.com/office/drawing/2014/main" id="{BAD6E955-03F0-624D-8ACD-68B6480C6C37}"/>
              </a:ext>
            </a:extLst>
          </p:cNvPr>
          <p:cNvSpPr/>
          <p:nvPr/>
        </p:nvSpPr>
        <p:spPr>
          <a:xfrm>
            <a:off x="2353322" y="2225507"/>
            <a:ext cx="1202564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sit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Oval 215">
            <a:extLst>
              <a:ext uri="{FF2B5EF4-FFF2-40B4-BE49-F238E27FC236}">
                <a16:creationId xmlns="" xmlns:a16="http://schemas.microsoft.com/office/drawing/2014/main" id="{ACFDE024-2CF8-8648-9294-6D5D7FBEC1F3}"/>
              </a:ext>
            </a:extLst>
          </p:cNvPr>
          <p:cNvSpPr/>
          <p:nvPr/>
        </p:nvSpPr>
        <p:spPr>
          <a:xfrm>
            <a:off x="3796662" y="1201483"/>
            <a:ext cx="633689" cy="633689"/>
          </a:xfrm>
          <a:prstGeom prst="ellipse">
            <a:avLst/>
          </a:prstGeom>
          <a:solidFill>
            <a:srgbClr val="02FEE9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TextBox 216">
            <a:extLst>
              <a:ext uri="{FF2B5EF4-FFF2-40B4-BE49-F238E27FC236}">
                <a16:creationId xmlns="" xmlns:a16="http://schemas.microsoft.com/office/drawing/2014/main" id="{7B3271CD-40B4-E240-99B0-077FC88CA25D}"/>
              </a:ext>
            </a:extLst>
          </p:cNvPr>
          <p:cNvSpPr txBox="1"/>
          <p:nvPr/>
        </p:nvSpPr>
        <p:spPr>
          <a:xfrm>
            <a:off x="3796663" y="1933065"/>
            <a:ext cx="120256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</a:t>
            </a:r>
          </a:p>
        </p:txBody>
      </p:sp>
      <p:sp>
        <p:nvSpPr>
          <p:cNvPr id="218" name="Rectangle 217">
            <a:extLst>
              <a:ext uri="{FF2B5EF4-FFF2-40B4-BE49-F238E27FC236}">
                <a16:creationId xmlns="" xmlns:a16="http://schemas.microsoft.com/office/drawing/2014/main" id="{8FB8DD1B-0D1F-BA44-BBAD-2BF22DA98E06}"/>
              </a:ext>
            </a:extLst>
          </p:cNvPr>
          <p:cNvSpPr/>
          <p:nvPr/>
        </p:nvSpPr>
        <p:spPr>
          <a:xfrm>
            <a:off x="3796663" y="2225507"/>
            <a:ext cx="1202564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sit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Oval 219">
            <a:extLst>
              <a:ext uri="{FF2B5EF4-FFF2-40B4-BE49-F238E27FC236}">
                <a16:creationId xmlns="" xmlns:a16="http://schemas.microsoft.com/office/drawing/2014/main" id="{BB590A33-8DCC-8B4A-BBCA-4AF4DAFCB287}"/>
              </a:ext>
            </a:extLst>
          </p:cNvPr>
          <p:cNvSpPr/>
          <p:nvPr/>
        </p:nvSpPr>
        <p:spPr>
          <a:xfrm>
            <a:off x="909979" y="3121906"/>
            <a:ext cx="633689" cy="633689"/>
          </a:xfrm>
          <a:prstGeom prst="ellipse">
            <a:avLst/>
          </a:prstGeom>
          <a:solidFill>
            <a:srgbClr val="02FEE9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TextBox 220">
            <a:extLst>
              <a:ext uri="{FF2B5EF4-FFF2-40B4-BE49-F238E27FC236}">
                <a16:creationId xmlns="" xmlns:a16="http://schemas.microsoft.com/office/drawing/2014/main" id="{AB67524D-48A7-634B-AB16-976B93BACFE1}"/>
              </a:ext>
            </a:extLst>
          </p:cNvPr>
          <p:cNvSpPr txBox="1"/>
          <p:nvPr/>
        </p:nvSpPr>
        <p:spPr>
          <a:xfrm>
            <a:off x="909980" y="3853488"/>
            <a:ext cx="120256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</a:t>
            </a:r>
          </a:p>
        </p:txBody>
      </p:sp>
      <p:sp>
        <p:nvSpPr>
          <p:cNvPr id="222" name="Rectangle 221">
            <a:extLst>
              <a:ext uri="{FF2B5EF4-FFF2-40B4-BE49-F238E27FC236}">
                <a16:creationId xmlns="" xmlns:a16="http://schemas.microsoft.com/office/drawing/2014/main" id="{2DABD597-288D-1843-9C89-67A836E5573B}"/>
              </a:ext>
            </a:extLst>
          </p:cNvPr>
          <p:cNvSpPr/>
          <p:nvPr/>
        </p:nvSpPr>
        <p:spPr>
          <a:xfrm>
            <a:off x="909980" y="4145930"/>
            <a:ext cx="1202564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sit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4" name="Oval 223">
            <a:extLst>
              <a:ext uri="{FF2B5EF4-FFF2-40B4-BE49-F238E27FC236}">
                <a16:creationId xmlns="" xmlns:a16="http://schemas.microsoft.com/office/drawing/2014/main" id="{B375AF76-D2D3-4043-8D8C-FBFC1F41E130}"/>
              </a:ext>
            </a:extLst>
          </p:cNvPr>
          <p:cNvSpPr/>
          <p:nvPr/>
        </p:nvSpPr>
        <p:spPr>
          <a:xfrm>
            <a:off x="2353321" y="3121906"/>
            <a:ext cx="633689" cy="633689"/>
          </a:xfrm>
          <a:prstGeom prst="ellipse">
            <a:avLst/>
          </a:prstGeom>
          <a:solidFill>
            <a:srgbClr val="02FEE9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TextBox 224">
            <a:extLst>
              <a:ext uri="{FF2B5EF4-FFF2-40B4-BE49-F238E27FC236}">
                <a16:creationId xmlns="" xmlns:a16="http://schemas.microsoft.com/office/drawing/2014/main" id="{885D1962-1F79-234D-8B73-8133B537B97F}"/>
              </a:ext>
            </a:extLst>
          </p:cNvPr>
          <p:cNvSpPr txBox="1"/>
          <p:nvPr/>
        </p:nvSpPr>
        <p:spPr>
          <a:xfrm>
            <a:off x="2353322" y="3853488"/>
            <a:ext cx="120256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</a:t>
            </a:r>
          </a:p>
        </p:txBody>
      </p:sp>
      <p:sp>
        <p:nvSpPr>
          <p:cNvPr id="226" name="Rectangle 225">
            <a:extLst>
              <a:ext uri="{FF2B5EF4-FFF2-40B4-BE49-F238E27FC236}">
                <a16:creationId xmlns="" xmlns:a16="http://schemas.microsoft.com/office/drawing/2014/main" id="{7E25EFD1-177A-1B4D-9DC6-32954E73DCBF}"/>
              </a:ext>
            </a:extLst>
          </p:cNvPr>
          <p:cNvSpPr/>
          <p:nvPr/>
        </p:nvSpPr>
        <p:spPr>
          <a:xfrm>
            <a:off x="2353322" y="4145930"/>
            <a:ext cx="1202564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sit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8" name="Oval 227">
            <a:extLst>
              <a:ext uri="{FF2B5EF4-FFF2-40B4-BE49-F238E27FC236}">
                <a16:creationId xmlns="" xmlns:a16="http://schemas.microsoft.com/office/drawing/2014/main" id="{BAA181BA-E6AD-4249-BFEB-3C040C1DBAB6}"/>
              </a:ext>
            </a:extLst>
          </p:cNvPr>
          <p:cNvSpPr/>
          <p:nvPr/>
        </p:nvSpPr>
        <p:spPr>
          <a:xfrm>
            <a:off x="3796662" y="3121906"/>
            <a:ext cx="633689" cy="633689"/>
          </a:xfrm>
          <a:prstGeom prst="ellipse">
            <a:avLst/>
          </a:prstGeom>
          <a:solidFill>
            <a:srgbClr val="02FEE9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TextBox 228">
            <a:extLst>
              <a:ext uri="{FF2B5EF4-FFF2-40B4-BE49-F238E27FC236}">
                <a16:creationId xmlns="" xmlns:a16="http://schemas.microsoft.com/office/drawing/2014/main" id="{9EB815F3-15DB-354C-9DBA-3B6F66711698}"/>
              </a:ext>
            </a:extLst>
          </p:cNvPr>
          <p:cNvSpPr txBox="1"/>
          <p:nvPr/>
        </p:nvSpPr>
        <p:spPr>
          <a:xfrm>
            <a:off x="3796663" y="3853488"/>
            <a:ext cx="120256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</a:t>
            </a:r>
          </a:p>
        </p:txBody>
      </p:sp>
      <p:sp>
        <p:nvSpPr>
          <p:cNvPr id="230" name="Rectangle 229">
            <a:extLst>
              <a:ext uri="{FF2B5EF4-FFF2-40B4-BE49-F238E27FC236}">
                <a16:creationId xmlns="" xmlns:a16="http://schemas.microsoft.com/office/drawing/2014/main" id="{02DFD7F0-DEE0-D340-8482-4E78293F3468}"/>
              </a:ext>
            </a:extLst>
          </p:cNvPr>
          <p:cNvSpPr/>
          <p:nvPr/>
        </p:nvSpPr>
        <p:spPr>
          <a:xfrm>
            <a:off x="3796663" y="4145930"/>
            <a:ext cx="1202564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sit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6" name="Oval 245">
            <a:extLst>
              <a:ext uri="{FF2B5EF4-FFF2-40B4-BE49-F238E27FC236}">
                <a16:creationId xmlns="" xmlns:a16="http://schemas.microsoft.com/office/drawing/2014/main" id="{48AC69DF-EA11-F740-A573-2EC4FB79EC39}"/>
              </a:ext>
            </a:extLst>
          </p:cNvPr>
          <p:cNvSpPr/>
          <p:nvPr/>
        </p:nvSpPr>
        <p:spPr>
          <a:xfrm>
            <a:off x="909979" y="4994805"/>
            <a:ext cx="633689" cy="633689"/>
          </a:xfrm>
          <a:prstGeom prst="ellipse">
            <a:avLst/>
          </a:prstGeom>
          <a:solidFill>
            <a:srgbClr val="02FEE9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TextBox 246">
            <a:extLst>
              <a:ext uri="{FF2B5EF4-FFF2-40B4-BE49-F238E27FC236}">
                <a16:creationId xmlns="" xmlns:a16="http://schemas.microsoft.com/office/drawing/2014/main" id="{25F8C9B0-D0A7-F840-8EF9-EDC0122F084D}"/>
              </a:ext>
            </a:extLst>
          </p:cNvPr>
          <p:cNvSpPr txBox="1"/>
          <p:nvPr/>
        </p:nvSpPr>
        <p:spPr>
          <a:xfrm>
            <a:off x="909980" y="5726387"/>
            <a:ext cx="120256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</a:t>
            </a:r>
          </a:p>
        </p:txBody>
      </p:sp>
      <p:sp>
        <p:nvSpPr>
          <p:cNvPr id="248" name="Rectangle 247">
            <a:extLst>
              <a:ext uri="{FF2B5EF4-FFF2-40B4-BE49-F238E27FC236}">
                <a16:creationId xmlns="" xmlns:a16="http://schemas.microsoft.com/office/drawing/2014/main" id="{24F75519-232B-3A49-9123-42FFF1C31DD0}"/>
              </a:ext>
            </a:extLst>
          </p:cNvPr>
          <p:cNvSpPr/>
          <p:nvPr/>
        </p:nvSpPr>
        <p:spPr>
          <a:xfrm>
            <a:off x="909980" y="6018829"/>
            <a:ext cx="1202564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sit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0" name="Oval 249">
            <a:extLst>
              <a:ext uri="{FF2B5EF4-FFF2-40B4-BE49-F238E27FC236}">
                <a16:creationId xmlns="" xmlns:a16="http://schemas.microsoft.com/office/drawing/2014/main" id="{642C2D85-BFCE-334D-8FC7-7207F377ABAD}"/>
              </a:ext>
            </a:extLst>
          </p:cNvPr>
          <p:cNvSpPr/>
          <p:nvPr/>
        </p:nvSpPr>
        <p:spPr>
          <a:xfrm>
            <a:off x="2353321" y="4994805"/>
            <a:ext cx="633689" cy="633689"/>
          </a:xfrm>
          <a:prstGeom prst="ellipse">
            <a:avLst/>
          </a:prstGeom>
          <a:solidFill>
            <a:srgbClr val="02FEE9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TextBox 250">
            <a:extLst>
              <a:ext uri="{FF2B5EF4-FFF2-40B4-BE49-F238E27FC236}">
                <a16:creationId xmlns="" xmlns:a16="http://schemas.microsoft.com/office/drawing/2014/main" id="{AA766AF0-497B-8D45-97DD-1711710B204B}"/>
              </a:ext>
            </a:extLst>
          </p:cNvPr>
          <p:cNvSpPr txBox="1"/>
          <p:nvPr/>
        </p:nvSpPr>
        <p:spPr>
          <a:xfrm>
            <a:off x="2353322" y="5726387"/>
            <a:ext cx="120256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="" xmlns:a16="http://schemas.microsoft.com/office/drawing/2014/main" id="{D4BB656C-4DCD-114C-871B-7F3112CB5C40}"/>
              </a:ext>
            </a:extLst>
          </p:cNvPr>
          <p:cNvSpPr/>
          <p:nvPr/>
        </p:nvSpPr>
        <p:spPr>
          <a:xfrm>
            <a:off x="2353322" y="6018829"/>
            <a:ext cx="1202564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sit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4" name="Oval 253">
            <a:extLst>
              <a:ext uri="{FF2B5EF4-FFF2-40B4-BE49-F238E27FC236}">
                <a16:creationId xmlns="" xmlns:a16="http://schemas.microsoft.com/office/drawing/2014/main" id="{E763F71B-110B-AA49-8D28-2CADFEACFFB4}"/>
              </a:ext>
            </a:extLst>
          </p:cNvPr>
          <p:cNvSpPr/>
          <p:nvPr/>
        </p:nvSpPr>
        <p:spPr>
          <a:xfrm>
            <a:off x="3796662" y="4994805"/>
            <a:ext cx="633689" cy="633689"/>
          </a:xfrm>
          <a:prstGeom prst="ellipse">
            <a:avLst/>
          </a:prstGeom>
          <a:solidFill>
            <a:srgbClr val="02FEE9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TextBox 254">
            <a:extLst>
              <a:ext uri="{FF2B5EF4-FFF2-40B4-BE49-F238E27FC236}">
                <a16:creationId xmlns="" xmlns:a16="http://schemas.microsoft.com/office/drawing/2014/main" id="{4F298AE6-3389-BF47-BB42-D9F00C4BA7AB}"/>
              </a:ext>
            </a:extLst>
          </p:cNvPr>
          <p:cNvSpPr txBox="1"/>
          <p:nvPr/>
        </p:nvSpPr>
        <p:spPr>
          <a:xfrm>
            <a:off x="3796663" y="5726387"/>
            <a:ext cx="120256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="" xmlns:a16="http://schemas.microsoft.com/office/drawing/2014/main" id="{08F70D48-26C0-B646-B399-9EAB1673544F}"/>
              </a:ext>
            </a:extLst>
          </p:cNvPr>
          <p:cNvSpPr/>
          <p:nvPr/>
        </p:nvSpPr>
        <p:spPr>
          <a:xfrm>
            <a:off x="3796663" y="6018829"/>
            <a:ext cx="1202564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en-ID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sit </a:t>
            </a:r>
            <a:r>
              <a:rPr lang="en-ID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1" name="Oval 260">
            <a:extLst>
              <a:ext uri="{FF2B5EF4-FFF2-40B4-BE49-F238E27FC236}">
                <a16:creationId xmlns="" xmlns:a16="http://schemas.microsoft.com/office/drawing/2014/main" id="{1C43659B-9312-A742-BEA5-96DE71F7DD60}"/>
              </a:ext>
            </a:extLst>
          </p:cNvPr>
          <p:cNvSpPr/>
          <p:nvPr/>
        </p:nvSpPr>
        <p:spPr>
          <a:xfrm>
            <a:off x="5125455" y="5104243"/>
            <a:ext cx="414812" cy="414814"/>
          </a:xfrm>
          <a:prstGeom prst="ellipse">
            <a:avLst/>
          </a:prstGeom>
          <a:solidFill>
            <a:srgbClr val="9253FD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Freeform 35">
            <a:extLst>
              <a:ext uri="{FF2B5EF4-FFF2-40B4-BE49-F238E27FC236}">
                <a16:creationId xmlns="" xmlns:a16="http://schemas.microsoft.com/office/drawing/2014/main" id="{BE4D8C7B-7168-9045-81FC-6C332A33F49A}"/>
              </a:ext>
            </a:extLst>
          </p:cNvPr>
          <p:cNvSpPr>
            <a:spLocks noEditPoints="1"/>
          </p:cNvSpPr>
          <p:nvPr/>
        </p:nvSpPr>
        <p:spPr bwMode="auto">
          <a:xfrm>
            <a:off x="5251863" y="5230296"/>
            <a:ext cx="161996" cy="162709"/>
          </a:xfrm>
          <a:custGeom>
            <a:avLst/>
            <a:gdLst>
              <a:gd name="T0" fmla="*/ 48 w 96"/>
              <a:gd name="T1" fmla="*/ 0 h 96"/>
              <a:gd name="T2" fmla="*/ 0 w 96"/>
              <a:gd name="T3" fmla="*/ 48 h 96"/>
              <a:gd name="T4" fmla="*/ 48 w 96"/>
              <a:gd name="T5" fmla="*/ 96 h 96"/>
              <a:gd name="T6" fmla="*/ 96 w 96"/>
              <a:gd name="T7" fmla="*/ 48 h 96"/>
              <a:gd name="T8" fmla="*/ 48 w 96"/>
              <a:gd name="T9" fmla="*/ 0 h 96"/>
              <a:gd name="T10" fmla="*/ 75 w 96"/>
              <a:gd name="T11" fmla="*/ 52 h 96"/>
              <a:gd name="T12" fmla="*/ 53 w 96"/>
              <a:gd name="T13" fmla="*/ 76 h 96"/>
              <a:gd name="T14" fmla="*/ 48 w 96"/>
              <a:gd name="T15" fmla="*/ 77 h 96"/>
              <a:gd name="T16" fmla="*/ 44 w 96"/>
              <a:gd name="T17" fmla="*/ 76 h 96"/>
              <a:gd name="T18" fmla="*/ 43 w 96"/>
              <a:gd name="T19" fmla="*/ 75 h 96"/>
              <a:gd name="T20" fmla="*/ 43 w 96"/>
              <a:gd name="T21" fmla="*/ 66 h 96"/>
              <a:gd name="T22" fmla="*/ 52 w 96"/>
              <a:gd name="T23" fmla="*/ 56 h 96"/>
              <a:gd name="T24" fmla="*/ 22 w 96"/>
              <a:gd name="T25" fmla="*/ 56 h 96"/>
              <a:gd name="T26" fmla="*/ 16 w 96"/>
              <a:gd name="T27" fmla="*/ 50 h 96"/>
              <a:gd name="T28" fmla="*/ 16 w 96"/>
              <a:gd name="T29" fmla="*/ 46 h 96"/>
              <a:gd name="T30" fmla="*/ 22 w 96"/>
              <a:gd name="T31" fmla="*/ 40 h 96"/>
              <a:gd name="T32" fmla="*/ 52 w 96"/>
              <a:gd name="T33" fmla="*/ 40 h 96"/>
              <a:gd name="T34" fmla="*/ 42 w 96"/>
              <a:gd name="T35" fmla="*/ 30 h 96"/>
              <a:gd name="T36" fmla="*/ 43 w 96"/>
              <a:gd name="T37" fmla="*/ 22 h 96"/>
              <a:gd name="T38" fmla="*/ 44 w 96"/>
              <a:gd name="T39" fmla="*/ 20 h 96"/>
              <a:gd name="T40" fmla="*/ 52 w 96"/>
              <a:gd name="T41" fmla="*/ 20 h 96"/>
              <a:gd name="T42" fmla="*/ 75 w 96"/>
              <a:gd name="T43" fmla="*/ 44 h 96"/>
              <a:gd name="T44" fmla="*/ 75 w 96"/>
              <a:gd name="T45" fmla="*/ 5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" h="96">
                <a:moveTo>
                  <a:pt x="48" y="0"/>
                </a:moveTo>
                <a:cubicBezTo>
                  <a:pt x="22" y="0"/>
                  <a:pt x="0" y="22"/>
                  <a:pt x="0" y="48"/>
                </a:cubicBezTo>
                <a:cubicBezTo>
                  <a:pt x="0" y="74"/>
                  <a:pt x="22" y="96"/>
                  <a:pt x="48" y="96"/>
                </a:cubicBezTo>
                <a:cubicBezTo>
                  <a:pt x="75" y="96"/>
                  <a:pt x="96" y="74"/>
                  <a:pt x="96" y="48"/>
                </a:cubicBezTo>
                <a:cubicBezTo>
                  <a:pt x="96" y="22"/>
                  <a:pt x="75" y="0"/>
                  <a:pt x="48" y="0"/>
                </a:cubicBezTo>
                <a:close/>
                <a:moveTo>
                  <a:pt x="75" y="52"/>
                </a:moveTo>
                <a:cubicBezTo>
                  <a:pt x="53" y="76"/>
                  <a:pt x="53" y="76"/>
                  <a:pt x="53" y="76"/>
                </a:cubicBezTo>
                <a:cubicBezTo>
                  <a:pt x="52" y="77"/>
                  <a:pt x="50" y="77"/>
                  <a:pt x="48" y="77"/>
                </a:cubicBezTo>
                <a:cubicBezTo>
                  <a:pt x="47" y="77"/>
                  <a:pt x="45" y="77"/>
                  <a:pt x="44" y="76"/>
                </a:cubicBezTo>
                <a:cubicBezTo>
                  <a:pt x="43" y="75"/>
                  <a:pt x="43" y="75"/>
                  <a:pt x="43" y="75"/>
                </a:cubicBezTo>
                <a:cubicBezTo>
                  <a:pt x="41" y="72"/>
                  <a:pt x="41" y="68"/>
                  <a:pt x="43" y="66"/>
                </a:cubicBezTo>
                <a:cubicBezTo>
                  <a:pt x="52" y="56"/>
                  <a:pt x="52" y="56"/>
                  <a:pt x="52" y="56"/>
                </a:cubicBezTo>
                <a:cubicBezTo>
                  <a:pt x="22" y="56"/>
                  <a:pt x="22" y="56"/>
                  <a:pt x="22" y="56"/>
                </a:cubicBezTo>
                <a:cubicBezTo>
                  <a:pt x="19" y="56"/>
                  <a:pt x="16" y="53"/>
                  <a:pt x="16" y="50"/>
                </a:cubicBezTo>
                <a:cubicBezTo>
                  <a:pt x="16" y="46"/>
                  <a:pt x="16" y="46"/>
                  <a:pt x="16" y="46"/>
                </a:cubicBezTo>
                <a:cubicBezTo>
                  <a:pt x="16" y="43"/>
                  <a:pt x="19" y="40"/>
                  <a:pt x="22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42" y="30"/>
                  <a:pt x="42" y="30"/>
                  <a:pt x="42" y="30"/>
                </a:cubicBezTo>
                <a:cubicBezTo>
                  <a:pt x="40" y="28"/>
                  <a:pt x="40" y="24"/>
                  <a:pt x="43" y="22"/>
                </a:cubicBezTo>
                <a:cubicBezTo>
                  <a:pt x="44" y="20"/>
                  <a:pt x="44" y="20"/>
                  <a:pt x="44" y="20"/>
                </a:cubicBezTo>
                <a:cubicBezTo>
                  <a:pt x="46" y="18"/>
                  <a:pt x="50" y="18"/>
                  <a:pt x="52" y="20"/>
                </a:cubicBezTo>
                <a:cubicBezTo>
                  <a:pt x="75" y="44"/>
                  <a:pt x="75" y="44"/>
                  <a:pt x="75" y="44"/>
                </a:cubicBezTo>
                <a:cubicBezTo>
                  <a:pt x="77" y="46"/>
                  <a:pt x="77" y="50"/>
                  <a:pt x="75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6" name="TextBox 265">
            <a:extLst>
              <a:ext uri="{FF2B5EF4-FFF2-40B4-BE49-F238E27FC236}">
                <a16:creationId xmlns="" xmlns:a16="http://schemas.microsoft.com/office/drawing/2014/main" id="{CDCDF824-3B08-894B-A753-09D717E3B535}"/>
              </a:ext>
            </a:extLst>
          </p:cNvPr>
          <p:cNvSpPr txBox="1"/>
          <p:nvPr/>
        </p:nvSpPr>
        <p:spPr>
          <a:xfrm>
            <a:off x="1146779" y="1364439"/>
            <a:ext cx="16008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rgbClr val="2C3A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67" name="TextBox 266">
            <a:extLst>
              <a:ext uri="{FF2B5EF4-FFF2-40B4-BE49-F238E27FC236}">
                <a16:creationId xmlns="" xmlns:a16="http://schemas.microsoft.com/office/drawing/2014/main" id="{A33C0FD4-4CA6-B74B-A30E-6CDAFAF5240A}"/>
              </a:ext>
            </a:extLst>
          </p:cNvPr>
          <p:cNvSpPr txBox="1"/>
          <p:nvPr/>
        </p:nvSpPr>
        <p:spPr>
          <a:xfrm>
            <a:off x="2590121" y="1364439"/>
            <a:ext cx="16008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rgbClr val="2C3A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68" name="TextBox 267">
            <a:extLst>
              <a:ext uri="{FF2B5EF4-FFF2-40B4-BE49-F238E27FC236}">
                <a16:creationId xmlns="" xmlns:a16="http://schemas.microsoft.com/office/drawing/2014/main" id="{344D684E-2EBD-1A40-9FB0-F4A44A526E28}"/>
              </a:ext>
            </a:extLst>
          </p:cNvPr>
          <p:cNvSpPr txBox="1"/>
          <p:nvPr/>
        </p:nvSpPr>
        <p:spPr>
          <a:xfrm>
            <a:off x="4033462" y="1364439"/>
            <a:ext cx="16008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rgbClr val="2C3A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69" name="TextBox 268">
            <a:extLst>
              <a:ext uri="{FF2B5EF4-FFF2-40B4-BE49-F238E27FC236}">
                <a16:creationId xmlns="" xmlns:a16="http://schemas.microsoft.com/office/drawing/2014/main" id="{56B01F06-D760-9146-8FE0-9BEDB60A8C34}"/>
              </a:ext>
            </a:extLst>
          </p:cNvPr>
          <p:cNvSpPr txBox="1"/>
          <p:nvPr/>
        </p:nvSpPr>
        <p:spPr>
          <a:xfrm>
            <a:off x="1146779" y="3284862"/>
            <a:ext cx="16008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rgbClr val="2C3A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70" name="TextBox 269">
            <a:extLst>
              <a:ext uri="{FF2B5EF4-FFF2-40B4-BE49-F238E27FC236}">
                <a16:creationId xmlns="" xmlns:a16="http://schemas.microsoft.com/office/drawing/2014/main" id="{6D38BDEA-F22F-4340-802F-3A694A8B688B}"/>
              </a:ext>
            </a:extLst>
          </p:cNvPr>
          <p:cNvSpPr txBox="1"/>
          <p:nvPr/>
        </p:nvSpPr>
        <p:spPr>
          <a:xfrm>
            <a:off x="2590121" y="3284862"/>
            <a:ext cx="16008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rgbClr val="2C3A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71" name="TextBox 270">
            <a:extLst>
              <a:ext uri="{FF2B5EF4-FFF2-40B4-BE49-F238E27FC236}">
                <a16:creationId xmlns="" xmlns:a16="http://schemas.microsoft.com/office/drawing/2014/main" id="{9FF8CDAD-E614-FD46-A983-9DD4EA59651F}"/>
              </a:ext>
            </a:extLst>
          </p:cNvPr>
          <p:cNvSpPr txBox="1"/>
          <p:nvPr/>
        </p:nvSpPr>
        <p:spPr>
          <a:xfrm>
            <a:off x="4033462" y="3284862"/>
            <a:ext cx="16008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rgbClr val="2C3A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272" name="Oval 271">
            <a:extLst>
              <a:ext uri="{FF2B5EF4-FFF2-40B4-BE49-F238E27FC236}">
                <a16:creationId xmlns="" xmlns:a16="http://schemas.microsoft.com/office/drawing/2014/main" id="{9ECCEE5C-60B4-2A4F-A6E5-DF3E9330A98D}"/>
              </a:ext>
            </a:extLst>
          </p:cNvPr>
          <p:cNvSpPr/>
          <p:nvPr/>
        </p:nvSpPr>
        <p:spPr>
          <a:xfrm>
            <a:off x="2353321" y="5020480"/>
            <a:ext cx="633689" cy="633689"/>
          </a:xfrm>
          <a:prstGeom prst="ellipse">
            <a:avLst/>
          </a:prstGeom>
          <a:solidFill>
            <a:srgbClr val="02FEE9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TextBox 272">
            <a:extLst>
              <a:ext uri="{FF2B5EF4-FFF2-40B4-BE49-F238E27FC236}">
                <a16:creationId xmlns="" xmlns:a16="http://schemas.microsoft.com/office/drawing/2014/main" id="{139438A1-74A1-7242-A0E2-FED5CD7EB741}"/>
              </a:ext>
            </a:extLst>
          </p:cNvPr>
          <p:cNvSpPr txBox="1"/>
          <p:nvPr/>
        </p:nvSpPr>
        <p:spPr>
          <a:xfrm>
            <a:off x="1146779" y="5157761"/>
            <a:ext cx="16008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rgbClr val="2C3A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274" name="TextBox 273">
            <a:extLst>
              <a:ext uri="{FF2B5EF4-FFF2-40B4-BE49-F238E27FC236}">
                <a16:creationId xmlns="" xmlns:a16="http://schemas.microsoft.com/office/drawing/2014/main" id="{9D39F335-0C90-0247-9E90-2C3C32259406}"/>
              </a:ext>
            </a:extLst>
          </p:cNvPr>
          <p:cNvSpPr txBox="1"/>
          <p:nvPr/>
        </p:nvSpPr>
        <p:spPr>
          <a:xfrm>
            <a:off x="2590121" y="5157761"/>
            <a:ext cx="16008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rgbClr val="2C3A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75" name="TextBox 274">
            <a:extLst>
              <a:ext uri="{FF2B5EF4-FFF2-40B4-BE49-F238E27FC236}">
                <a16:creationId xmlns="" xmlns:a16="http://schemas.microsoft.com/office/drawing/2014/main" id="{08310E3E-E9EA-394B-9314-E1C466A54E2A}"/>
              </a:ext>
            </a:extLst>
          </p:cNvPr>
          <p:cNvSpPr txBox="1"/>
          <p:nvPr/>
        </p:nvSpPr>
        <p:spPr>
          <a:xfrm>
            <a:off x="4033462" y="5157761"/>
            <a:ext cx="16008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i="1" dirty="0">
                <a:solidFill>
                  <a:srgbClr val="2C3A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388769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1A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Freeform: Shape 9">
            <a:extLst>
              <a:ext uri="{FF2B5EF4-FFF2-40B4-BE49-F238E27FC236}">
                <a16:creationId xmlns="" xmlns:a16="http://schemas.microsoft.com/office/drawing/2014/main" id="{DE1594DA-3B4C-5C4C-BB8B-1DB4DBDB2A5D}"/>
              </a:ext>
            </a:extLst>
          </p:cNvPr>
          <p:cNvSpPr>
            <a:spLocks/>
          </p:cNvSpPr>
          <p:nvPr/>
        </p:nvSpPr>
        <p:spPr bwMode="auto">
          <a:xfrm>
            <a:off x="5968969" y="-17015"/>
            <a:ext cx="6245733" cy="6875015"/>
          </a:xfrm>
          <a:custGeom>
            <a:avLst/>
            <a:gdLst>
              <a:gd name="connsiteX0" fmla="*/ 3739597 w 5915018"/>
              <a:gd name="connsiteY0" fmla="*/ 0 h 6858000"/>
              <a:gd name="connsiteX1" fmla="*/ 5915018 w 5915018"/>
              <a:gd name="connsiteY1" fmla="*/ 0 h 6858000"/>
              <a:gd name="connsiteX2" fmla="*/ 5915018 w 5915018"/>
              <a:gd name="connsiteY2" fmla="*/ 6858000 h 6858000"/>
              <a:gd name="connsiteX3" fmla="*/ 5697506 w 5915018"/>
              <a:gd name="connsiteY3" fmla="*/ 6858000 h 6858000"/>
              <a:gd name="connsiteX4" fmla="*/ 0 w 5915018"/>
              <a:gd name="connsiteY4" fmla="*/ 6858000 h 6858000"/>
              <a:gd name="connsiteX5" fmla="*/ 896629 w 5915018"/>
              <a:gd name="connsiteY5" fmla="*/ 5514793 h 6858000"/>
              <a:gd name="connsiteX6" fmla="*/ 721677 w 5915018"/>
              <a:gd name="connsiteY6" fmla="*/ 2762857 h 6858000"/>
              <a:gd name="connsiteX7" fmla="*/ 3214741 w 5915018"/>
              <a:gd name="connsiteY7" fmla="*/ 1452411 h 6858000"/>
              <a:gd name="connsiteX8" fmla="*/ 3739597 w 5915018"/>
              <a:gd name="connsiteY8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15018" h="6858000">
                <a:moveTo>
                  <a:pt x="3739597" y="0"/>
                </a:moveTo>
                <a:lnTo>
                  <a:pt x="5915018" y="0"/>
                </a:lnTo>
                <a:lnTo>
                  <a:pt x="5915018" y="6858000"/>
                </a:lnTo>
                <a:lnTo>
                  <a:pt x="5697506" y="6858000"/>
                </a:lnTo>
                <a:cubicBezTo>
                  <a:pt x="4665494" y="6858000"/>
                  <a:pt x="2927369" y="6858000"/>
                  <a:pt x="0" y="6858000"/>
                </a:cubicBezTo>
                <a:cubicBezTo>
                  <a:pt x="0" y="6858000"/>
                  <a:pt x="601397" y="6344742"/>
                  <a:pt x="896629" y="5514793"/>
                </a:cubicBezTo>
                <a:cubicBezTo>
                  <a:pt x="1071581" y="4979695"/>
                  <a:pt x="273363" y="3658328"/>
                  <a:pt x="721677" y="2762857"/>
                </a:cubicBezTo>
                <a:cubicBezTo>
                  <a:pt x="1159056" y="1856465"/>
                  <a:pt x="2383720" y="1692659"/>
                  <a:pt x="3214741" y="1452411"/>
                </a:cubicBezTo>
                <a:cubicBezTo>
                  <a:pt x="4045762" y="1212163"/>
                  <a:pt x="3739597" y="0"/>
                  <a:pt x="3739597" y="0"/>
                </a:cubicBezTo>
                <a:close/>
              </a:path>
            </a:pathLst>
          </a:custGeom>
          <a:solidFill>
            <a:srgbClr val="9153FD">
              <a:alpha val="2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150" name="Freeform 87">
            <a:extLst>
              <a:ext uri="{FF2B5EF4-FFF2-40B4-BE49-F238E27FC236}">
                <a16:creationId xmlns="" xmlns:a16="http://schemas.microsoft.com/office/drawing/2014/main" id="{6C6E210E-13FA-FA47-981D-101E5C5D6E15}"/>
              </a:ext>
            </a:extLst>
          </p:cNvPr>
          <p:cNvSpPr>
            <a:spLocks/>
          </p:cNvSpPr>
          <p:nvPr/>
        </p:nvSpPr>
        <p:spPr bwMode="auto">
          <a:xfrm rot="5400000">
            <a:off x="8677155" y="3322841"/>
            <a:ext cx="3148433" cy="3921884"/>
          </a:xfrm>
          <a:custGeom>
            <a:avLst/>
            <a:gdLst>
              <a:gd name="T0" fmla="*/ 526 w 2498"/>
              <a:gd name="T1" fmla="*/ 605 h 1835"/>
              <a:gd name="T2" fmla="*/ 1734 w 2498"/>
              <a:gd name="T3" fmla="*/ 1189 h 1835"/>
              <a:gd name="T4" fmla="*/ 2498 w 2498"/>
              <a:gd name="T5" fmla="*/ 1835 h 1835"/>
              <a:gd name="T6" fmla="*/ 2498 w 2498"/>
              <a:gd name="T7" fmla="*/ 0 h 1835"/>
              <a:gd name="T8" fmla="*/ 0 w 2498"/>
              <a:gd name="T9" fmla="*/ 0 h 1835"/>
              <a:gd name="T10" fmla="*/ 526 w 2498"/>
              <a:gd name="T11" fmla="*/ 605 h 1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98" h="1835">
                <a:moveTo>
                  <a:pt x="526" y="605"/>
                </a:moveTo>
                <a:cubicBezTo>
                  <a:pt x="916" y="676"/>
                  <a:pt x="1399" y="692"/>
                  <a:pt x="1734" y="1189"/>
                </a:cubicBezTo>
                <a:cubicBezTo>
                  <a:pt x="2037" y="1641"/>
                  <a:pt x="2315" y="1781"/>
                  <a:pt x="2498" y="1835"/>
                </a:cubicBezTo>
                <a:cubicBezTo>
                  <a:pt x="2498" y="0"/>
                  <a:pt x="2498" y="0"/>
                  <a:pt x="249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23" y="514"/>
                  <a:pt x="526" y="605"/>
                </a:cubicBezTo>
                <a:close/>
              </a:path>
            </a:pathLst>
          </a:custGeom>
          <a:solidFill>
            <a:srgbClr val="02FEE9"/>
          </a:solidFill>
          <a:ln w="9525" cap="flat">
            <a:noFill/>
            <a:prstDash val="solid"/>
            <a:miter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d-ID">
              <a:solidFill>
                <a:schemeClr val="tx1"/>
              </a:solidFill>
            </a:endParaRPr>
          </a:p>
        </p:txBody>
      </p:sp>
      <p:graphicFrame>
        <p:nvGraphicFramePr>
          <p:cNvPr id="7" name="Object 6" hidden="1">
            <a:extLst>
              <a:ext uri="{FF2B5EF4-FFF2-40B4-BE49-F238E27FC236}">
                <a16:creationId xmlns="" xmlns:a16="http://schemas.microsoft.com/office/drawing/2014/main" id="{ABF40E43-8940-484E-9839-79C35A195F0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9" name="think-cell Slide" r:id="rId6" imgW="383" imgH="384" progId="TCLayout.ActiveDocument.1">
                  <p:embed/>
                </p:oleObj>
              </mc:Choice>
              <mc:Fallback>
                <p:oleObj name="think-cell Slide" r:id="rId6" imgW="383" imgH="384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="" xmlns:a16="http://schemas.microsoft.com/office/drawing/2014/main" id="{ABF40E43-8940-484E-9839-79C35A195F0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 hidden="1">
            <a:extLst>
              <a:ext uri="{FF2B5EF4-FFF2-40B4-BE49-F238E27FC236}">
                <a16:creationId xmlns="" xmlns:a16="http://schemas.microsoft.com/office/drawing/2014/main" id="{B76A39F8-EB67-45E5-B9CA-43362E059B7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dirty="0"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C8D08723-09EB-4944-9FDF-BF0DFD308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343" y="365126"/>
            <a:ext cx="11343986" cy="69549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Daily Event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="" xmlns:a16="http://schemas.microsoft.com/office/drawing/2014/main" id="{346FEE2B-20FB-9641-A8E4-CFCEDF471DA3}"/>
              </a:ext>
            </a:extLst>
          </p:cNvPr>
          <p:cNvSpPr/>
          <p:nvPr/>
        </p:nvSpPr>
        <p:spPr>
          <a:xfrm>
            <a:off x="624966" y="1838709"/>
            <a:ext cx="2044837" cy="355127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="" xmlns:a16="http://schemas.microsoft.com/office/drawing/2014/main" id="{21F830F4-0B08-1147-8A90-5FC4B76E2093}"/>
              </a:ext>
            </a:extLst>
          </p:cNvPr>
          <p:cNvSpPr/>
          <p:nvPr/>
        </p:nvSpPr>
        <p:spPr>
          <a:xfrm>
            <a:off x="986810" y="1614432"/>
            <a:ext cx="1321149" cy="448554"/>
          </a:xfrm>
          <a:prstGeom prst="roundRect">
            <a:avLst>
              <a:gd name="adj" fmla="val 50000"/>
            </a:avLst>
          </a:prstGeom>
          <a:solidFill>
            <a:srgbClr val="925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="" xmlns:a16="http://schemas.microsoft.com/office/drawing/2014/main" id="{FD634CC0-2939-504F-8A23-1B1687190F94}"/>
              </a:ext>
            </a:extLst>
          </p:cNvPr>
          <p:cNvSpPr/>
          <p:nvPr/>
        </p:nvSpPr>
        <p:spPr>
          <a:xfrm>
            <a:off x="1200575" y="4943174"/>
            <a:ext cx="893618" cy="893618"/>
          </a:xfrm>
          <a:prstGeom prst="ellipse">
            <a:avLst/>
          </a:prstGeom>
          <a:solidFill>
            <a:srgbClr val="00D1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6D8EEA36-C7BB-EF46-8DE9-8D7DFD80AD59}"/>
              </a:ext>
            </a:extLst>
          </p:cNvPr>
          <p:cNvSpPr/>
          <p:nvPr/>
        </p:nvSpPr>
        <p:spPr>
          <a:xfrm>
            <a:off x="1260260" y="1715599"/>
            <a:ext cx="774251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2C74739D-35CE-A341-BFA3-EC4C79EA990D}"/>
              </a:ext>
            </a:extLst>
          </p:cNvPr>
          <p:cNvSpPr/>
          <p:nvPr/>
        </p:nvSpPr>
        <p:spPr>
          <a:xfrm>
            <a:off x="903137" y="2940990"/>
            <a:ext cx="1492588" cy="17235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Aft>
                <a:spcPts val="1200"/>
              </a:spcAft>
              <a:buClr>
                <a:srgbClr val="01D1BD"/>
              </a:buClr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Nunc in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nunc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Morbi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at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="" xmlns:a16="http://schemas.microsoft.com/office/drawing/2014/main" id="{EC6E4D4F-8840-5146-91A5-91A3CED3311F}"/>
              </a:ext>
            </a:extLst>
          </p:cNvPr>
          <p:cNvSpPr txBox="1"/>
          <p:nvPr/>
        </p:nvSpPr>
        <p:spPr>
          <a:xfrm>
            <a:off x="903137" y="2394266"/>
            <a:ext cx="149258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9253F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BE46B418-C246-3149-8EF0-25DC5FC96D0F}"/>
              </a:ext>
            </a:extLst>
          </p:cNvPr>
          <p:cNvCxnSpPr>
            <a:cxnSpLocks/>
          </p:cNvCxnSpPr>
          <p:nvPr/>
        </p:nvCxnSpPr>
        <p:spPr>
          <a:xfrm>
            <a:off x="903137" y="2775350"/>
            <a:ext cx="174729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Rounded Rectangle 116">
            <a:extLst>
              <a:ext uri="{FF2B5EF4-FFF2-40B4-BE49-F238E27FC236}">
                <a16:creationId xmlns="" xmlns:a16="http://schemas.microsoft.com/office/drawing/2014/main" id="{4DBEF6CD-DF4F-B347-A809-5D84E58548B3}"/>
              </a:ext>
            </a:extLst>
          </p:cNvPr>
          <p:cNvSpPr/>
          <p:nvPr/>
        </p:nvSpPr>
        <p:spPr>
          <a:xfrm>
            <a:off x="2849274" y="1838709"/>
            <a:ext cx="2044837" cy="355127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ounded Rectangle 117">
            <a:extLst>
              <a:ext uri="{FF2B5EF4-FFF2-40B4-BE49-F238E27FC236}">
                <a16:creationId xmlns="" xmlns:a16="http://schemas.microsoft.com/office/drawing/2014/main" id="{CA6B596D-BB88-154F-A35D-9F9956FBACB7}"/>
              </a:ext>
            </a:extLst>
          </p:cNvPr>
          <p:cNvSpPr/>
          <p:nvPr/>
        </p:nvSpPr>
        <p:spPr>
          <a:xfrm>
            <a:off x="3211118" y="1614432"/>
            <a:ext cx="1321149" cy="448554"/>
          </a:xfrm>
          <a:prstGeom prst="roundRect">
            <a:avLst>
              <a:gd name="adj" fmla="val 50000"/>
            </a:avLst>
          </a:prstGeom>
          <a:solidFill>
            <a:srgbClr val="925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>
            <a:extLst>
              <a:ext uri="{FF2B5EF4-FFF2-40B4-BE49-F238E27FC236}">
                <a16:creationId xmlns="" xmlns:a16="http://schemas.microsoft.com/office/drawing/2014/main" id="{CDEA2BA9-AB3F-FF46-9BCA-C194A95B2D18}"/>
              </a:ext>
            </a:extLst>
          </p:cNvPr>
          <p:cNvSpPr/>
          <p:nvPr/>
        </p:nvSpPr>
        <p:spPr>
          <a:xfrm>
            <a:off x="3424883" y="4943174"/>
            <a:ext cx="893618" cy="893618"/>
          </a:xfrm>
          <a:prstGeom prst="ellipse">
            <a:avLst/>
          </a:prstGeom>
          <a:solidFill>
            <a:srgbClr val="00D1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>
            <a:extLst>
              <a:ext uri="{FF2B5EF4-FFF2-40B4-BE49-F238E27FC236}">
                <a16:creationId xmlns="" xmlns:a16="http://schemas.microsoft.com/office/drawing/2014/main" id="{06F17D6C-8293-AE4F-8E4B-1D2A72C06B96}"/>
              </a:ext>
            </a:extLst>
          </p:cNvPr>
          <p:cNvSpPr/>
          <p:nvPr/>
        </p:nvSpPr>
        <p:spPr>
          <a:xfrm>
            <a:off x="3464144" y="1715599"/>
            <a:ext cx="815096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Tuesday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="" xmlns:a16="http://schemas.microsoft.com/office/drawing/2014/main" id="{DE94B12B-4310-8E4E-BBDE-CAC9788B540B}"/>
              </a:ext>
            </a:extLst>
          </p:cNvPr>
          <p:cNvSpPr/>
          <p:nvPr/>
        </p:nvSpPr>
        <p:spPr>
          <a:xfrm>
            <a:off x="3127445" y="2940990"/>
            <a:ext cx="1492588" cy="17235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Aft>
                <a:spcPts val="1200"/>
              </a:spcAft>
              <a:buClr>
                <a:srgbClr val="01D1BD"/>
              </a:buClr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Nunc in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nunc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Morbi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at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="" xmlns:a16="http://schemas.microsoft.com/office/drawing/2014/main" id="{000599AD-8C2C-9E43-BFB2-369F7D48459B}"/>
              </a:ext>
            </a:extLst>
          </p:cNvPr>
          <p:cNvSpPr txBox="1"/>
          <p:nvPr/>
        </p:nvSpPr>
        <p:spPr>
          <a:xfrm>
            <a:off x="3127445" y="2394266"/>
            <a:ext cx="149258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9253F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</a:t>
            </a:r>
          </a:p>
        </p:txBody>
      </p:sp>
      <p:cxnSp>
        <p:nvCxnSpPr>
          <p:cNvPr id="123" name="Straight Connector 122">
            <a:extLst>
              <a:ext uri="{FF2B5EF4-FFF2-40B4-BE49-F238E27FC236}">
                <a16:creationId xmlns="" xmlns:a16="http://schemas.microsoft.com/office/drawing/2014/main" id="{6C6DA855-55EE-374A-B6C5-89B29F299D17}"/>
              </a:ext>
            </a:extLst>
          </p:cNvPr>
          <p:cNvCxnSpPr>
            <a:cxnSpLocks/>
          </p:cNvCxnSpPr>
          <p:nvPr/>
        </p:nvCxnSpPr>
        <p:spPr>
          <a:xfrm>
            <a:off x="3127445" y="2775350"/>
            <a:ext cx="174729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Rounded Rectangle 124">
            <a:extLst>
              <a:ext uri="{FF2B5EF4-FFF2-40B4-BE49-F238E27FC236}">
                <a16:creationId xmlns="" xmlns:a16="http://schemas.microsoft.com/office/drawing/2014/main" id="{8B1787FE-84E1-3C42-9CDD-D626DDD8A789}"/>
              </a:ext>
            </a:extLst>
          </p:cNvPr>
          <p:cNvSpPr/>
          <p:nvPr/>
        </p:nvSpPr>
        <p:spPr>
          <a:xfrm>
            <a:off x="5073582" y="1838709"/>
            <a:ext cx="2044837" cy="355127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ounded Rectangle 125">
            <a:extLst>
              <a:ext uri="{FF2B5EF4-FFF2-40B4-BE49-F238E27FC236}">
                <a16:creationId xmlns="" xmlns:a16="http://schemas.microsoft.com/office/drawing/2014/main" id="{22E6002A-B58D-6F4F-987A-11A6E50CCE7C}"/>
              </a:ext>
            </a:extLst>
          </p:cNvPr>
          <p:cNvSpPr/>
          <p:nvPr/>
        </p:nvSpPr>
        <p:spPr>
          <a:xfrm>
            <a:off x="5435426" y="1614432"/>
            <a:ext cx="1321149" cy="448554"/>
          </a:xfrm>
          <a:prstGeom prst="roundRect">
            <a:avLst>
              <a:gd name="adj" fmla="val 50000"/>
            </a:avLst>
          </a:prstGeom>
          <a:solidFill>
            <a:srgbClr val="925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>
            <a:extLst>
              <a:ext uri="{FF2B5EF4-FFF2-40B4-BE49-F238E27FC236}">
                <a16:creationId xmlns="" xmlns:a16="http://schemas.microsoft.com/office/drawing/2014/main" id="{8ADA6F5A-50E1-D549-AB5D-C81E675B8C8D}"/>
              </a:ext>
            </a:extLst>
          </p:cNvPr>
          <p:cNvSpPr/>
          <p:nvPr/>
        </p:nvSpPr>
        <p:spPr>
          <a:xfrm>
            <a:off x="5649191" y="4943174"/>
            <a:ext cx="893618" cy="893618"/>
          </a:xfrm>
          <a:prstGeom prst="ellipse">
            <a:avLst/>
          </a:prstGeom>
          <a:solidFill>
            <a:srgbClr val="00D1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>
            <a:extLst>
              <a:ext uri="{FF2B5EF4-FFF2-40B4-BE49-F238E27FC236}">
                <a16:creationId xmlns="" xmlns:a16="http://schemas.microsoft.com/office/drawing/2014/main" id="{CCCE61F4-7E85-E348-A0EB-59BBC875FF62}"/>
              </a:ext>
            </a:extLst>
          </p:cNvPr>
          <p:cNvSpPr/>
          <p:nvPr/>
        </p:nvSpPr>
        <p:spPr>
          <a:xfrm>
            <a:off x="5528793" y="1715599"/>
            <a:ext cx="1134414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Wednesday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="" xmlns:a16="http://schemas.microsoft.com/office/drawing/2014/main" id="{2029C5BF-EBD8-064C-B085-BEEC4DB89E1C}"/>
              </a:ext>
            </a:extLst>
          </p:cNvPr>
          <p:cNvSpPr/>
          <p:nvPr/>
        </p:nvSpPr>
        <p:spPr>
          <a:xfrm>
            <a:off x="5351753" y="2940990"/>
            <a:ext cx="1492588" cy="17235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Aft>
                <a:spcPts val="1200"/>
              </a:spcAft>
              <a:buClr>
                <a:srgbClr val="01D1BD"/>
              </a:buClr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Nunc in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nunc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Morbi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at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="" xmlns:a16="http://schemas.microsoft.com/office/drawing/2014/main" id="{71A977C5-E678-CE42-8C3F-5CDE77498785}"/>
              </a:ext>
            </a:extLst>
          </p:cNvPr>
          <p:cNvSpPr txBox="1"/>
          <p:nvPr/>
        </p:nvSpPr>
        <p:spPr>
          <a:xfrm>
            <a:off x="5351753" y="2394266"/>
            <a:ext cx="149258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9253F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</a:t>
            </a:r>
          </a:p>
        </p:txBody>
      </p:sp>
      <p:cxnSp>
        <p:nvCxnSpPr>
          <p:cNvPr id="131" name="Straight Connector 130">
            <a:extLst>
              <a:ext uri="{FF2B5EF4-FFF2-40B4-BE49-F238E27FC236}">
                <a16:creationId xmlns="" xmlns:a16="http://schemas.microsoft.com/office/drawing/2014/main" id="{DADC7F59-E9A0-CB49-872E-AE1A9F3339B5}"/>
              </a:ext>
            </a:extLst>
          </p:cNvPr>
          <p:cNvCxnSpPr>
            <a:cxnSpLocks/>
          </p:cNvCxnSpPr>
          <p:nvPr/>
        </p:nvCxnSpPr>
        <p:spPr>
          <a:xfrm>
            <a:off x="5351753" y="2775350"/>
            <a:ext cx="174729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ounded Rectangle 132">
            <a:extLst>
              <a:ext uri="{FF2B5EF4-FFF2-40B4-BE49-F238E27FC236}">
                <a16:creationId xmlns="" xmlns:a16="http://schemas.microsoft.com/office/drawing/2014/main" id="{56A835E5-6486-0843-A1FE-A7F27816D0EC}"/>
              </a:ext>
            </a:extLst>
          </p:cNvPr>
          <p:cNvSpPr/>
          <p:nvPr/>
        </p:nvSpPr>
        <p:spPr>
          <a:xfrm>
            <a:off x="7297890" y="1838709"/>
            <a:ext cx="2044837" cy="355127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ounded Rectangle 133">
            <a:extLst>
              <a:ext uri="{FF2B5EF4-FFF2-40B4-BE49-F238E27FC236}">
                <a16:creationId xmlns="" xmlns:a16="http://schemas.microsoft.com/office/drawing/2014/main" id="{D4630BB7-5AD5-DD42-A405-B64B80E7308A}"/>
              </a:ext>
            </a:extLst>
          </p:cNvPr>
          <p:cNvSpPr/>
          <p:nvPr/>
        </p:nvSpPr>
        <p:spPr>
          <a:xfrm>
            <a:off x="7659734" y="1614432"/>
            <a:ext cx="1321149" cy="448554"/>
          </a:xfrm>
          <a:prstGeom prst="roundRect">
            <a:avLst>
              <a:gd name="adj" fmla="val 50000"/>
            </a:avLst>
          </a:prstGeom>
          <a:solidFill>
            <a:srgbClr val="925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>
            <a:extLst>
              <a:ext uri="{FF2B5EF4-FFF2-40B4-BE49-F238E27FC236}">
                <a16:creationId xmlns="" xmlns:a16="http://schemas.microsoft.com/office/drawing/2014/main" id="{A7A7064F-6F22-164A-B708-2CE415DDFE60}"/>
              </a:ext>
            </a:extLst>
          </p:cNvPr>
          <p:cNvSpPr/>
          <p:nvPr/>
        </p:nvSpPr>
        <p:spPr>
          <a:xfrm>
            <a:off x="7873499" y="4943174"/>
            <a:ext cx="893618" cy="893618"/>
          </a:xfrm>
          <a:prstGeom prst="ellipse">
            <a:avLst/>
          </a:prstGeom>
          <a:solidFill>
            <a:srgbClr val="00D1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>
            <a:extLst>
              <a:ext uri="{FF2B5EF4-FFF2-40B4-BE49-F238E27FC236}">
                <a16:creationId xmlns="" xmlns:a16="http://schemas.microsoft.com/office/drawing/2014/main" id="{508456F2-FFF6-4146-A7BD-DE48969FB4A6}"/>
              </a:ext>
            </a:extLst>
          </p:cNvPr>
          <p:cNvSpPr/>
          <p:nvPr/>
        </p:nvSpPr>
        <p:spPr>
          <a:xfrm>
            <a:off x="7859446" y="1715599"/>
            <a:ext cx="921727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Thursday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="" xmlns:a16="http://schemas.microsoft.com/office/drawing/2014/main" id="{796D616D-F0F0-C942-8DCA-F8423D7C50D3}"/>
              </a:ext>
            </a:extLst>
          </p:cNvPr>
          <p:cNvSpPr/>
          <p:nvPr/>
        </p:nvSpPr>
        <p:spPr>
          <a:xfrm>
            <a:off x="7576061" y="2940990"/>
            <a:ext cx="1492588" cy="17235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Aft>
                <a:spcPts val="1200"/>
              </a:spcAft>
              <a:buClr>
                <a:srgbClr val="01D1BD"/>
              </a:buClr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Nunc in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nunc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Morbi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at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="" xmlns:a16="http://schemas.microsoft.com/office/drawing/2014/main" id="{04897AAB-8227-3944-BCFF-1B023FA9AC3D}"/>
              </a:ext>
            </a:extLst>
          </p:cNvPr>
          <p:cNvSpPr txBox="1"/>
          <p:nvPr/>
        </p:nvSpPr>
        <p:spPr>
          <a:xfrm>
            <a:off x="7576061" y="2394266"/>
            <a:ext cx="149258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9253F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</a:t>
            </a:r>
          </a:p>
        </p:txBody>
      </p:sp>
      <p:cxnSp>
        <p:nvCxnSpPr>
          <p:cNvPr id="139" name="Straight Connector 138">
            <a:extLst>
              <a:ext uri="{FF2B5EF4-FFF2-40B4-BE49-F238E27FC236}">
                <a16:creationId xmlns="" xmlns:a16="http://schemas.microsoft.com/office/drawing/2014/main" id="{BE09700A-EA50-314B-8362-68654CF85B17}"/>
              </a:ext>
            </a:extLst>
          </p:cNvPr>
          <p:cNvCxnSpPr>
            <a:cxnSpLocks/>
          </p:cNvCxnSpPr>
          <p:nvPr/>
        </p:nvCxnSpPr>
        <p:spPr>
          <a:xfrm>
            <a:off x="7576061" y="2775350"/>
            <a:ext cx="174729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Rounded Rectangle 140">
            <a:extLst>
              <a:ext uri="{FF2B5EF4-FFF2-40B4-BE49-F238E27FC236}">
                <a16:creationId xmlns="" xmlns:a16="http://schemas.microsoft.com/office/drawing/2014/main" id="{F9BC7D77-D375-7345-88E5-C2BA82ADAD3F}"/>
              </a:ext>
            </a:extLst>
          </p:cNvPr>
          <p:cNvSpPr/>
          <p:nvPr/>
        </p:nvSpPr>
        <p:spPr>
          <a:xfrm>
            <a:off x="9522198" y="1838709"/>
            <a:ext cx="2044837" cy="355127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ounded Rectangle 141">
            <a:extLst>
              <a:ext uri="{FF2B5EF4-FFF2-40B4-BE49-F238E27FC236}">
                <a16:creationId xmlns="" xmlns:a16="http://schemas.microsoft.com/office/drawing/2014/main" id="{533AA337-3396-8945-BDE7-8F2561E848F7}"/>
              </a:ext>
            </a:extLst>
          </p:cNvPr>
          <p:cNvSpPr/>
          <p:nvPr/>
        </p:nvSpPr>
        <p:spPr>
          <a:xfrm>
            <a:off x="9884042" y="1614432"/>
            <a:ext cx="1321149" cy="448554"/>
          </a:xfrm>
          <a:prstGeom prst="roundRect">
            <a:avLst>
              <a:gd name="adj" fmla="val 50000"/>
            </a:avLst>
          </a:prstGeom>
          <a:solidFill>
            <a:srgbClr val="925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>
            <a:extLst>
              <a:ext uri="{FF2B5EF4-FFF2-40B4-BE49-F238E27FC236}">
                <a16:creationId xmlns="" xmlns:a16="http://schemas.microsoft.com/office/drawing/2014/main" id="{80F68993-8F9A-BA44-B2C2-F450254B150C}"/>
              </a:ext>
            </a:extLst>
          </p:cNvPr>
          <p:cNvSpPr/>
          <p:nvPr/>
        </p:nvSpPr>
        <p:spPr>
          <a:xfrm>
            <a:off x="10097807" y="4943174"/>
            <a:ext cx="893618" cy="893618"/>
          </a:xfrm>
          <a:prstGeom prst="ellipse">
            <a:avLst/>
          </a:prstGeom>
          <a:solidFill>
            <a:srgbClr val="00D1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>
            <a:extLst>
              <a:ext uri="{FF2B5EF4-FFF2-40B4-BE49-F238E27FC236}">
                <a16:creationId xmlns="" xmlns:a16="http://schemas.microsoft.com/office/drawing/2014/main" id="{8C49E2E7-A642-1B40-ADEC-7C10D00A2C09}"/>
              </a:ext>
            </a:extLst>
          </p:cNvPr>
          <p:cNvSpPr/>
          <p:nvPr/>
        </p:nvSpPr>
        <p:spPr>
          <a:xfrm>
            <a:off x="10236841" y="1715599"/>
            <a:ext cx="615553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Friday</a:t>
            </a:r>
          </a:p>
        </p:txBody>
      </p:sp>
      <p:sp>
        <p:nvSpPr>
          <p:cNvPr id="145" name="Rectangle 144">
            <a:extLst>
              <a:ext uri="{FF2B5EF4-FFF2-40B4-BE49-F238E27FC236}">
                <a16:creationId xmlns="" xmlns:a16="http://schemas.microsoft.com/office/drawing/2014/main" id="{F1CD960C-AD22-D349-85AE-34A92C401D59}"/>
              </a:ext>
            </a:extLst>
          </p:cNvPr>
          <p:cNvSpPr/>
          <p:nvPr/>
        </p:nvSpPr>
        <p:spPr>
          <a:xfrm>
            <a:off x="9800369" y="2940990"/>
            <a:ext cx="1492588" cy="17235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Aft>
                <a:spcPts val="1200"/>
              </a:spcAft>
              <a:buClr>
                <a:srgbClr val="01D1BD"/>
              </a:buClr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Nunc in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nunc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Morbi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at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="" xmlns:a16="http://schemas.microsoft.com/office/drawing/2014/main" id="{582994DB-A8DF-F040-AE2D-80A0E680C3B9}"/>
              </a:ext>
            </a:extLst>
          </p:cNvPr>
          <p:cNvSpPr txBox="1"/>
          <p:nvPr/>
        </p:nvSpPr>
        <p:spPr>
          <a:xfrm>
            <a:off x="9800369" y="2394266"/>
            <a:ext cx="149258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9253F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</a:t>
            </a:r>
          </a:p>
        </p:txBody>
      </p:sp>
      <p:cxnSp>
        <p:nvCxnSpPr>
          <p:cNvPr id="147" name="Straight Connector 146">
            <a:extLst>
              <a:ext uri="{FF2B5EF4-FFF2-40B4-BE49-F238E27FC236}">
                <a16:creationId xmlns="" xmlns:a16="http://schemas.microsoft.com/office/drawing/2014/main" id="{AB338531-FC36-1046-82C8-C934771A492F}"/>
              </a:ext>
            </a:extLst>
          </p:cNvPr>
          <p:cNvCxnSpPr>
            <a:cxnSpLocks/>
          </p:cNvCxnSpPr>
          <p:nvPr/>
        </p:nvCxnSpPr>
        <p:spPr>
          <a:xfrm>
            <a:off x="9800369" y="2775350"/>
            <a:ext cx="174729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1" name="Group 150">
            <a:extLst>
              <a:ext uri="{FF2B5EF4-FFF2-40B4-BE49-F238E27FC236}">
                <a16:creationId xmlns="" xmlns:a16="http://schemas.microsoft.com/office/drawing/2014/main" id="{32CC42F0-C58C-5149-B8D8-629F40E75A2E}"/>
              </a:ext>
            </a:extLst>
          </p:cNvPr>
          <p:cNvGrpSpPr/>
          <p:nvPr/>
        </p:nvGrpSpPr>
        <p:grpSpPr>
          <a:xfrm>
            <a:off x="1489428" y="5216945"/>
            <a:ext cx="315913" cy="346076"/>
            <a:chOff x="9175750" y="1458913"/>
            <a:chExt cx="315913" cy="346076"/>
          </a:xfrm>
          <a:solidFill>
            <a:schemeClr val="bg1"/>
          </a:solidFill>
        </p:grpSpPr>
        <p:sp>
          <p:nvSpPr>
            <p:cNvPr id="152" name="Freeform 115">
              <a:extLst>
                <a:ext uri="{FF2B5EF4-FFF2-40B4-BE49-F238E27FC236}">
                  <a16:creationId xmlns="" xmlns:a16="http://schemas.microsoft.com/office/drawing/2014/main" id="{FE2B0C36-C9F7-2D47-972F-2293F1B71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1013" y="1593851"/>
              <a:ext cx="120650" cy="211138"/>
            </a:xfrm>
            <a:custGeom>
              <a:avLst/>
              <a:gdLst>
                <a:gd name="T0" fmla="*/ 0 w 32"/>
                <a:gd name="T1" fmla="*/ 0 h 56"/>
                <a:gd name="T2" fmla="*/ 0 w 32"/>
                <a:gd name="T3" fmla="*/ 22 h 56"/>
                <a:gd name="T4" fmla="*/ 8 w 32"/>
                <a:gd name="T5" fmla="*/ 32 h 56"/>
                <a:gd name="T6" fmla="*/ 8 w 32"/>
                <a:gd name="T7" fmla="*/ 56 h 56"/>
                <a:gd name="T8" fmla="*/ 24 w 32"/>
                <a:gd name="T9" fmla="*/ 56 h 56"/>
                <a:gd name="T10" fmla="*/ 24 w 32"/>
                <a:gd name="T11" fmla="*/ 32 h 56"/>
                <a:gd name="T12" fmla="*/ 32 w 32"/>
                <a:gd name="T13" fmla="*/ 22 h 56"/>
                <a:gd name="T14" fmla="*/ 32 w 32"/>
                <a:gd name="T15" fmla="*/ 0 h 56"/>
                <a:gd name="T16" fmla="*/ 0 w 32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56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7"/>
                    <a:pt x="3" y="31"/>
                    <a:pt x="8" y="32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9" y="31"/>
                    <a:pt x="32" y="27"/>
                    <a:pt x="32" y="22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Oval 116">
              <a:extLst>
                <a:ext uri="{FF2B5EF4-FFF2-40B4-BE49-F238E27FC236}">
                  <a16:creationId xmlns="" xmlns:a16="http://schemas.microsoft.com/office/drawing/2014/main" id="{6369D351-2DA5-AF47-B26E-21C4D46458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86888" y="1489076"/>
              <a:ext cx="90488" cy="889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117">
              <a:extLst>
                <a:ext uri="{FF2B5EF4-FFF2-40B4-BE49-F238E27FC236}">
                  <a16:creationId xmlns="" xmlns:a16="http://schemas.microsoft.com/office/drawing/2014/main" id="{BF0E08B7-75E4-EF4E-9F8A-4110C06A0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5750" y="1458913"/>
              <a:ext cx="165100" cy="346075"/>
            </a:xfrm>
            <a:custGeom>
              <a:avLst/>
              <a:gdLst>
                <a:gd name="T0" fmla="*/ 33 w 44"/>
                <a:gd name="T1" fmla="*/ 22 h 92"/>
                <a:gd name="T2" fmla="*/ 43 w 44"/>
                <a:gd name="T3" fmla="*/ 11 h 92"/>
                <a:gd name="T4" fmla="*/ 44 w 44"/>
                <a:gd name="T5" fmla="*/ 9 h 92"/>
                <a:gd name="T6" fmla="*/ 42 w 44"/>
                <a:gd name="T7" fmla="*/ 8 h 92"/>
                <a:gd name="T8" fmla="*/ 4 w 44"/>
                <a:gd name="T9" fmla="*/ 8 h 92"/>
                <a:gd name="T10" fmla="*/ 4 w 44"/>
                <a:gd name="T11" fmla="*/ 2 h 92"/>
                <a:gd name="T12" fmla="*/ 2 w 44"/>
                <a:gd name="T13" fmla="*/ 0 h 92"/>
                <a:gd name="T14" fmla="*/ 0 w 44"/>
                <a:gd name="T15" fmla="*/ 2 h 92"/>
                <a:gd name="T16" fmla="*/ 0 w 44"/>
                <a:gd name="T17" fmla="*/ 10 h 92"/>
                <a:gd name="T18" fmla="*/ 0 w 44"/>
                <a:gd name="T19" fmla="*/ 34 h 92"/>
                <a:gd name="T20" fmla="*/ 0 w 44"/>
                <a:gd name="T21" fmla="*/ 90 h 92"/>
                <a:gd name="T22" fmla="*/ 2 w 44"/>
                <a:gd name="T23" fmla="*/ 92 h 92"/>
                <a:gd name="T24" fmla="*/ 4 w 44"/>
                <a:gd name="T25" fmla="*/ 90 h 92"/>
                <a:gd name="T26" fmla="*/ 4 w 44"/>
                <a:gd name="T27" fmla="*/ 36 h 92"/>
                <a:gd name="T28" fmla="*/ 42 w 44"/>
                <a:gd name="T29" fmla="*/ 36 h 92"/>
                <a:gd name="T30" fmla="*/ 42 w 44"/>
                <a:gd name="T31" fmla="*/ 36 h 92"/>
                <a:gd name="T32" fmla="*/ 44 w 44"/>
                <a:gd name="T33" fmla="*/ 34 h 92"/>
                <a:gd name="T34" fmla="*/ 43 w 44"/>
                <a:gd name="T35" fmla="*/ 32 h 92"/>
                <a:gd name="T36" fmla="*/ 33 w 44"/>
                <a:gd name="T37" fmla="*/ 2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4" h="92">
                  <a:moveTo>
                    <a:pt x="33" y="22"/>
                  </a:moveTo>
                  <a:cubicBezTo>
                    <a:pt x="43" y="11"/>
                    <a:pt x="43" y="11"/>
                    <a:pt x="43" y="11"/>
                  </a:cubicBezTo>
                  <a:cubicBezTo>
                    <a:pt x="44" y="11"/>
                    <a:pt x="44" y="10"/>
                    <a:pt x="44" y="9"/>
                  </a:cubicBezTo>
                  <a:cubicBezTo>
                    <a:pt x="44" y="8"/>
                    <a:pt x="43" y="8"/>
                    <a:pt x="42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1"/>
                    <a:pt x="1" y="92"/>
                    <a:pt x="2" y="92"/>
                  </a:cubicBezTo>
                  <a:cubicBezTo>
                    <a:pt x="3" y="92"/>
                    <a:pt x="4" y="91"/>
                    <a:pt x="4" y="90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3" y="36"/>
                    <a:pt x="44" y="35"/>
                    <a:pt x="44" y="34"/>
                  </a:cubicBezTo>
                  <a:cubicBezTo>
                    <a:pt x="44" y="33"/>
                    <a:pt x="44" y="33"/>
                    <a:pt x="43" y="32"/>
                  </a:cubicBezTo>
                  <a:lnTo>
                    <a:pt x="33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="" xmlns:a16="http://schemas.microsoft.com/office/drawing/2014/main" id="{64A1619E-78BC-674C-A490-87C2CD726F79}"/>
              </a:ext>
            </a:extLst>
          </p:cNvPr>
          <p:cNvGrpSpPr/>
          <p:nvPr/>
        </p:nvGrpSpPr>
        <p:grpSpPr>
          <a:xfrm>
            <a:off x="3691511" y="5224089"/>
            <a:ext cx="360363" cy="331788"/>
            <a:chOff x="6997700" y="2901951"/>
            <a:chExt cx="360363" cy="331788"/>
          </a:xfrm>
          <a:solidFill>
            <a:schemeClr val="bg1"/>
          </a:solidFill>
        </p:grpSpPr>
        <p:sp>
          <p:nvSpPr>
            <p:cNvPr id="156" name="Freeform 164">
              <a:extLst>
                <a:ext uri="{FF2B5EF4-FFF2-40B4-BE49-F238E27FC236}">
                  <a16:creationId xmlns="" xmlns:a16="http://schemas.microsoft.com/office/drawing/2014/main" id="{BA18B3E2-7B2E-B34F-96B9-023B46313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7700" y="3162301"/>
              <a:ext cx="360363" cy="71438"/>
            </a:xfrm>
            <a:custGeom>
              <a:avLst/>
              <a:gdLst>
                <a:gd name="T0" fmla="*/ 64 w 96"/>
                <a:gd name="T1" fmla="*/ 0 h 19"/>
                <a:gd name="T2" fmla="*/ 64 w 96"/>
                <a:gd name="T3" fmla="*/ 3 h 19"/>
                <a:gd name="T4" fmla="*/ 32 w 96"/>
                <a:gd name="T5" fmla="*/ 3 h 19"/>
                <a:gd name="T6" fmla="*/ 32 w 96"/>
                <a:gd name="T7" fmla="*/ 0 h 19"/>
                <a:gd name="T8" fmla="*/ 0 w 96"/>
                <a:gd name="T9" fmla="*/ 9 h 19"/>
                <a:gd name="T10" fmla="*/ 48 w 96"/>
                <a:gd name="T11" fmla="*/ 19 h 19"/>
                <a:gd name="T12" fmla="*/ 96 w 96"/>
                <a:gd name="T13" fmla="*/ 9 h 19"/>
                <a:gd name="T14" fmla="*/ 64 w 96"/>
                <a:gd name="T1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19">
                  <a:moveTo>
                    <a:pt x="64" y="0"/>
                  </a:moveTo>
                  <a:cubicBezTo>
                    <a:pt x="64" y="3"/>
                    <a:pt x="64" y="3"/>
                    <a:pt x="64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8" y="0"/>
                    <a:pt x="0" y="3"/>
                    <a:pt x="0" y="9"/>
                  </a:cubicBezTo>
                  <a:cubicBezTo>
                    <a:pt x="0" y="19"/>
                    <a:pt x="43" y="19"/>
                    <a:pt x="48" y="19"/>
                  </a:cubicBezTo>
                  <a:cubicBezTo>
                    <a:pt x="53" y="19"/>
                    <a:pt x="96" y="19"/>
                    <a:pt x="96" y="9"/>
                  </a:cubicBezTo>
                  <a:cubicBezTo>
                    <a:pt x="96" y="3"/>
                    <a:pt x="78" y="0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Oval 165">
              <a:extLst>
                <a:ext uri="{FF2B5EF4-FFF2-40B4-BE49-F238E27FC236}">
                  <a16:creationId xmlns="" xmlns:a16="http://schemas.microsoft.com/office/drawing/2014/main" id="{9B373311-49EC-1740-902F-07EC960FB1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32638" y="2901951"/>
              <a:ext cx="90488" cy="904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166">
              <a:extLst>
                <a:ext uri="{FF2B5EF4-FFF2-40B4-BE49-F238E27FC236}">
                  <a16:creationId xmlns="" xmlns:a16="http://schemas.microsoft.com/office/drawing/2014/main" id="{CDC88B53-28FB-0A41-963E-F596114AF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2638" y="3008313"/>
              <a:ext cx="90488" cy="149225"/>
            </a:xfrm>
            <a:custGeom>
              <a:avLst/>
              <a:gdLst>
                <a:gd name="T0" fmla="*/ 12 w 24"/>
                <a:gd name="T1" fmla="*/ 0 h 40"/>
                <a:gd name="T2" fmla="*/ 0 w 24"/>
                <a:gd name="T3" fmla="*/ 12 h 40"/>
                <a:gd name="T4" fmla="*/ 0 w 24"/>
                <a:gd name="T5" fmla="*/ 40 h 40"/>
                <a:gd name="T6" fmla="*/ 24 w 24"/>
                <a:gd name="T7" fmla="*/ 40 h 40"/>
                <a:gd name="T8" fmla="*/ 24 w 24"/>
                <a:gd name="T9" fmla="*/ 12 h 40"/>
                <a:gd name="T10" fmla="*/ 12 w 24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0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Oval 167">
              <a:extLst>
                <a:ext uri="{FF2B5EF4-FFF2-40B4-BE49-F238E27FC236}">
                  <a16:creationId xmlns="" xmlns:a16="http://schemas.microsoft.com/office/drawing/2014/main" id="{49918D3D-D2BB-DF44-AA8A-637C746BE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3288" y="2932113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168">
              <a:extLst>
                <a:ext uri="{FF2B5EF4-FFF2-40B4-BE49-F238E27FC236}">
                  <a16:creationId xmlns="" xmlns:a16="http://schemas.microsoft.com/office/drawing/2014/main" id="{DADAF5B3-211E-8B43-B066-1F800D747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3288" y="3008313"/>
              <a:ext cx="60325" cy="120650"/>
            </a:xfrm>
            <a:custGeom>
              <a:avLst/>
              <a:gdLst>
                <a:gd name="T0" fmla="*/ 8 w 16"/>
                <a:gd name="T1" fmla="*/ 0 h 32"/>
                <a:gd name="T2" fmla="*/ 0 w 16"/>
                <a:gd name="T3" fmla="*/ 8 h 32"/>
                <a:gd name="T4" fmla="*/ 0 w 16"/>
                <a:gd name="T5" fmla="*/ 32 h 32"/>
                <a:gd name="T6" fmla="*/ 16 w 16"/>
                <a:gd name="T7" fmla="*/ 32 h 32"/>
                <a:gd name="T8" fmla="*/ 16 w 16"/>
                <a:gd name="T9" fmla="*/ 8 h 32"/>
                <a:gd name="T10" fmla="*/ 8 w 16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2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Oval 169">
              <a:extLst>
                <a:ext uri="{FF2B5EF4-FFF2-40B4-BE49-F238E27FC236}">
                  <a16:creationId xmlns="" xmlns:a16="http://schemas.microsoft.com/office/drawing/2014/main" id="{DAA93020-83B4-8348-B247-5CBD006C20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2150" y="2932113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170">
              <a:extLst>
                <a:ext uri="{FF2B5EF4-FFF2-40B4-BE49-F238E27FC236}">
                  <a16:creationId xmlns="" xmlns:a16="http://schemas.microsoft.com/office/drawing/2014/main" id="{F52A33F1-06BC-4340-89AB-18C221701E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2150" y="3008313"/>
              <a:ext cx="60325" cy="120650"/>
            </a:xfrm>
            <a:custGeom>
              <a:avLst/>
              <a:gdLst>
                <a:gd name="T0" fmla="*/ 8 w 16"/>
                <a:gd name="T1" fmla="*/ 0 h 32"/>
                <a:gd name="T2" fmla="*/ 0 w 16"/>
                <a:gd name="T3" fmla="*/ 8 h 32"/>
                <a:gd name="T4" fmla="*/ 0 w 16"/>
                <a:gd name="T5" fmla="*/ 32 h 32"/>
                <a:gd name="T6" fmla="*/ 16 w 16"/>
                <a:gd name="T7" fmla="*/ 32 h 32"/>
                <a:gd name="T8" fmla="*/ 16 w 16"/>
                <a:gd name="T9" fmla="*/ 8 h 32"/>
                <a:gd name="T10" fmla="*/ 8 w 16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2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="" xmlns:a16="http://schemas.microsoft.com/office/drawing/2014/main" id="{5F2AA32F-C52B-424C-AE44-E37D6DB3C850}"/>
              </a:ext>
            </a:extLst>
          </p:cNvPr>
          <p:cNvGrpSpPr/>
          <p:nvPr/>
        </p:nvGrpSpPr>
        <p:grpSpPr>
          <a:xfrm>
            <a:off x="5945188" y="5209008"/>
            <a:ext cx="301625" cy="361951"/>
            <a:chOff x="7748588" y="1443038"/>
            <a:chExt cx="301625" cy="361951"/>
          </a:xfrm>
          <a:solidFill>
            <a:schemeClr val="bg1"/>
          </a:solidFill>
        </p:grpSpPr>
        <p:sp>
          <p:nvSpPr>
            <p:cNvPr id="164" name="Freeform 70">
              <a:extLst>
                <a:ext uri="{FF2B5EF4-FFF2-40B4-BE49-F238E27FC236}">
                  <a16:creationId xmlns="" xmlns:a16="http://schemas.microsoft.com/office/drawing/2014/main" id="{7C712670-3975-264A-9B8F-297BA8B5D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2250" y="1698626"/>
              <a:ext cx="112713" cy="106363"/>
            </a:xfrm>
            <a:custGeom>
              <a:avLst/>
              <a:gdLst>
                <a:gd name="T0" fmla="*/ 7 w 71"/>
                <a:gd name="T1" fmla="*/ 67 h 67"/>
                <a:gd name="T2" fmla="*/ 64 w 71"/>
                <a:gd name="T3" fmla="*/ 67 h 67"/>
                <a:gd name="T4" fmla="*/ 71 w 71"/>
                <a:gd name="T5" fmla="*/ 0 h 67"/>
                <a:gd name="T6" fmla="*/ 0 w 71"/>
                <a:gd name="T7" fmla="*/ 0 h 67"/>
                <a:gd name="T8" fmla="*/ 7 w 71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67">
                  <a:moveTo>
                    <a:pt x="7" y="67"/>
                  </a:moveTo>
                  <a:lnTo>
                    <a:pt x="64" y="67"/>
                  </a:lnTo>
                  <a:lnTo>
                    <a:pt x="71" y="0"/>
                  </a:lnTo>
                  <a:lnTo>
                    <a:pt x="0" y="0"/>
                  </a:lnTo>
                  <a:lnTo>
                    <a:pt x="7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71">
              <a:extLst>
                <a:ext uri="{FF2B5EF4-FFF2-40B4-BE49-F238E27FC236}">
                  <a16:creationId xmlns="" xmlns:a16="http://schemas.microsoft.com/office/drawing/2014/main" id="{1F4EC209-6DA5-0646-8A8D-824C1650DB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8913" y="1577976"/>
              <a:ext cx="180975" cy="76200"/>
            </a:xfrm>
            <a:custGeom>
              <a:avLst/>
              <a:gdLst>
                <a:gd name="T0" fmla="*/ 4 w 48"/>
                <a:gd name="T1" fmla="*/ 20 h 20"/>
                <a:gd name="T2" fmla="*/ 44 w 48"/>
                <a:gd name="T3" fmla="*/ 20 h 20"/>
                <a:gd name="T4" fmla="*/ 44 w 48"/>
                <a:gd name="T5" fmla="*/ 19 h 20"/>
                <a:gd name="T6" fmla="*/ 45 w 48"/>
                <a:gd name="T7" fmla="*/ 19 h 20"/>
                <a:gd name="T8" fmla="*/ 48 w 48"/>
                <a:gd name="T9" fmla="*/ 2 h 20"/>
                <a:gd name="T10" fmla="*/ 48 w 48"/>
                <a:gd name="T11" fmla="*/ 0 h 20"/>
                <a:gd name="T12" fmla="*/ 0 w 48"/>
                <a:gd name="T13" fmla="*/ 0 h 20"/>
                <a:gd name="T14" fmla="*/ 0 w 48"/>
                <a:gd name="T15" fmla="*/ 2 h 20"/>
                <a:gd name="T16" fmla="*/ 3 w 48"/>
                <a:gd name="T17" fmla="*/ 19 h 20"/>
                <a:gd name="T18" fmla="*/ 4 w 48"/>
                <a:gd name="T19" fmla="*/ 20 h 20"/>
                <a:gd name="T20" fmla="*/ 21 w 48"/>
                <a:gd name="T21" fmla="*/ 2 h 20"/>
                <a:gd name="T22" fmla="*/ 27 w 48"/>
                <a:gd name="T23" fmla="*/ 2 h 20"/>
                <a:gd name="T24" fmla="*/ 29 w 48"/>
                <a:gd name="T25" fmla="*/ 18 h 20"/>
                <a:gd name="T26" fmla="*/ 19 w 48"/>
                <a:gd name="T27" fmla="*/ 18 h 20"/>
                <a:gd name="T28" fmla="*/ 21 w 48"/>
                <a:gd name="T29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20">
                  <a:moveTo>
                    <a:pt x="4" y="20"/>
                  </a:moveTo>
                  <a:cubicBezTo>
                    <a:pt x="44" y="20"/>
                    <a:pt x="44" y="20"/>
                    <a:pt x="44" y="20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7" y="14"/>
                    <a:pt x="48" y="8"/>
                    <a:pt x="48" y="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8"/>
                    <a:pt x="1" y="14"/>
                    <a:pt x="3" y="19"/>
                  </a:cubicBezTo>
                  <a:lnTo>
                    <a:pt x="4" y="20"/>
                  </a:lnTo>
                  <a:close/>
                  <a:moveTo>
                    <a:pt x="21" y="2"/>
                  </a:moveTo>
                  <a:cubicBezTo>
                    <a:pt x="27" y="2"/>
                    <a:pt x="27" y="2"/>
                    <a:pt x="27" y="2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19" y="18"/>
                    <a:pt x="19" y="18"/>
                    <a:pt x="19" y="18"/>
                  </a:cubicBezTo>
                  <a:lnTo>
                    <a:pt x="2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72">
              <a:extLst>
                <a:ext uri="{FF2B5EF4-FFF2-40B4-BE49-F238E27FC236}">
                  <a16:creationId xmlns="" xmlns:a16="http://schemas.microsoft.com/office/drawing/2014/main" id="{13C6F189-9FD9-0D4A-88D0-D4B32F7C00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8588" y="1668463"/>
              <a:ext cx="301625" cy="15875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Oval 73">
              <a:extLst>
                <a:ext uri="{FF2B5EF4-FFF2-40B4-BE49-F238E27FC236}">
                  <a16:creationId xmlns="" xmlns:a16="http://schemas.microsoft.com/office/drawing/2014/main" id="{E9B7FBB2-FA2E-0946-BE0E-CA3AF0F119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39075" y="1443038"/>
              <a:ext cx="120650" cy="1206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8" name="Group 177">
            <a:extLst>
              <a:ext uri="{FF2B5EF4-FFF2-40B4-BE49-F238E27FC236}">
                <a16:creationId xmlns="" xmlns:a16="http://schemas.microsoft.com/office/drawing/2014/main" id="{83B5B6A5-ED69-E34F-A274-8432D63A66B1}"/>
              </a:ext>
            </a:extLst>
          </p:cNvPr>
          <p:cNvGrpSpPr/>
          <p:nvPr/>
        </p:nvGrpSpPr>
        <p:grpSpPr>
          <a:xfrm>
            <a:off x="8140127" y="5209802"/>
            <a:ext cx="360363" cy="360363"/>
            <a:chOff x="7718425" y="1804988"/>
            <a:chExt cx="360363" cy="360363"/>
          </a:xfrm>
          <a:solidFill>
            <a:schemeClr val="bg1"/>
          </a:solidFill>
        </p:grpSpPr>
        <p:sp>
          <p:nvSpPr>
            <p:cNvPr id="179" name="Freeform 28">
              <a:extLst>
                <a:ext uri="{FF2B5EF4-FFF2-40B4-BE49-F238E27FC236}">
                  <a16:creationId xmlns="" xmlns:a16="http://schemas.microsoft.com/office/drawing/2014/main" id="{D1DA23B7-76CD-4142-86DC-3F9F16CCB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8425" y="1879600"/>
              <a:ext cx="233363" cy="255588"/>
            </a:xfrm>
            <a:custGeom>
              <a:avLst/>
              <a:gdLst>
                <a:gd name="T0" fmla="*/ 52 w 62"/>
                <a:gd name="T1" fmla="*/ 52 h 68"/>
                <a:gd name="T2" fmla="*/ 57 w 62"/>
                <a:gd name="T3" fmla="*/ 38 h 68"/>
                <a:gd name="T4" fmla="*/ 52 w 62"/>
                <a:gd name="T5" fmla="*/ 37 h 68"/>
                <a:gd name="T6" fmla="*/ 52 w 62"/>
                <a:gd name="T7" fmla="*/ 28 h 68"/>
                <a:gd name="T8" fmla="*/ 62 w 62"/>
                <a:gd name="T9" fmla="*/ 6 h 68"/>
                <a:gd name="T10" fmla="*/ 62 w 62"/>
                <a:gd name="T11" fmla="*/ 5 h 68"/>
                <a:gd name="T12" fmla="*/ 58 w 62"/>
                <a:gd name="T13" fmla="*/ 6 h 68"/>
                <a:gd name="T14" fmla="*/ 43 w 62"/>
                <a:gd name="T15" fmla="*/ 0 h 68"/>
                <a:gd name="T16" fmla="*/ 28 w 62"/>
                <a:gd name="T17" fmla="*/ 6 h 68"/>
                <a:gd name="T18" fmla="*/ 18 w 62"/>
                <a:gd name="T19" fmla="*/ 2 h 68"/>
                <a:gd name="T20" fmla="*/ 18 w 62"/>
                <a:gd name="T21" fmla="*/ 6 h 68"/>
                <a:gd name="T22" fmla="*/ 28 w 62"/>
                <a:gd name="T23" fmla="*/ 28 h 68"/>
                <a:gd name="T24" fmla="*/ 28 w 62"/>
                <a:gd name="T25" fmla="*/ 37 h 68"/>
                <a:gd name="T26" fmla="*/ 9 w 62"/>
                <a:gd name="T27" fmla="*/ 43 h 68"/>
                <a:gd name="T28" fmla="*/ 0 w 62"/>
                <a:gd name="T29" fmla="*/ 56 h 68"/>
                <a:gd name="T30" fmla="*/ 0 w 62"/>
                <a:gd name="T31" fmla="*/ 68 h 68"/>
                <a:gd name="T32" fmla="*/ 60 w 62"/>
                <a:gd name="T33" fmla="*/ 68 h 68"/>
                <a:gd name="T34" fmla="*/ 52 w 62"/>
                <a:gd name="T35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2" h="68">
                  <a:moveTo>
                    <a:pt x="52" y="52"/>
                  </a:moveTo>
                  <a:cubicBezTo>
                    <a:pt x="52" y="47"/>
                    <a:pt x="54" y="42"/>
                    <a:pt x="57" y="38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8" y="23"/>
                    <a:pt x="62" y="15"/>
                    <a:pt x="62" y="6"/>
                  </a:cubicBezTo>
                  <a:cubicBezTo>
                    <a:pt x="62" y="6"/>
                    <a:pt x="62" y="6"/>
                    <a:pt x="62" y="5"/>
                  </a:cubicBezTo>
                  <a:cubicBezTo>
                    <a:pt x="60" y="6"/>
                    <a:pt x="59" y="6"/>
                    <a:pt x="58" y="6"/>
                  </a:cubicBezTo>
                  <a:cubicBezTo>
                    <a:pt x="51" y="6"/>
                    <a:pt x="47" y="5"/>
                    <a:pt x="43" y="0"/>
                  </a:cubicBezTo>
                  <a:cubicBezTo>
                    <a:pt x="39" y="3"/>
                    <a:pt x="33" y="6"/>
                    <a:pt x="28" y="6"/>
                  </a:cubicBezTo>
                  <a:cubicBezTo>
                    <a:pt x="25" y="6"/>
                    <a:pt x="21" y="4"/>
                    <a:pt x="18" y="2"/>
                  </a:cubicBezTo>
                  <a:cubicBezTo>
                    <a:pt x="18" y="3"/>
                    <a:pt x="18" y="5"/>
                    <a:pt x="18" y="6"/>
                  </a:cubicBezTo>
                  <a:cubicBezTo>
                    <a:pt x="18" y="15"/>
                    <a:pt x="22" y="23"/>
                    <a:pt x="28" y="28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4" y="45"/>
                    <a:pt x="0" y="51"/>
                    <a:pt x="0" y="5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55" y="64"/>
                    <a:pt x="52" y="59"/>
                    <a:pt x="52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29">
              <a:extLst>
                <a:ext uri="{FF2B5EF4-FFF2-40B4-BE49-F238E27FC236}">
                  <a16:creationId xmlns="" xmlns:a16="http://schemas.microsoft.com/office/drawing/2014/main" id="{EEC81306-532B-7744-9B11-0247335E4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9863" y="1804988"/>
              <a:ext cx="161925" cy="82550"/>
            </a:xfrm>
            <a:custGeom>
              <a:avLst/>
              <a:gdLst>
                <a:gd name="T0" fmla="*/ 22 w 43"/>
                <a:gd name="T1" fmla="*/ 15 h 22"/>
                <a:gd name="T2" fmla="*/ 24 w 43"/>
                <a:gd name="T3" fmla="*/ 12 h 22"/>
                <a:gd name="T4" fmla="*/ 26 w 43"/>
                <a:gd name="T5" fmla="*/ 15 h 22"/>
                <a:gd name="T6" fmla="*/ 39 w 43"/>
                <a:gd name="T7" fmla="*/ 22 h 22"/>
                <a:gd name="T8" fmla="*/ 43 w 43"/>
                <a:gd name="T9" fmla="*/ 21 h 22"/>
                <a:gd name="T10" fmla="*/ 21 w 43"/>
                <a:gd name="T11" fmla="*/ 0 h 22"/>
                <a:gd name="T12" fmla="*/ 0 w 43"/>
                <a:gd name="T13" fmla="*/ 18 h 22"/>
                <a:gd name="T14" fmla="*/ 9 w 43"/>
                <a:gd name="T15" fmla="*/ 22 h 22"/>
                <a:gd name="T16" fmla="*/ 22 w 43"/>
                <a:gd name="T17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2">
                  <a:moveTo>
                    <a:pt x="22" y="15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9" y="21"/>
                    <a:pt x="32" y="22"/>
                    <a:pt x="39" y="22"/>
                  </a:cubicBezTo>
                  <a:cubicBezTo>
                    <a:pt x="40" y="22"/>
                    <a:pt x="41" y="22"/>
                    <a:pt x="43" y="21"/>
                  </a:cubicBezTo>
                  <a:cubicBezTo>
                    <a:pt x="41" y="9"/>
                    <a:pt x="32" y="0"/>
                    <a:pt x="21" y="0"/>
                  </a:cubicBezTo>
                  <a:cubicBezTo>
                    <a:pt x="11" y="0"/>
                    <a:pt x="3" y="8"/>
                    <a:pt x="0" y="18"/>
                  </a:cubicBezTo>
                  <a:cubicBezTo>
                    <a:pt x="3" y="20"/>
                    <a:pt x="6" y="22"/>
                    <a:pt x="9" y="22"/>
                  </a:cubicBezTo>
                  <a:cubicBezTo>
                    <a:pt x="14" y="22"/>
                    <a:pt x="20" y="19"/>
                    <a:pt x="2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30">
              <a:extLst>
                <a:ext uri="{FF2B5EF4-FFF2-40B4-BE49-F238E27FC236}">
                  <a16:creationId xmlns="" xmlns:a16="http://schemas.microsoft.com/office/drawing/2014/main" id="{3283E9B2-A76A-C44B-947C-610211A7B1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29563" y="2014538"/>
              <a:ext cx="149225" cy="150813"/>
            </a:xfrm>
            <a:custGeom>
              <a:avLst/>
              <a:gdLst>
                <a:gd name="T0" fmla="*/ 39 w 40"/>
                <a:gd name="T1" fmla="*/ 37 h 40"/>
                <a:gd name="T2" fmla="*/ 31 w 40"/>
                <a:gd name="T3" fmla="*/ 29 h 40"/>
                <a:gd name="T4" fmla="*/ 29 w 40"/>
                <a:gd name="T5" fmla="*/ 26 h 40"/>
                <a:gd name="T6" fmla="*/ 32 w 40"/>
                <a:gd name="T7" fmla="*/ 16 h 40"/>
                <a:gd name="T8" fmla="*/ 16 w 40"/>
                <a:gd name="T9" fmla="*/ 0 h 40"/>
                <a:gd name="T10" fmla="*/ 0 w 40"/>
                <a:gd name="T11" fmla="*/ 16 h 40"/>
                <a:gd name="T12" fmla="*/ 16 w 40"/>
                <a:gd name="T13" fmla="*/ 32 h 40"/>
                <a:gd name="T14" fmla="*/ 26 w 40"/>
                <a:gd name="T15" fmla="*/ 29 h 40"/>
                <a:gd name="T16" fmla="*/ 29 w 40"/>
                <a:gd name="T17" fmla="*/ 31 h 40"/>
                <a:gd name="T18" fmla="*/ 37 w 40"/>
                <a:gd name="T19" fmla="*/ 39 h 40"/>
                <a:gd name="T20" fmla="*/ 38 w 40"/>
                <a:gd name="T21" fmla="*/ 40 h 40"/>
                <a:gd name="T22" fmla="*/ 39 w 40"/>
                <a:gd name="T23" fmla="*/ 39 h 40"/>
                <a:gd name="T24" fmla="*/ 39 w 40"/>
                <a:gd name="T25" fmla="*/ 37 h 40"/>
                <a:gd name="T26" fmla="*/ 16 w 40"/>
                <a:gd name="T27" fmla="*/ 28 h 40"/>
                <a:gd name="T28" fmla="*/ 4 w 40"/>
                <a:gd name="T29" fmla="*/ 16 h 40"/>
                <a:gd name="T30" fmla="*/ 16 w 40"/>
                <a:gd name="T31" fmla="*/ 4 h 40"/>
                <a:gd name="T32" fmla="*/ 28 w 40"/>
                <a:gd name="T33" fmla="*/ 16 h 40"/>
                <a:gd name="T34" fmla="*/ 16 w 40"/>
                <a:gd name="T35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40">
                  <a:moveTo>
                    <a:pt x="39" y="37"/>
                  </a:moveTo>
                  <a:cubicBezTo>
                    <a:pt x="31" y="29"/>
                    <a:pt x="31" y="29"/>
                    <a:pt x="31" y="29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1" y="23"/>
                    <a:pt x="32" y="20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0" y="32"/>
                    <a:pt x="23" y="31"/>
                    <a:pt x="26" y="29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7" y="40"/>
                    <a:pt x="37" y="40"/>
                    <a:pt x="38" y="40"/>
                  </a:cubicBezTo>
                  <a:cubicBezTo>
                    <a:pt x="39" y="40"/>
                    <a:pt x="39" y="40"/>
                    <a:pt x="39" y="39"/>
                  </a:cubicBezTo>
                  <a:cubicBezTo>
                    <a:pt x="40" y="39"/>
                    <a:pt x="40" y="37"/>
                    <a:pt x="39" y="37"/>
                  </a:cubicBezTo>
                  <a:close/>
                  <a:moveTo>
                    <a:pt x="16" y="28"/>
                  </a:moveTo>
                  <a:cubicBezTo>
                    <a:pt x="9" y="28"/>
                    <a:pt x="4" y="23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3"/>
                    <a:pt x="23" y="28"/>
                    <a:pt x="1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82" name="Freeform 167">
            <a:extLst>
              <a:ext uri="{FF2B5EF4-FFF2-40B4-BE49-F238E27FC236}">
                <a16:creationId xmlns="" xmlns:a16="http://schemas.microsoft.com/office/drawing/2014/main" id="{41721857-BC38-A34F-BA65-57FC920C811F}"/>
              </a:ext>
            </a:extLst>
          </p:cNvPr>
          <p:cNvSpPr>
            <a:spLocks noEditPoints="1"/>
          </p:cNvSpPr>
          <p:nvPr/>
        </p:nvSpPr>
        <p:spPr bwMode="auto">
          <a:xfrm>
            <a:off x="10364435" y="5255046"/>
            <a:ext cx="360363" cy="269875"/>
          </a:xfrm>
          <a:custGeom>
            <a:avLst/>
            <a:gdLst>
              <a:gd name="T0" fmla="*/ 96 w 96"/>
              <a:gd name="T1" fmla="*/ 33 h 72"/>
              <a:gd name="T2" fmla="*/ 88 w 96"/>
              <a:gd name="T3" fmla="*/ 20 h 72"/>
              <a:gd name="T4" fmla="*/ 68 w 96"/>
              <a:gd name="T5" fmla="*/ 14 h 72"/>
              <a:gd name="T6" fmla="*/ 68 w 96"/>
              <a:gd name="T7" fmla="*/ 13 h 72"/>
              <a:gd name="T8" fmla="*/ 60 w 96"/>
              <a:gd name="T9" fmla="*/ 0 h 72"/>
              <a:gd name="T10" fmla="*/ 34 w 96"/>
              <a:gd name="T11" fmla="*/ 1 h 72"/>
              <a:gd name="T12" fmla="*/ 28 w 96"/>
              <a:gd name="T13" fmla="*/ 13 h 72"/>
              <a:gd name="T14" fmla="*/ 28 w 96"/>
              <a:gd name="T15" fmla="*/ 20 h 72"/>
              <a:gd name="T16" fmla="*/ 6 w 96"/>
              <a:gd name="T17" fmla="*/ 21 h 72"/>
              <a:gd name="T18" fmla="*/ 0 w 96"/>
              <a:gd name="T19" fmla="*/ 33 h 72"/>
              <a:gd name="T20" fmla="*/ 0 w 96"/>
              <a:gd name="T21" fmla="*/ 70 h 72"/>
              <a:gd name="T22" fmla="*/ 30 w 96"/>
              <a:gd name="T23" fmla="*/ 72 h 72"/>
              <a:gd name="T24" fmla="*/ 94 w 96"/>
              <a:gd name="T25" fmla="*/ 72 h 72"/>
              <a:gd name="T26" fmla="*/ 96 w 96"/>
              <a:gd name="T27" fmla="*/ 34 h 72"/>
              <a:gd name="T28" fmla="*/ 20 w 96"/>
              <a:gd name="T29" fmla="*/ 58 h 72"/>
              <a:gd name="T30" fmla="*/ 20 w 96"/>
              <a:gd name="T31" fmla="*/ 62 h 72"/>
              <a:gd name="T32" fmla="*/ 11 w 96"/>
              <a:gd name="T33" fmla="*/ 61 h 72"/>
              <a:gd name="T34" fmla="*/ 18 w 96"/>
              <a:gd name="T35" fmla="*/ 49 h 72"/>
              <a:gd name="T36" fmla="*/ 16 w 96"/>
              <a:gd name="T37" fmla="*/ 46 h 72"/>
              <a:gd name="T38" fmla="*/ 12 w 96"/>
              <a:gd name="T39" fmla="*/ 50 h 72"/>
              <a:gd name="T40" fmla="*/ 16 w 96"/>
              <a:gd name="T41" fmla="*/ 42 h 72"/>
              <a:gd name="T42" fmla="*/ 21 w 96"/>
              <a:gd name="T43" fmla="*/ 51 h 72"/>
              <a:gd name="T44" fmla="*/ 20 w 96"/>
              <a:gd name="T45" fmla="*/ 58 h 72"/>
              <a:gd name="T46" fmla="*/ 5 w 96"/>
              <a:gd name="T47" fmla="*/ 32 h 72"/>
              <a:gd name="T48" fmla="*/ 28 w 96"/>
              <a:gd name="T49" fmla="*/ 24 h 72"/>
              <a:gd name="T50" fmla="*/ 50 w 96"/>
              <a:gd name="T51" fmla="*/ 52 h 72"/>
              <a:gd name="T52" fmla="*/ 46 w 96"/>
              <a:gd name="T53" fmla="*/ 52 h 72"/>
              <a:gd name="T54" fmla="*/ 44 w 96"/>
              <a:gd name="T55" fmla="*/ 36 h 72"/>
              <a:gd name="T56" fmla="*/ 47 w 96"/>
              <a:gd name="T57" fmla="*/ 31 h 72"/>
              <a:gd name="T58" fmla="*/ 50 w 96"/>
              <a:gd name="T59" fmla="*/ 32 h 72"/>
              <a:gd name="T60" fmla="*/ 33 w 96"/>
              <a:gd name="T61" fmla="*/ 12 h 72"/>
              <a:gd name="T62" fmla="*/ 59 w 96"/>
              <a:gd name="T63" fmla="*/ 4 h 72"/>
              <a:gd name="T64" fmla="*/ 33 w 96"/>
              <a:gd name="T65" fmla="*/ 12 h 72"/>
              <a:gd name="T66" fmla="*/ 80 w 96"/>
              <a:gd name="T67" fmla="*/ 62 h 72"/>
              <a:gd name="T68" fmla="*/ 76 w 96"/>
              <a:gd name="T69" fmla="*/ 54 h 72"/>
              <a:gd name="T70" fmla="*/ 80 w 96"/>
              <a:gd name="T71" fmla="*/ 58 h 72"/>
              <a:gd name="T72" fmla="*/ 80 w 96"/>
              <a:gd name="T73" fmla="*/ 54 h 72"/>
              <a:gd name="T74" fmla="*/ 80 w 96"/>
              <a:gd name="T75" fmla="*/ 50 h 72"/>
              <a:gd name="T76" fmla="*/ 80 w 96"/>
              <a:gd name="T77" fmla="*/ 46 h 72"/>
              <a:gd name="T78" fmla="*/ 76 w 96"/>
              <a:gd name="T79" fmla="*/ 50 h 72"/>
              <a:gd name="T80" fmla="*/ 80 w 96"/>
              <a:gd name="T81" fmla="*/ 42 h 72"/>
              <a:gd name="T82" fmla="*/ 84 w 96"/>
              <a:gd name="T83" fmla="*/ 52 h 72"/>
              <a:gd name="T84" fmla="*/ 68 w 96"/>
              <a:gd name="T85" fmla="*/ 32 h 72"/>
              <a:gd name="T86" fmla="*/ 87 w 96"/>
              <a:gd name="T87" fmla="*/ 24 h 72"/>
              <a:gd name="T88" fmla="*/ 68 w 96"/>
              <a:gd name="T89" fmla="*/ 3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6" h="72">
                <a:moveTo>
                  <a:pt x="96" y="33"/>
                </a:moveTo>
                <a:cubicBezTo>
                  <a:pt x="96" y="33"/>
                  <a:pt x="96" y="33"/>
                  <a:pt x="96" y="33"/>
                </a:cubicBezTo>
                <a:cubicBezTo>
                  <a:pt x="90" y="21"/>
                  <a:pt x="90" y="21"/>
                  <a:pt x="90" y="21"/>
                </a:cubicBezTo>
                <a:cubicBezTo>
                  <a:pt x="89" y="20"/>
                  <a:pt x="89" y="20"/>
                  <a:pt x="88" y="20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4"/>
                  <a:pt x="68" y="14"/>
                  <a:pt x="68" y="14"/>
                </a:cubicBezTo>
                <a:cubicBezTo>
                  <a:pt x="68" y="14"/>
                  <a:pt x="68" y="13"/>
                  <a:pt x="68" y="13"/>
                </a:cubicBezTo>
                <a:cubicBezTo>
                  <a:pt x="68" y="13"/>
                  <a:pt x="68" y="13"/>
                  <a:pt x="68" y="13"/>
                </a:cubicBezTo>
                <a:cubicBezTo>
                  <a:pt x="62" y="1"/>
                  <a:pt x="62" y="1"/>
                  <a:pt x="62" y="1"/>
                </a:cubicBezTo>
                <a:cubicBezTo>
                  <a:pt x="61" y="0"/>
                  <a:pt x="61" y="0"/>
                  <a:pt x="60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5" y="0"/>
                  <a:pt x="35" y="0"/>
                  <a:pt x="34" y="1"/>
                </a:cubicBezTo>
                <a:cubicBezTo>
                  <a:pt x="28" y="13"/>
                  <a:pt x="28" y="13"/>
                  <a:pt x="28" y="13"/>
                </a:cubicBezTo>
                <a:cubicBezTo>
                  <a:pt x="28" y="13"/>
                  <a:pt x="28" y="13"/>
                  <a:pt x="28" y="13"/>
                </a:cubicBezTo>
                <a:cubicBezTo>
                  <a:pt x="28" y="13"/>
                  <a:pt x="28" y="14"/>
                  <a:pt x="28" y="14"/>
                </a:cubicBezTo>
                <a:cubicBezTo>
                  <a:pt x="28" y="20"/>
                  <a:pt x="28" y="20"/>
                  <a:pt x="28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7" y="20"/>
                  <a:pt x="7" y="20"/>
                  <a:pt x="6" y="21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3"/>
                  <a:pt x="0" y="34"/>
                  <a:pt x="0" y="3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1"/>
                  <a:pt x="1" y="72"/>
                  <a:pt x="2" y="72"/>
                </a:cubicBezTo>
                <a:cubicBezTo>
                  <a:pt x="30" y="72"/>
                  <a:pt x="30" y="72"/>
                  <a:pt x="30" y="72"/>
                </a:cubicBezTo>
                <a:cubicBezTo>
                  <a:pt x="66" y="72"/>
                  <a:pt x="66" y="72"/>
                  <a:pt x="66" y="72"/>
                </a:cubicBezTo>
                <a:cubicBezTo>
                  <a:pt x="94" y="72"/>
                  <a:pt x="94" y="72"/>
                  <a:pt x="94" y="72"/>
                </a:cubicBezTo>
                <a:cubicBezTo>
                  <a:pt x="95" y="72"/>
                  <a:pt x="96" y="71"/>
                  <a:pt x="96" y="70"/>
                </a:cubicBezTo>
                <a:cubicBezTo>
                  <a:pt x="96" y="34"/>
                  <a:pt x="96" y="34"/>
                  <a:pt x="96" y="34"/>
                </a:cubicBezTo>
                <a:cubicBezTo>
                  <a:pt x="96" y="34"/>
                  <a:pt x="96" y="33"/>
                  <a:pt x="96" y="33"/>
                </a:cubicBezTo>
                <a:close/>
                <a:moveTo>
                  <a:pt x="20" y="58"/>
                </a:moveTo>
                <a:cubicBezTo>
                  <a:pt x="21" y="58"/>
                  <a:pt x="22" y="59"/>
                  <a:pt x="22" y="60"/>
                </a:cubicBezTo>
                <a:cubicBezTo>
                  <a:pt x="22" y="61"/>
                  <a:pt x="21" y="62"/>
                  <a:pt x="20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12" y="62"/>
                  <a:pt x="11" y="62"/>
                  <a:pt x="11" y="61"/>
                </a:cubicBezTo>
                <a:cubicBezTo>
                  <a:pt x="10" y="60"/>
                  <a:pt x="10" y="59"/>
                  <a:pt x="11" y="59"/>
                </a:cubicBezTo>
                <a:cubicBezTo>
                  <a:pt x="18" y="49"/>
                  <a:pt x="18" y="49"/>
                  <a:pt x="18" y="49"/>
                </a:cubicBezTo>
                <a:cubicBezTo>
                  <a:pt x="18" y="49"/>
                  <a:pt x="18" y="49"/>
                  <a:pt x="18" y="48"/>
                </a:cubicBezTo>
                <a:cubicBezTo>
                  <a:pt x="18" y="47"/>
                  <a:pt x="17" y="46"/>
                  <a:pt x="16" y="46"/>
                </a:cubicBezTo>
                <a:cubicBezTo>
                  <a:pt x="15" y="46"/>
                  <a:pt x="15" y="47"/>
                  <a:pt x="15" y="48"/>
                </a:cubicBezTo>
                <a:cubicBezTo>
                  <a:pt x="14" y="49"/>
                  <a:pt x="14" y="50"/>
                  <a:pt x="12" y="50"/>
                </a:cubicBezTo>
                <a:cubicBezTo>
                  <a:pt x="11" y="50"/>
                  <a:pt x="10" y="49"/>
                  <a:pt x="11" y="48"/>
                </a:cubicBezTo>
                <a:cubicBezTo>
                  <a:pt x="11" y="45"/>
                  <a:pt x="13" y="42"/>
                  <a:pt x="16" y="42"/>
                </a:cubicBezTo>
                <a:cubicBezTo>
                  <a:pt x="19" y="42"/>
                  <a:pt x="22" y="45"/>
                  <a:pt x="22" y="48"/>
                </a:cubicBezTo>
                <a:cubicBezTo>
                  <a:pt x="22" y="50"/>
                  <a:pt x="21" y="51"/>
                  <a:pt x="21" y="51"/>
                </a:cubicBezTo>
                <a:cubicBezTo>
                  <a:pt x="16" y="58"/>
                  <a:pt x="16" y="58"/>
                  <a:pt x="16" y="58"/>
                </a:cubicBezTo>
                <a:lnTo>
                  <a:pt x="20" y="58"/>
                </a:lnTo>
                <a:close/>
                <a:moveTo>
                  <a:pt x="28" y="32"/>
                </a:moveTo>
                <a:cubicBezTo>
                  <a:pt x="5" y="32"/>
                  <a:pt x="5" y="32"/>
                  <a:pt x="5" y="32"/>
                </a:cubicBezTo>
                <a:cubicBezTo>
                  <a:pt x="9" y="24"/>
                  <a:pt x="9" y="24"/>
                  <a:pt x="9" y="24"/>
                </a:cubicBezTo>
                <a:cubicBezTo>
                  <a:pt x="28" y="24"/>
                  <a:pt x="28" y="24"/>
                  <a:pt x="28" y="24"/>
                </a:cubicBezTo>
                <a:lnTo>
                  <a:pt x="28" y="32"/>
                </a:lnTo>
                <a:close/>
                <a:moveTo>
                  <a:pt x="50" y="52"/>
                </a:moveTo>
                <a:cubicBezTo>
                  <a:pt x="50" y="53"/>
                  <a:pt x="49" y="54"/>
                  <a:pt x="48" y="54"/>
                </a:cubicBezTo>
                <a:cubicBezTo>
                  <a:pt x="47" y="54"/>
                  <a:pt x="46" y="53"/>
                  <a:pt x="46" y="52"/>
                </a:cubicBezTo>
                <a:cubicBezTo>
                  <a:pt x="46" y="36"/>
                  <a:pt x="46" y="36"/>
                  <a:pt x="46" y="36"/>
                </a:cubicBezTo>
                <a:cubicBezTo>
                  <a:pt x="45" y="36"/>
                  <a:pt x="45" y="36"/>
                  <a:pt x="44" y="36"/>
                </a:cubicBezTo>
                <a:cubicBezTo>
                  <a:pt x="43" y="35"/>
                  <a:pt x="43" y="34"/>
                  <a:pt x="44" y="33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0"/>
                  <a:pt x="48" y="30"/>
                  <a:pt x="49" y="30"/>
                </a:cubicBezTo>
                <a:cubicBezTo>
                  <a:pt x="50" y="30"/>
                  <a:pt x="50" y="31"/>
                  <a:pt x="50" y="32"/>
                </a:cubicBezTo>
                <a:lnTo>
                  <a:pt x="50" y="52"/>
                </a:lnTo>
                <a:close/>
                <a:moveTo>
                  <a:pt x="33" y="12"/>
                </a:moveTo>
                <a:cubicBezTo>
                  <a:pt x="37" y="4"/>
                  <a:pt x="37" y="4"/>
                  <a:pt x="37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63" y="12"/>
                  <a:pt x="63" y="12"/>
                  <a:pt x="63" y="12"/>
                </a:cubicBezTo>
                <a:lnTo>
                  <a:pt x="33" y="12"/>
                </a:lnTo>
                <a:close/>
                <a:moveTo>
                  <a:pt x="85" y="56"/>
                </a:moveTo>
                <a:cubicBezTo>
                  <a:pt x="85" y="59"/>
                  <a:pt x="84" y="62"/>
                  <a:pt x="80" y="62"/>
                </a:cubicBezTo>
                <a:cubicBezTo>
                  <a:pt x="76" y="62"/>
                  <a:pt x="74" y="60"/>
                  <a:pt x="74" y="56"/>
                </a:cubicBezTo>
                <a:cubicBezTo>
                  <a:pt x="74" y="55"/>
                  <a:pt x="75" y="54"/>
                  <a:pt x="76" y="54"/>
                </a:cubicBezTo>
                <a:cubicBezTo>
                  <a:pt x="77" y="54"/>
                  <a:pt x="78" y="55"/>
                  <a:pt x="78" y="56"/>
                </a:cubicBezTo>
                <a:cubicBezTo>
                  <a:pt x="78" y="58"/>
                  <a:pt x="79" y="58"/>
                  <a:pt x="80" y="58"/>
                </a:cubicBezTo>
                <a:cubicBezTo>
                  <a:pt x="80" y="58"/>
                  <a:pt x="81" y="58"/>
                  <a:pt x="81" y="56"/>
                </a:cubicBezTo>
                <a:cubicBezTo>
                  <a:pt x="81" y="54"/>
                  <a:pt x="80" y="54"/>
                  <a:pt x="80" y="54"/>
                </a:cubicBezTo>
                <a:cubicBezTo>
                  <a:pt x="79" y="54"/>
                  <a:pt x="78" y="53"/>
                  <a:pt x="78" y="52"/>
                </a:cubicBezTo>
                <a:cubicBezTo>
                  <a:pt x="78" y="51"/>
                  <a:pt x="79" y="50"/>
                  <a:pt x="80" y="50"/>
                </a:cubicBezTo>
                <a:cubicBezTo>
                  <a:pt x="80" y="50"/>
                  <a:pt x="81" y="50"/>
                  <a:pt x="81" y="48"/>
                </a:cubicBezTo>
                <a:cubicBezTo>
                  <a:pt x="81" y="46"/>
                  <a:pt x="80" y="46"/>
                  <a:pt x="80" y="46"/>
                </a:cubicBezTo>
                <a:cubicBezTo>
                  <a:pt x="79" y="46"/>
                  <a:pt x="78" y="46"/>
                  <a:pt x="78" y="48"/>
                </a:cubicBezTo>
                <a:cubicBezTo>
                  <a:pt x="78" y="49"/>
                  <a:pt x="77" y="50"/>
                  <a:pt x="76" y="50"/>
                </a:cubicBezTo>
                <a:cubicBezTo>
                  <a:pt x="75" y="50"/>
                  <a:pt x="74" y="49"/>
                  <a:pt x="74" y="48"/>
                </a:cubicBezTo>
                <a:cubicBezTo>
                  <a:pt x="74" y="44"/>
                  <a:pt x="76" y="42"/>
                  <a:pt x="80" y="42"/>
                </a:cubicBezTo>
                <a:cubicBezTo>
                  <a:pt x="84" y="42"/>
                  <a:pt x="85" y="45"/>
                  <a:pt x="85" y="48"/>
                </a:cubicBezTo>
                <a:cubicBezTo>
                  <a:pt x="85" y="49"/>
                  <a:pt x="85" y="51"/>
                  <a:pt x="84" y="52"/>
                </a:cubicBezTo>
                <a:cubicBezTo>
                  <a:pt x="85" y="53"/>
                  <a:pt x="85" y="55"/>
                  <a:pt x="85" y="56"/>
                </a:cubicBezTo>
                <a:close/>
                <a:moveTo>
                  <a:pt x="68" y="32"/>
                </a:moveTo>
                <a:cubicBezTo>
                  <a:pt x="68" y="24"/>
                  <a:pt x="68" y="24"/>
                  <a:pt x="68" y="24"/>
                </a:cubicBezTo>
                <a:cubicBezTo>
                  <a:pt x="87" y="24"/>
                  <a:pt x="87" y="24"/>
                  <a:pt x="87" y="24"/>
                </a:cubicBezTo>
                <a:cubicBezTo>
                  <a:pt x="91" y="32"/>
                  <a:pt x="91" y="32"/>
                  <a:pt x="91" y="32"/>
                </a:cubicBezTo>
                <a:lnTo>
                  <a:pt x="68" y="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48697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1A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Freeform 296">
            <a:extLst>
              <a:ext uri="{FF2B5EF4-FFF2-40B4-BE49-F238E27FC236}">
                <a16:creationId xmlns="" xmlns:a16="http://schemas.microsoft.com/office/drawing/2014/main" id="{B69BAA68-6927-D64F-B722-A0A4883AD199}"/>
              </a:ext>
            </a:extLst>
          </p:cNvPr>
          <p:cNvSpPr/>
          <p:nvPr/>
        </p:nvSpPr>
        <p:spPr>
          <a:xfrm rot="16200000" flipH="1">
            <a:off x="10285815" y="-510176"/>
            <a:ext cx="1396009" cy="2416361"/>
          </a:xfrm>
          <a:custGeom>
            <a:avLst/>
            <a:gdLst>
              <a:gd name="connsiteX0" fmla="*/ 0 w 1396009"/>
              <a:gd name="connsiteY0" fmla="*/ 4096 h 2416361"/>
              <a:gd name="connsiteX1" fmla="*/ 0 w 1396009"/>
              <a:gd name="connsiteY1" fmla="*/ 2416022 h 2416361"/>
              <a:gd name="connsiteX2" fmla="*/ 1308500 w 1396009"/>
              <a:gd name="connsiteY2" fmla="*/ 2416361 h 2416361"/>
              <a:gd name="connsiteX3" fmla="*/ 1163683 w 1396009"/>
              <a:gd name="connsiteY3" fmla="*/ 1253668 h 2416361"/>
              <a:gd name="connsiteX4" fmla="*/ 19685 w 1396009"/>
              <a:gd name="connsiteY4" fmla="*/ 1579 h 2416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6009" h="2416361">
                <a:moveTo>
                  <a:pt x="0" y="4096"/>
                </a:moveTo>
                <a:lnTo>
                  <a:pt x="0" y="2416022"/>
                </a:lnTo>
                <a:lnTo>
                  <a:pt x="1308500" y="2416361"/>
                </a:lnTo>
                <a:cubicBezTo>
                  <a:pt x="1612150" y="1845569"/>
                  <a:pt x="1016270" y="1824806"/>
                  <a:pt x="1163683" y="1253668"/>
                </a:cubicBezTo>
                <a:cubicBezTo>
                  <a:pt x="1372918" y="442423"/>
                  <a:pt x="649056" y="-30995"/>
                  <a:pt x="19685" y="1579"/>
                </a:cubicBezTo>
                <a:close/>
              </a:path>
            </a:pathLst>
          </a:custGeom>
          <a:solidFill>
            <a:srgbClr val="9253FD"/>
          </a:solidFill>
          <a:ln w="20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3" name="Freeform 87">
            <a:extLst>
              <a:ext uri="{FF2B5EF4-FFF2-40B4-BE49-F238E27FC236}">
                <a16:creationId xmlns="" xmlns:a16="http://schemas.microsoft.com/office/drawing/2014/main" id="{F0ADC3C3-AA1D-3A4A-82FA-4A19CC23EF77}"/>
              </a:ext>
            </a:extLst>
          </p:cNvPr>
          <p:cNvSpPr>
            <a:spLocks/>
          </p:cNvSpPr>
          <p:nvPr/>
        </p:nvSpPr>
        <p:spPr bwMode="auto">
          <a:xfrm rot="16200000" flipH="1">
            <a:off x="311389" y="4011519"/>
            <a:ext cx="2535093" cy="3157869"/>
          </a:xfrm>
          <a:custGeom>
            <a:avLst/>
            <a:gdLst>
              <a:gd name="T0" fmla="*/ 526 w 2498"/>
              <a:gd name="T1" fmla="*/ 605 h 1835"/>
              <a:gd name="T2" fmla="*/ 1734 w 2498"/>
              <a:gd name="T3" fmla="*/ 1189 h 1835"/>
              <a:gd name="T4" fmla="*/ 2498 w 2498"/>
              <a:gd name="T5" fmla="*/ 1835 h 1835"/>
              <a:gd name="T6" fmla="*/ 2498 w 2498"/>
              <a:gd name="T7" fmla="*/ 0 h 1835"/>
              <a:gd name="T8" fmla="*/ 0 w 2498"/>
              <a:gd name="T9" fmla="*/ 0 h 1835"/>
              <a:gd name="T10" fmla="*/ 526 w 2498"/>
              <a:gd name="T11" fmla="*/ 605 h 1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98" h="1835">
                <a:moveTo>
                  <a:pt x="526" y="605"/>
                </a:moveTo>
                <a:cubicBezTo>
                  <a:pt x="916" y="676"/>
                  <a:pt x="1399" y="692"/>
                  <a:pt x="1734" y="1189"/>
                </a:cubicBezTo>
                <a:cubicBezTo>
                  <a:pt x="2037" y="1641"/>
                  <a:pt x="2315" y="1781"/>
                  <a:pt x="2498" y="1835"/>
                </a:cubicBezTo>
                <a:cubicBezTo>
                  <a:pt x="2498" y="0"/>
                  <a:pt x="2498" y="0"/>
                  <a:pt x="249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23" y="514"/>
                  <a:pt x="526" y="605"/>
                </a:cubicBezTo>
                <a:close/>
              </a:path>
            </a:pathLst>
          </a:custGeom>
          <a:solidFill>
            <a:srgbClr val="9253FD"/>
          </a:solidFill>
          <a:ln w="9525" cap="flat">
            <a:noFill/>
            <a:prstDash val="solid"/>
            <a:miter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d-ID">
              <a:solidFill>
                <a:schemeClr val="tx1"/>
              </a:solidFill>
            </a:endParaRPr>
          </a:p>
        </p:txBody>
      </p:sp>
      <p:graphicFrame>
        <p:nvGraphicFramePr>
          <p:cNvPr id="7" name="Object 6" hidden="1">
            <a:extLst>
              <a:ext uri="{FF2B5EF4-FFF2-40B4-BE49-F238E27FC236}">
                <a16:creationId xmlns="" xmlns:a16="http://schemas.microsoft.com/office/drawing/2014/main" id="{ABF40E43-8940-484E-9839-79C35A195F0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9" name="think-cell Slide" r:id="rId6" imgW="383" imgH="384" progId="TCLayout.ActiveDocument.1">
                  <p:embed/>
                </p:oleObj>
              </mc:Choice>
              <mc:Fallback>
                <p:oleObj name="think-cell Slide" r:id="rId6" imgW="383" imgH="384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="" xmlns:a16="http://schemas.microsoft.com/office/drawing/2014/main" id="{ABF40E43-8940-484E-9839-79C35A195F0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 hidden="1">
            <a:extLst>
              <a:ext uri="{FF2B5EF4-FFF2-40B4-BE49-F238E27FC236}">
                <a16:creationId xmlns="" xmlns:a16="http://schemas.microsoft.com/office/drawing/2014/main" id="{B76A39F8-EB67-45E5-B9CA-43362E059B7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dirty="0"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C8D08723-09EB-4944-9FDF-BF0DFD308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343" y="365126"/>
            <a:ext cx="11343986" cy="69549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Timeline Event</a:t>
            </a:r>
          </a:p>
        </p:txBody>
      </p:sp>
      <p:sp>
        <p:nvSpPr>
          <p:cNvPr id="5" name="Arc 4">
            <a:extLst>
              <a:ext uri="{FF2B5EF4-FFF2-40B4-BE49-F238E27FC236}">
                <a16:creationId xmlns="" xmlns:a16="http://schemas.microsoft.com/office/drawing/2014/main" id="{C8BBFDED-959C-184D-A141-D0F33CD64382}"/>
              </a:ext>
            </a:extLst>
          </p:cNvPr>
          <p:cNvSpPr/>
          <p:nvPr/>
        </p:nvSpPr>
        <p:spPr>
          <a:xfrm>
            <a:off x="2347488" y="3514409"/>
            <a:ext cx="914400" cy="914400"/>
          </a:xfrm>
          <a:prstGeom prst="arc">
            <a:avLst/>
          </a:prstGeom>
          <a:ln w="155575">
            <a:solidFill>
              <a:srgbClr val="00A5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Freeform 291">
            <a:extLst>
              <a:ext uri="{FF2B5EF4-FFF2-40B4-BE49-F238E27FC236}">
                <a16:creationId xmlns="" xmlns:a16="http://schemas.microsoft.com/office/drawing/2014/main" id="{B7907928-EB66-854D-8C9D-3F17BCD40655}"/>
              </a:ext>
            </a:extLst>
          </p:cNvPr>
          <p:cNvSpPr>
            <a:spLocks/>
          </p:cNvSpPr>
          <p:nvPr/>
        </p:nvSpPr>
        <p:spPr bwMode="auto">
          <a:xfrm>
            <a:off x="4544278" y="2590239"/>
            <a:ext cx="7647723" cy="2773045"/>
          </a:xfrm>
          <a:custGeom>
            <a:avLst/>
            <a:gdLst>
              <a:gd name="connsiteX0" fmla="*/ 2114980 w 7647723"/>
              <a:gd name="connsiteY0" fmla="*/ 0 h 2773045"/>
              <a:gd name="connsiteX1" fmla="*/ 2875051 w 7647723"/>
              <a:gd name="connsiteY1" fmla="*/ 761553 h 2773045"/>
              <a:gd name="connsiteX2" fmla="*/ 2870921 w 7647723"/>
              <a:gd name="connsiteY2" fmla="*/ 1378245 h 2773045"/>
              <a:gd name="connsiteX3" fmla="*/ 2870921 w 7647723"/>
              <a:gd name="connsiteY3" fmla="*/ 2052881 h 2773045"/>
              <a:gd name="connsiteX4" fmla="*/ 3469890 w 7647723"/>
              <a:gd name="connsiteY4" fmla="*/ 2611629 h 2773045"/>
              <a:gd name="connsiteX5" fmla="*/ 4068859 w 7647723"/>
              <a:gd name="connsiteY5" fmla="*/ 2052881 h 2773045"/>
              <a:gd name="connsiteX6" fmla="*/ 4068859 w 7647723"/>
              <a:gd name="connsiteY6" fmla="*/ 1398939 h 2773045"/>
              <a:gd name="connsiteX7" fmla="*/ 4064727 w 7647723"/>
              <a:gd name="connsiteY7" fmla="*/ 761553 h 2773045"/>
              <a:gd name="connsiteX8" fmla="*/ 4824799 w 7647723"/>
              <a:gd name="connsiteY8" fmla="*/ 0 h 2773045"/>
              <a:gd name="connsiteX9" fmla="*/ 5584869 w 7647723"/>
              <a:gd name="connsiteY9" fmla="*/ 761553 h 2773045"/>
              <a:gd name="connsiteX10" fmla="*/ 5580739 w 7647723"/>
              <a:gd name="connsiteY10" fmla="*/ 1378245 h 2773045"/>
              <a:gd name="connsiteX11" fmla="*/ 5580739 w 7647723"/>
              <a:gd name="connsiteY11" fmla="*/ 2052881 h 2773045"/>
              <a:gd name="connsiteX12" fmla="*/ 6179708 w 7647723"/>
              <a:gd name="connsiteY12" fmla="*/ 2611629 h 2773045"/>
              <a:gd name="connsiteX13" fmla="*/ 6778677 w 7647723"/>
              <a:gd name="connsiteY13" fmla="*/ 2052881 h 2773045"/>
              <a:gd name="connsiteX14" fmla="*/ 6778677 w 7647723"/>
              <a:gd name="connsiteY14" fmla="*/ 1398939 h 2773045"/>
              <a:gd name="connsiteX15" fmla="*/ 6774546 w 7647723"/>
              <a:gd name="connsiteY15" fmla="*/ 761553 h 2773045"/>
              <a:gd name="connsiteX16" fmla="*/ 7534617 w 7647723"/>
              <a:gd name="connsiteY16" fmla="*/ 0 h 2773045"/>
              <a:gd name="connsiteX17" fmla="*/ 7612588 w 7647723"/>
              <a:gd name="connsiteY17" fmla="*/ 3915 h 2773045"/>
              <a:gd name="connsiteX18" fmla="*/ 7647723 w 7647723"/>
              <a:gd name="connsiteY18" fmla="*/ 9252 h 2773045"/>
              <a:gd name="connsiteX19" fmla="*/ 7647723 w 7647723"/>
              <a:gd name="connsiteY19" fmla="*/ 173707 h 2773045"/>
              <a:gd name="connsiteX20" fmla="*/ 7642019 w 7647723"/>
              <a:gd name="connsiteY20" fmla="*/ 172014 h 2773045"/>
              <a:gd name="connsiteX21" fmla="*/ 7534617 w 7647723"/>
              <a:gd name="connsiteY21" fmla="*/ 161416 h 2773045"/>
              <a:gd name="connsiteX22" fmla="*/ 6935648 w 7647723"/>
              <a:gd name="connsiteY22" fmla="*/ 724303 h 2773045"/>
              <a:gd name="connsiteX23" fmla="*/ 6935648 w 7647723"/>
              <a:gd name="connsiteY23" fmla="*/ 1378245 h 2773045"/>
              <a:gd name="connsiteX24" fmla="*/ 6939779 w 7647723"/>
              <a:gd name="connsiteY24" fmla="*/ 2011493 h 2773045"/>
              <a:gd name="connsiteX25" fmla="*/ 6179708 w 7647723"/>
              <a:gd name="connsiteY25" fmla="*/ 2773045 h 2773045"/>
              <a:gd name="connsiteX26" fmla="*/ 5419637 w 7647723"/>
              <a:gd name="connsiteY26" fmla="*/ 2011493 h 2773045"/>
              <a:gd name="connsiteX27" fmla="*/ 5423767 w 7647723"/>
              <a:gd name="connsiteY27" fmla="*/ 1378245 h 2773045"/>
              <a:gd name="connsiteX28" fmla="*/ 5423767 w 7647723"/>
              <a:gd name="connsiteY28" fmla="*/ 720164 h 2773045"/>
              <a:gd name="connsiteX29" fmla="*/ 4824799 w 7647723"/>
              <a:gd name="connsiteY29" fmla="*/ 161416 h 2773045"/>
              <a:gd name="connsiteX30" fmla="*/ 4225829 w 7647723"/>
              <a:gd name="connsiteY30" fmla="*/ 724303 h 2773045"/>
              <a:gd name="connsiteX31" fmla="*/ 4225829 w 7647723"/>
              <a:gd name="connsiteY31" fmla="*/ 1378245 h 2773045"/>
              <a:gd name="connsiteX32" fmla="*/ 4229961 w 7647723"/>
              <a:gd name="connsiteY32" fmla="*/ 2011493 h 2773045"/>
              <a:gd name="connsiteX33" fmla="*/ 3469890 w 7647723"/>
              <a:gd name="connsiteY33" fmla="*/ 2773045 h 2773045"/>
              <a:gd name="connsiteX34" fmla="*/ 2709819 w 7647723"/>
              <a:gd name="connsiteY34" fmla="*/ 2011493 h 2773045"/>
              <a:gd name="connsiteX35" fmla="*/ 2713949 w 7647723"/>
              <a:gd name="connsiteY35" fmla="*/ 1378245 h 2773045"/>
              <a:gd name="connsiteX36" fmla="*/ 2713949 w 7647723"/>
              <a:gd name="connsiteY36" fmla="*/ 720164 h 2773045"/>
              <a:gd name="connsiteX37" fmla="*/ 2114980 w 7647723"/>
              <a:gd name="connsiteY37" fmla="*/ 161416 h 2773045"/>
              <a:gd name="connsiteX38" fmla="*/ 1516011 w 7647723"/>
              <a:gd name="connsiteY38" fmla="*/ 724303 h 2773045"/>
              <a:gd name="connsiteX39" fmla="*/ 1516011 w 7647723"/>
              <a:gd name="connsiteY39" fmla="*/ 1378245 h 2773045"/>
              <a:gd name="connsiteX40" fmla="*/ 1520142 w 7647723"/>
              <a:gd name="connsiteY40" fmla="*/ 2011493 h 2773045"/>
              <a:gd name="connsiteX41" fmla="*/ 760071 w 7647723"/>
              <a:gd name="connsiteY41" fmla="*/ 2773045 h 2773045"/>
              <a:gd name="connsiteX42" fmla="*/ 0 w 7647723"/>
              <a:gd name="connsiteY42" fmla="*/ 2011493 h 2773045"/>
              <a:gd name="connsiteX43" fmla="*/ 4131 w 7647723"/>
              <a:gd name="connsiteY43" fmla="*/ 1378245 h 2773045"/>
              <a:gd name="connsiteX44" fmla="*/ 161102 w 7647723"/>
              <a:gd name="connsiteY44" fmla="*/ 1378245 h 2773045"/>
              <a:gd name="connsiteX45" fmla="*/ 161102 w 7647723"/>
              <a:gd name="connsiteY45" fmla="*/ 2052881 h 2773045"/>
              <a:gd name="connsiteX46" fmla="*/ 760071 w 7647723"/>
              <a:gd name="connsiteY46" fmla="*/ 2611629 h 2773045"/>
              <a:gd name="connsiteX47" fmla="*/ 1359040 w 7647723"/>
              <a:gd name="connsiteY47" fmla="*/ 2052881 h 2773045"/>
              <a:gd name="connsiteX48" fmla="*/ 1359040 w 7647723"/>
              <a:gd name="connsiteY48" fmla="*/ 1398939 h 2773045"/>
              <a:gd name="connsiteX49" fmla="*/ 1354909 w 7647723"/>
              <a:gd name="connsiteY49" fmla="*/ 761553 h 2773045"/>
              <a:gd name="connsiteX50" fmla="*/ 2114980 w 7647723"/>
              <a:gd name="connsiteY50" fmla="*/ 0 h 2773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7647723" h="2773045">
                <a:moveTo>
                  <a:pt x="2114980" y="0"/>
                </a:moveTo>
                <a:cubicBezTo>
                  <a:pt x="2536324" y="0"/>
                  <a:pt x="2875051" y="339388"/>
                  <a:pt x="2875051" y="761553"/>
                </a:cubicBezTo>
                <a:cubicBezTo>
                  <a:pt x="2875051" y="786386"/>
                  <a:pt x="2875051" y="1270634"/>
                  <a:pt x="2870921" y="1378245"/>
                </a:cubicBezTo>
                <a:cubicBezTo>
                  <a:pt x="2866790" y="1543800"/>
                  <a:pt x="2854397" y="1903882"/>
                  <a:pt x="2870921" y="2052881"/>
                </a:cubicBezTo>
                <a:cubicBezTo>
                  <a:pt x="2908098" y="2379852"/>
                  <a:pt x="3184863" y="2611629"/>
                  <a:pt x="3469890" y="2611629"/>
                </a:cubicBezTo>
                <a:cubicBezTo>
                  <a:pt x="3754916" y="2611629"/>
                  <a:pt x="4031681" y="2379852"/>
                  <a:pt x="4068859" y="2052881"/>
                </a:cubicBezTo>
                <a:cubicBezTo>
                  <a:pt x="4085382" y="1903882"/>
                  <a:pt x="4072989" y="1494133"/>
                  <a:pt x="4068859" y="1398939"/>
                </a:cubicBezTo>
                <a:cubicBezTo>
                  <a:pt x="4068859" y="1237523"/>
                  <a:pt x="4064727" y="786386"/>
                  <a:pt x="4064727" y="761553"/>
                </a:cubicBezTo>
                <a:cubicBezTo>
                  <a:pt x="4064727" y="339388"/>
                  <a:pt x="4407585" y="0"/>
                  <a:pt x="4824799" y="0"/>
                </a:cubicBezTo>
                <a:cubicBezTo>
                  <a:pt x="5246143" y="0"/>
                  <a:pt x="5584869" y="339388"/>
                  <a:pt x="5584869" y="761553"/>
                </a:cubicBezTo>
                <a:cubicBezTo>
                  <a:pt x="5584869" y="786386"/>
                  <a:pt x="5584869" y="1270634"/>
                  <a:pt x="5580739" y="1378245"/>
                </a:cubicBezTo>
                <a:cubicBezTo>
                  <a:pt x="5576608" y="1543800"/>
                  <a:pt x="5564215" y="1903882"/>
                  <a:pt x="5580739" y="2052881"/>
                </a:cubicBezTo>
                <a:cubicBezTo>
                  <a:pt x="5617916" y="2379852"/>
                  <a:pt x="5894681" y="2611629"/>
                  <a:pt x="6179708" y="2611629"/>
                </a:cubicBezTo>
                <a:cubicBezTo>
                  <a:pt x="6468865" y="2611629"/>
                  <a:pt x="6745630" y="2379852"/>
                  <a:pt x="6778677" y="2052881"/>
                </a:cubicBezTo>
                <a:cubicBezTo>
                  <a:pt x="6795200" y="1903882"/>
                  <a:pt x="6782807" y="1494133"/>
                  <a:pt x="6778677" y="1398939"/>
                </a:cubicBezTo>
                <a:cubicBezTo>
                  <a:pt x="6778677" y="1237523"/>
                  <a:pt x="6774546" y="786386"/>
                  <a:pt x="6774546" y="761553"/>
                </a:cubicBezTo>
                <a:cubicBezTo>
                  <a:pt x="6774546" y="339388"/>
                  <a:pt x="7117404" y="0"/>
                  <a:pt x="7534617" y="0"/>
                </a:cubicBezTo>
                <a:cubicBezTo>
                  <a:pt x="7560951" y="0"/>
                  <a:pt x="7586962" y="1326"/>
                  <a:pt x="7612588" y="3915"/>
                </a:cubicBezTo>
                <a:lnTo>
                  <a:pt x="7647723" y="9252"/>
                </a:lnTo>
                <a:lnTo>
                  <a:pt x="7647723" y="173707"/>
                </a:lnTo>
                <a:lnTo>
                  <a:pt x="7642019" y="172014"/>
                </a:lnTo>
                <a:cubicBezTo>
                  <a:pt x="7606713" y="165038"/>
                  <a:pt x="7570762" y="161416"/>
                  <a:pt x="7534617" y="161416"/>
                </a:cubicBezTo>
                <a:cubicBezTo>
                  <a:pt x="7249591" y="161416"/>
                  <a:pt x="6972825" y="393193"/>
                  <a:pt x="6935648" y="724303"/>
                </a:cubicBezTo>
                <a:cubicBezTo>
                  <a:pt x="6919125" y="869164"/>
                  <a:pt x="6935648" y="1278912"/>
                  <a:pt x="6935648" y="1378245"/>
                </a:cubicBezTo>
                <a:cubicBezTo>
                  <a:pt x="6939779" y="1535522"/>
                  <a:pt x="6939779" y="1986659"/>
                  <a:pt x="6939779" y="2011493"/>
                </a:cubicBezTo>
                <a:cubicBezTo>
                  <a:pt x="6939779" y="2433658"/>
                  <a:pt x="6601051" y="2773045"/>
                  <a:pt x="6179708" y="2773045"/>
                </a:cubicBezTo>
                <a:cubicBezTo>
                  <a:pt x="5762495" y="2773045"/>
                  <a:pt x="5419637" y="2433658"/>
                  <a:pt x="5419637" y="2011493"/>
                </a:cubicBezTo>
                <a:cubicBezTo>
                  <a:pt x="5419637" y="1986659"/>
                  <a:pt x="5423767" y="1535522"/>
                  <a:pt x="5423767" y="1378245"/>
                </a:cubicBezTo>
                <a:cubicBezTo>
                  <a:pt x="5427899" y="1212690"/>
                  <a:pt x="5440291" y="869164"/>
                  <a:pt x="5423767" y="720164"/>
                </a:cubicBezTo>
                <a:cubicBezTo>
                  <a:pt x="5386590" y="393193"/>
                  <a:pt x="5109825" y="161416"/>
                  <a:pt x="4824799" y="161416"/>
                </a:cubicBezTo>
                <a:cubicBezTo>
                  <a:pt x="4539772" y="161416"/>
                  <a:pt x="4263007" y="393193"/>
                  <a:pt x="4225829" y="724303"/>
                </a:cubicBezTo>
                <a:cubicBezTo>
                  <a:pt x="4209307" y="869164"/>
                  <a:pt x="4221699" y="1212690"/>
                  <a:pt x="4225829" y="1378245"/>
                </a:cubicBezTo>
                <a:cubicBezTo>
                  <a:pt x="4229961" y="1535522"/>
                  <a:pt x="4229961" y="1986659"/>
                  <a:pt x="4229961" y="2011493"/>
                </a:cubicBezTo>
                <a:cubicBezTo>
                  <a:pt x="4229961" y="2433658"/>
                  <a:pt x="3891233" y="2773045"/>
                  <a:pt x="3469890" y="2773045"/>
                </a:cubicBezTo>
                <a:cubicBezTo>
                  <a:pt x="3052677" y="2773045"/>
                  <a:pt x="2709819" y="2433658"/>
                  <a:pt x="2709819" y="2011493"/>
                </a:cubicBezTo>
                <a:cubicBezTo>
                  <a:pt x="2709819" y="1986659"/>
                  <a:pt x="2709819" y="1535522"/>
                  <a:pt x="2713949" y="1378245"/>
                </a:cubicBezTo>
                <a:cubicBezTo>
                  <a:pt x="2718080" y="1278912"/>
                  <a:pt x="2730473" y="869164"/>
                  <a:pt x="2713949" y="720164"/>
                </a:cubicBezTo>
                <a:cubicBezTo>
                  <a:pt x="2676772" y="393193"/>
                  <a:pt x="2400007" y="161416"/>
                  <a:pt x="2114980" y="161416"/>
                </a:cubicBezTo>
                <a:cubicBezTo>
                  <a:pt x="1829954" y="161416"/>
                  <a:pt x="1553189" y="393193"/>
                  <a:pt x="1516011" y="724303"/>
                </a:cubicBezTo>
                <a:cubicBezTo>
                  <a:pt x="1499488" y="869164"/>
                  <a:pt x="1511881" y="1212690"/>
                  <a:pt x="1516011" y="1378245"/>
                </a:cubicBezTo>
                <a:cubicBezTo>
                  <a:pt x="1520142" y="1535522"/>
                  <a:pt x="1520142" y="1986659"/>
                  <a:pt x="1520142" y="2011493"/>
                </a:cubicBezTo>
                <a:cubicBezTo>
                  <a:pt x="1520142" y="2433658"/>
                  <a:pt x="1181415" y="2773045"/>
                  <a:pt x="760071" y="2773045"/>
                </a:cubicBezTo>
                <a:cubicBezTo>
                  <a:pt x="338728" y="2773045"/>
                  <a:pt x="0" y="2433658"/>
                  <a:pt x="0" y="2011493"/>
                </a:cubicBezTo>
                <a:cubicBezTo>
                  <a:pt x="0" y="1986659"/>
                  <a:pt x="4131" y="1378245"/>
                  <a:pt x="4131" y="1378245"/>
                </a:cubicBezTo>
                <a:cubicBezTo>
                  <a:pt x="4131" y="1378245"/>
                  <a:pt x="4131" y="1378245"/>
                  <a:pt x="161102" y="1378245"/>
                </a:cubicBezTo>
                <a:cubicBezTo>
                  <a:pt x="161102" y="1378245"/>
                  <a:pt x="144579" y="1883187"/>
                  <a:pt x="161102" y="2052881"/>
                </a:cubicBezTo>
                <a:cubicBezTo>
                  <a:pt x="198280" y="2379852"/>
                  <a:pt x="475045" y="2611629"/>
                  <a:pt x="760071" y="2611629"/>
                </a:cubicBezTo>
                <a:cubicBezTo>
                  <a:pt x="1045098" y="2611629"/>
                  <a:pt x="1321863" y="2379852"/>
                  <a:pt x="1359040" y="2052881"/>
                </a:cubicBezTo>
                <a:cubicBezTo>
                  <a:pt x="1375563" y="1903882"/>
                  <a:pt x="1363171" y="1560355"/>
                  <a:pt x="1359040" y="1398939"/>
                </a:cubicBezTo>
                <a:cubicBezTo>
                  <a:pt x="1354909" y="1237523"/>
                  <a:pt x="1354909" y="786386"/>
                  <a:pt x="1354909" y="761553"/>
                </a:cubicBezTo>
                <a:cubicBezTo>
                  <a:pt x="1354909" y="339388"/>
                  <a:pt x="1693637" y="0"/>
                  <a:pt x="2114980" y="0"/>
                </a:cubicBezTo>
                <a:close/>
              </a:path>
            </a:pathLst>
          </a:custGeom>
          <a:gradFill>
            <a:gsLst>
              <a:gs pos="0">
                <a:srgbClr val="008D81"/>
              </a:gs>
              <a:gs pos="100000">
                <a:srgbClr val="00FEEA"/>
              </a:gs>
            </a:gsLst>
            <a:lin ang="2700000" scaled="0"/>
          </a:gra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71" name="Line 6">
            <a:extLst>
              <a:ext uri="{FF2B5EF4-FFF2-40B4-BE49-F238E27FC236}">
                <a16:creationId xmlns="" xmlns:a16="http://schemas.microsoft.com/office/drawing/2014/main" id="{1D1A5814-F928-A147-AE89-025A24D5DB98}"/>
              </a:ext>
            </a:extLst>
          </p:cNvPr>
          <p:cNvSpPr>
            <a:spLocks noChangeShapeType="1"/>
          </p:cNvSpPr>
          <p:nvPr/>
        </p:nvSpPr>
        <p:spPr bwMode="auto">
          <a:xfrm>
            <a:off x="5288180" y="3148089"/>
            <a:ext cx="0" cy="849910"/>
          </a:xfrm>
          <a:prstGeom prst="line">
            <a:avLst/>
          </a:prstGeom>
          <a:noFill/>
          <a:ln w="12700" cap="flat">
            <a:solidFill>
              <a:srgbClr val="FE6853"/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="" xmlns:a16="http://schemas.microsoft.com/office/drawing/2014/main" id="{A3ED0E7F-F6DC-FA4F-A8F4-475BC2BE9176}"/>
              </a:ext>
            </a:extLst>
          </p:cNvPr>
          <p:cNvSpPr txBox="1"/>
          <p:nvPr/>
        </p:nvSpPr>
        <p:spPr>
          <a:xfrm>
            <a:off x="4544277" y="2023765"/>
            <a:ext cx="1521388" cy="861774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lvl="0" algn="ctr">
              <a:defRPr/>
            </a:pP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kern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kern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="" xmlns:a16="http://schemas.microsoft.com/office/drawing/2014/main" id="{30E82F64-2CF9-F14C-ACC1-1F9AB72B2B92}"/>
              </a:ext>
            </a:extLst>
          </p:cNvPr>
          <p:cNvSpPr txBox="1"/>
          <p:nvPr/>
        </p:nvSpPr>
        <p:spPr>
          <a:xfrm>
            <a:off x="4544276" y="1712128"/>
            <a:ext cx="1521389" cy="215444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Lorem Ipsum</a:t>
            </a:r>
          </a:p>
        </p:txBody>
      </p:sp>
      <p:sp>
        <p:nvSpPr>
          <p:cNvPr id="218" name="Oval 217">
            <a:extLst>
              <a:ext uri="{FF2B5EF4-FFF2-40B4-BE49-F238E27FC236}">
                <a16:creationId xmlns="" xmlns:a16="http://schemas.microsoft.com/office/drawing/2014/main" id="{330F1EBF-658B-314C-829A-6DB491A42246}"/>
              </a:ext>
            </a:extLst>
          </p:cNvPr>
          <p:cNvSpPr/>
          <p:nvPr/>
        </p:nvSpPr>
        <p:spPr>
          <a:xfrm>
            <a:off x="5004473" y="4291820"/>
            <a:ext cx="633689" cy="633689"/>
          </a:xfrm>
          <a:prstGeom prst="ellipse">
            <a:avLst/>
          </a:prstGeom>
          <a:solidFill>
            <a:srgbClr val="FE6853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Line 6">
            <a:extLst>
              <a:ext uri="{FF2B5EF4-FFF2-40B4-BE49-F238E27FC236}">
                <a16:creationId xmlns="" xmlns:a16="http://schemas.microsoft.com/office/drawing/2014/main" id="{5A5D3AE3-FCDE-6F4B-8590-B55853F86EBE}"/>
              </a:ext>
            </a:extLst>
          </p:cNvPr>
          <p:cNvSpPr>
            <a:spLocks noChangeShapeType="1"/>
          </p:cNvSpPr>
          <p:nvPr/>
        </p:nvSpPr>
        <p:spPr bwMode="auto">
          <a:xfrm>
            <a:off x="7997514" y="3148089"/>
            <a:ext cx="0" cy="849910"/>
          </a:xfrm>
          <a:prstGeom prst="line">
            <a:avLst/>
          </a:prstGeom>
          <a:noFill/>
          <a:ln w="12700" cap="flat">
            <a:solidFill>
              <a:srgbClr val="FE6853"/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="" xmlns:a16="http://schemas.microsoft.com/office/drawing/2014/main" id="{09FDA1A1-D10B-1F47-914A-5333705B1D01}"/>
              </a:ext>
            </a:extLst>
          </p:cNvPr>
          <p:cNvSpPr txBox="1"/>
          <p:nvPr/>
        </p:nvSpPr>
        <p:spPr>
          <a:xfrm>
            <a:off x="7253611" y="2023765"/>
            <a:ext cx="1521388" cy="861774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lvl="0" algn="ctr">
              <a:defRPr/>
            </a:pP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kern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kern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="" xmlns:a16="http://schemas.microsoft.com/office/drawing/2014/main" id="{68259AD4-7F56-C247-A846-BAC1D963EDDF}"/>
              </a:ext>
            </a:extLst>
          </p:cNvPr>
          <p:cNvSpPr txBox="1"/>
          <p:nvPr/>
        </p:nvSpPr>
        <p:spPr>
          <a:xfrm>
            <a:off x="7253610" y="1712128"/>
            <a:ext cx="1521389" cy="215444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Lorem Ipsum</a:t>
            </a:r>
          </a:p>
        </p:txBody>
      </p:sp>
      <p:sp>
        <p:nvSpPr>
          <p:cNvPr id="223" name="Oval 222">
            <a:extLst>
              <a:ext uri="{FF2B5EF4-FFF2-40B4-BE49-F238E27FC236}">
                <a16:creationId xmlns="" xmlns:a16="http://schemas.microsoft.com/office/drawing/2014/main" id="{966EA2D4-4E54-394F-865D-F3BFE4941745}"/>
              </a:ext>
            </a:extLst>
          </p:cNvPr>
          <p:cNvSpPr/>
          <p:nvPr/>
        </p:nvSpPr>
        <p:spPr>
          <a:xfrm>
            <a:off x="7713807" y="4291820"/>
            <a:ext cx="633689" cy="633689"/>
          </a:xfrm>
          <a:prstGeom prst="ellipse">
            <a:avLst/>
          </a:prstGeom>
          <a:solidFill>
            <a:srgbClr val="FE6853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Line 6">
            <a:extLst>
              <a:ext uri="{FF2B5EF4-FFF2-40B4-BE49-F238E27FC236}">
                <a16:creationId xmlns="" xmlns:a16="http://schemas.microsoft.com/office/drawing/2014/main" id="{F84FD0AC-2285-E041-A4D4-F139BB2F48FE}"/>
              </a:ext>
            </a:extLst>
          </p:cNvPr>
          <p:cNvSpPr>
            <a:spLocks noChangeShapeType="1"/>
          </p:cNvSpPr>
          <p:nvPr/>
        </p:nvSpPr>
        <p:spPr bwMode="auto">
          <a:xfrm>
            <a:off x="10706847" y="3148089"/>
            <a:ext cx="0" cy="849910"/>
          </a:xfrm>
          <a:prstGeom prst="line">
            <a:avLst/>
          </a:prstGeom>
          <a:noFill/>
          <a:ln w="12700" cap="flat">
            <a:solidFill>
              <a:srgbClr val="FE6853"/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="" xmlns:a16="http://schemas.microsoft.com/office/drawing/2014/main" id="{2FB05F20-668B-6640-B579-CEA2617065A7}"/>
              </a:ext>
            </a:extLst>
          </p:cNvPr>
          <p:cNvSpPr txBox="1"/>
          <p:nvPr/>
        </p:nvSpPr>
        <p:spPr>
          <a:xfrm>
            <a:off x="9962944" y="2023765"/>
            <a:ext cx="1521388" cy="861774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lvl="0" algn="ctr">
              <a:defRPr/>
            </a:pP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kern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kern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="" xmlns:a16="http://schemas.microsoft.com/office/drawing/2014/main" id="{DAAAC9A8-47C8-3243-9891-99E347B80449}"/>
              </a:ext>
            </a:extLst>
          </p:cNvPr>
          <p:cNvSpPr txBox="1"/>
          <p:nvPr/>
        </p:nvSpPr>
        <p:spPr>
          <a:xfrm>
            <a:off x="9962943" y="1712128"/>
            <a:ext cx="1521389" cy="215444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Lorem Ipsum</a:t>
            </a:r>
          </a:p>
        </p:txBody>
      </p:sp>
      <p:sp>
        <p:nvSpPr>
          <p:cNvPr id="228" name="Oval 227">
            <a:extLst>
              <a:ext uri="{FF2B5EF4-FFF2-40B4-BE49-F238E27FC236}">
                <a16:creationId xmlns="" xmlns:a16="http://schemas.microsoft.com/office/drawing/2014/main" id="{48146E49-D74B-0146-A13C-223B346575BE}"/>
              </a:ext>
            </a:extLst>
          </p:cNvPr>
          <p:cNvSpPr/>
          <p:nvPr/>
        </p:nvSpPr>
        <p:spPr>
          <a:xfrm>
            <a:off x="10423140" y="4291820"/>
            <a:ext cx="633689" cy="633689"/>
          </a:xfrm>
          <a:prstGeom prst="ellipse">
            <a:avLst/>
          </a:prstGeom>
          <a:solidFill>
            <a:srgbClr val="FE6853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Oval 228">
            <a:extLst>
              <a:ext uri="{FF2B5EF4-FFF2-40B4-BE49-F238E27FC236}">
                <a16:creationId xmlns="" xmlns:a16="http://schemas.microsoft.com/office/drawing/2014/main" id="{CCF5BB05-4FD0-8044-B6E8-B37D592693F0}"/>
              </a:ext>
            </a:extLst>
          </p:cNvPr>
          <p:cNvSpPr/>
          <p:nvPr/>
        </p:nvSpPr>
        <p:spPr>
          <a:xfrm>
            <a:off x="6346197" y="3023911"/>
            <a:ext cx="633689" cy="633689"/>
          </a:xfrm>
          <a:prstGeom prst="ellipse">
            <a:avLst/>
          </a:prstGeom>
          <a:solidFill>
            <a:srgbClr val="FE6853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Line 6">
            <a:extLst>
              <a:ext uri="{FF2B5EF4-FFF2-40B4-BE49-F238E27FC236}">
                <a16:creationId xmlns="" xmlns:a16="http://schemas.microsoft.com/office/drawing/2014/main" id="{7BDD4273-0712-C943-BD92-CA7A283E7B18}"/>
              </a:ext>
            </a:extLst>
          </p:cNvPr>
          <p:cNvSpPr>
            <a:spLocks noChangeShapeType="1"/>
          </p:cNvSpPr>
          <p:nvPr/>
        </p:nvSpPr>
        <p:spPr bwMode="auto">
          <a:xfrm>
            <a:off x="6663041" y="3916322"/>
            <a:ext cx="0" cy="849910"/>
          </a:xfrm>
          <a:prstGeom prst="line">
            <a:avLst/>
          </a:prstGeom>
          <a:noFill/>
          <a:ln w="12700" cap="flat">
            <a:solidFill>
              <a:srgbClr val="FE6853"/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31" name="TextBox 230">
            <a:extLst>
              <a:ext uri="{FF2B5EF4-FFF2-40B4-BE49-F238E27FC236}">
                <a16:creationId xmlns="" xmlns:a16="http://schemas.microsoft.com/office/drawing/2014/main" id="{62B019C6-BDE2-7D40-8ADE-0912E1E401F7}"/>
              </a:ext>
            </a:extLst>
          </p:cNvPr>
          <p:cNvSpPr txBox="1"/>
          <p:nvPr/>
        </p:nvSpPr>
        <p:spPr>
          <a:xfrm>
            <a:off x="5902347" y="5480019"/>
            <a:ext cx="1521388" cy="861774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lvl="0" algn="ctr">
              <a:defRPr/>
            </a:pP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kern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kern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232" name="TextBox 231">
            <a:extLst>
              <a:ext uri="{FF2B5EF4-FFF2-40B4-BE49-F238E27FC236}">
                <a16:creationId xmlns="" xmlns:a16="http://schemas.microsoft.com/office/drawing/2014/main" id="{01A2464B-A169-1542-96AC-AE291D94AE93}"/>
              </a:ext>
            </a:extLst>
          </p:cNvPr>
          <p:cNvSpPr txBox="1"/>
          <p:nvPr/>
        </p:nvSpPr>
        <p:spPr>
          <a:xfrm>
            <a:off x="5902346" y="5168382"/>
            <a:ext cx="1521389" cy="215444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Lorem Ipsum</a:t>
            </a:r>
          </a:p>
        </p:txBody>
      </p:sp>
      <p:sp>
        <p:nvSpPr>
          <p:cNvPr id="233" name="Oval 232">
            <a:extLst>
              <a:ext uri="{FF2B5EF4-FFF2-40B4-BE49-F238E27FC236}">
                <a16:creationId xmlns="" xmlns:a16="http://schemas.microsoft.com/office/drawing/2014/main" id="{A36C0C2E-A314-0249-A822-65E93CCA4146}"/>
              </a:ext>
            </a:extLst>
          </p:cNvPr>
          <p:cNvSpPr/>
          <p:nvPr/>
        </p:nvSpPr>
        <p:spPr>
          <a:xfrm>
            <a:off x="9060096" y="3023911"/>
            <a:ext cx="633689" cy="633689"/>
          </a:xfrm>
          <a:prstGeom prst="ellipse">
            <a:avLst/>
          </a:prstGeom>
          <a:solidFill>
            <a:srgbClr val="FE6853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Line 6">
            <a:extLst>
              <a:ext uri="{FF2B5EF4-FFF2-40B4-BE49-F238E27FC236}">
                <a16:creationId xmlns="" xmlns:a16="http://schemas.microsoft.com/office/drawing/2014/main" id="{AFD03EA5-B5A0-B642-9BAF-6DAD619A8EF0}"/>
              </a:ext>
            </a:extLst>
          </p:cNvPr>
          <p:cNvSpPr>
            <a:spLocks noChangeShapeType="1"/>
          </p:cNvSpPr>
          <p:nvPr/>
        </p:nvSpPr>
        <p:spPr bwMode="auto">
          <a:xfrm>
            <a:off x="9376940" y="3916322"/>
            <a:ext cx="0" cy="849910"/>
          </a:xfrm>
          <a:prstGeom prst="line">
            <a:avLst/>
          </a:prstGeom>
          <a:noFill/>
          <a:ln w="12700" cap="flat">
            <a:solidFill>
              <a:srgbClr val="FE6853"/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="" xmlns:a16="http://schemas.microsoft.com/office/drawing/2014/main" id="{EC95CA2F-E4D7-214F-9434-F018896C5661}"/>
              </a:ext>
            </a:extLst>
          </p:cNvPr>
          <p:cNvSpPr txBox="1"/>
          <p:nvPr/>
        </p:nvSpPr>
        <p:spPr>
          <a:xfrm>
            <a:off x="8616246" y="5480019"/>
            <a:ext cx="1521388" cy="861774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lvl="0" algn="ctr">
              <a:defRPr/>
            </a:pP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kern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kern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236" name="TextBox 235">
            <a:extLst>
              <a:ext uri="{FF2B5EF4-FFF2-40B4-BE49-F238E27FC236}">
                <a16:creationId xmlns="" xmlns:a16="http://schemas.microsoft.com/office/drawing/2014/main" id="{D8B553B9-D073-614B-962A-3B3FE5125D79}"/>
              </a:ext>
            </a:extLst>
          </p:cNvPr>
          <p:cNvSpPr txBox="1"/>
          <p:nvPr/>
        </p:nvSpPr>
        <p:spPr>
          <a:xfrm>
            <a:off x="8616245" y="5168382"/>
            <a:ext cx="1521389" cy="215444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Lorem Ipsum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="" xmlns:a16="http://schemas.microsoft.com/office/drawing/2014/main" id="{410525CA-C538-BC44-80B1-E4BEFE07125A}"/>
              </a:ext>
            </a:extLst>
          </p:cNvPr>
          <p:cNvSpPr/>
          <p:nvPr/>
        </p:nvSpPr>
        <p:spPr>
          <a:xfrm>
            <a:off x="461933" y="2382736"/>
            <a:ext cx="242893" cy="167699"/>
          </a:xfrm>
          <a:custGeom>
            <a:avLst/>
            <a:gdLst>
              <a:gd name="connsiteX0" fmla="*/ 235749 w 242893"/>
              <a:gd name="connsiteY0" fmla="*/ 109718 h 167699"/>
              <a:gd name="connsiteX1" fmla="*/ 182170 w 242893"/>
              <a:gd name="connsiteY1" fmla="*/ 125775 h 167699"/>
              <a:gd name="connsiteX2" fmla="*/ 146450 w 242893"/>
              <a:gd name="connsiteY2" fmla="*/ 42817 h 167699"/>
              <a:gd name="connsiteX3" fmla="*/ 66081 w 242893"/>
              <a:gd name="connsiteY3" fmla="*/ 57089 h 167699"/>
              <a:gd name="connsiteX4" fmla="*/ 29469 w 242893"/>
              <a:gd name="connsiteY4" fmla="*/ 0 h 167699"/>
              <a:gd name="connsiteX5" fmla="*/ 0 w 242893"/>
              <a:gd name="connsiteY5" fmla="*/ 18732 h 167699"/>
              <a:gd name="connsiteX6" fmla="*/ 49114 w 242893"/>
              <a:gd name="connsiteY6" fmla="*/ 95446 h 167699"/>
              <a:gd name="connsiteX7" fmla="*/ 125912 w 242893"/>
              <a:gd name="connsiteY7" fmla="*/ 82066 h 167699"/>
              <a:gd name="connsiteX8" fmla="*/ 162524 w 242893"/>
              <a:gd name="connsiteY8" fmla="*/ 167700 h 167699"/>
              <a:gd name="connsiteX9" fmla="*/ 242893 w 242893"/>
              <a:gd name="connsiteY9" fmla="*/ 143615 h 167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2893" h="167699">
                <a:moveTo>
                  <a:pt x="235749" y="109718"/>
                </a:moveTo>
                <a:lnTo>
                  <a:pt x="182170" y="125775"/>
                </a:lnTo>
                <a:lnTo>
                  <a:pt x="146450" y="42817"/>
                </a:lnTo>
                <a:lnTo>
                  <a:pt x="66081" y="57089"/>
                </a:lnTo>
                <a:lnTo>
                  <a:pt x="29469" y="0"/>
                </a:lnTo>
                <a:lnTo>
                  <a:pt x="0" y="18732"/>
                </a:lnTo>
                <a:lnTo>
                  <a:pt x="49114" y="95446"/>
                </a:lnTo>
                <a:lnTo>
                  <a:pt x="125912" y="82066"/>
                </a:lnTo>
                <a:lnTo>
                  <a:pt x="162524" y="167700"/>
                </a:lnTo>
                <a:lnTo>
                  <a:pt x="242893" y="143615"/>
                </a:lnTo>
                <a:close/>
              </a:path>
            </a:pathLst>
          </a:custGeom>
          <a:solidFill>
            <a:srgbClr val="50BFA5"/>
          </a:solidFill>
          <a:ln w="89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="" xmlns:a16="http://schemas.microsoft.com/office/drawing/2014/main" id="{B720348A-1461-AE4D-8A12-9AB085A06AC0}"/>
              </a:ext>
            </a:extLst>
          </p:cNvPr>
          <p:cNvSpPr/>
          <p:nvPr/>
        </p:nvSpPr>
        <p:spPr>
          <a:xfrm>
            <a:off x="3299853" y="5204194"/>
            <a:ext cx="243785" cy="167699"/>
          </a:xfrm>
          <a:custGeom>
            <a:avLst/>
            <a:gdLst>
              <a:gd name="connsiteX0" fmla="*/ 235749 w 243785"/>
              <a:gd name="connsiteY0" fmla="*/ 108827 h 167699"/>
              <a:gd name="connsiteX1" fmla="*/ 183063 w 243785"/>
              <a:gd name="connsiteY1" fmla="*/ 125775 h 167699"/>
              <a:gd name="connsiteX2" fmla="*/ 147343 w 243785"/>
              <a:gd name="connsiteY2" fmla="*/ 42817 h 167699"/>
              <a:gd name="connsiteX3" fmla="*/ 66081 w 243785"/>
              <a:gd name="connsiteY3" fmla="*/ 57089 h 167699"/>
              <a:gd name="connsiteX4" fmla="*/ 29469 w 243785"/>
              <a:gd name="connsiteY4" fmla="*/ 0 h 167699"/>
              <a:gd name="connsiteX5" fmla="*/ 0 w 243785"/>
              <a:gd name="connsiteY5" fmla="*/ 18732 h 167699"/>
              <a:gd name="connsiteX6" fmla="*/ 50007 w 243785"/>
              <a:gd name="connsiteY6" fmla="*/ 95446 h 167699"/>
              <a:gd name="connsiteX7" fmla="*/ 125911 w 243785"/>
              <a:gd name="connsiteY7" fmla="*/ 82066 h 167699"/>
              <a:gd name="connsiteX8" fmla="*/ 163417 w 243785"/>
              <a:gd name="connsiteY8" fmla="*/ 167700 h 167699"/>
              <a:gd name="connsiteX9" fmla="*/ 243786 w 243785"/>
              <a:gd name="connsiteY9" fmla="*/ 142723 h 167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3785" h="167699">
                <a:moveTo>
                  <a:pt x="235749" y="108827"/>
                </a:moveTo>
                <a:lnTo>
                  <a:pt x="183063" y="125775"/>
                </a:lnTo>
                <a:lnTo>
                  <a:pt x="147343" y="42817"/>
                </a:lnTo>
                <a:lnTo>
                  <a:pt x="66081" y="57089"/>
                </a:lnTo>
                <a:lnTo>
                  <a:pt x="29469" y="0"/>
                </a:lnTo>
                <a:lnTo>
                  <a:pt x="0" y="18732"/>
                </a:lnTo>
                <a:lnTo>
                  <a:pt x="50007" y="95446"/>
                </a:lnTo>
                <a:lnTo>
                  <a:pt x="125911" y="82066"/>
                </a:lnTo>
                <a:lnTo>
                  <a:pt x="163417" y="167700"/>
                </a:lnTo>
                <a:lnTo>
                  <a:pt x="243786" y="142723"/>
                </a:lnTo>
                <a:close/>
              </a:path>
            </a:pathLst>
          </a:custGeom>
          <a:solidFill>
            <a:srgbClr val="50BFA5"/>
          </a:solidFill>
          <a:ln w="89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="" xmlns:a16="http://schemas.microsoft.com/office/drawing/2014/main" id="{684940FE-18E9-FD45-A115-4243F7B8C447}"/>
              </a:ext>
            </a:extLst>
          </p:cNvPr>
          <p:cNvSpPr/>
          <p:nvPr/>
        </p:nvSpPr>
        <p:spPr>
          <a:xfrm>
            <a:off x="-112789" y="4128418"/>
            <a:ext cx="971134" cy="2226481"/>
          </a:xfrm>
          <a:custGeom>
            <a:avLst/>
            <a:gdLst>
              <a:gd name="connsiteX0" fmla="*/ 308612 w 971134"/>
              <a:gd name="connsiteY0" fmla="*/ 2226482 h 2226481"/>
              <a:gd name="connsiteX1" fmla="*/ 2317 w 971134"/>
              <a:gd name="connsiteY1" fmla="*/ 1053476 h 2226481"/>
              <a:gd name="connsiteX2" fmla="*/ 138051 w 971134"/>
              <a:gd name="connsiteY2" fmla="*/ 907184 h 2226481"/>
              <a:gd name="connsiteX3" fmla="*/ 101438 w 971134"/>
              <a:gd name="connsiteY3" fmla="*/ 407653 h 2226481"/>
              <a:gd name="connsiteX4" fmla="*/ 285394 w 971134"/>
              <a:gd name="connsiteY4" fmla="*/ 490611 h 2226481"/>
              <a:gd name="connsiteX5" fmla="*/ 417557 w 971134"/>
              <a:gd name="connsiteY5" fmla="*/ 0 h 2226481"/>
              <a:gd name="connsiteX6" fmla="*/ 605977 w 971134"/>
              <a:gd name="connsiteY6" fmla="*/ 535212 h 2226481"/>
              <a:gd name="connsiteX7" fmla="*/ 757786 w 971134"/>
              <a:gd name="connsiteY7" fmla="*/ 382676 h 2226481"/>
              <a:gd name="connsiteX8" fmla="*/ 690811 w 971134"/>
              <a:gd name="connsiteY8" fmla="*/ 889344 h 2226481"/>
              <a:gd name="connsiteX9" fmla="*/ 957815 w 971134"/>
              <a:gd name="connsiteY9" fmla="*/ 989250 h 2226481"/>
              <a:gd name="connsiteX10" fmla="*/ 308612 w 971134"/>
              <a:gd name="connsiteY10" fmla="*/ 2226482 h 2226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71134" h="2226481">
                <a:moveTo>
                  <a:pt x="308612" y="2226482"/>
                </a:moveTo>
                <a:cubicBezTo>
                  <a:pt x="308612" y="2226482"/>
                  <a:pt x="24641" y="1264884"/>
                  <a:pt x="2317" y="1053476"/>
                </a:cubicBezTo>
                <a:cubicBezTo>
                  <a:pt x="-20901" y="841175"/>
                  <a:pt x="138051" y="907184"/>
                  <a:pt x="138051" y="907184"/>
                </a:cubicBezTo>
                <a:cubicBezTo>
                  <a:pt x="138051" y="907184"/>
                  <a:pt x="4103" y="503099"/>
                  <a:pt x="101438" y="407653"/>
                </a:cubicBezTo>
                <a:cubicBezTo>
                  <a:pt x="197881" y="311315"/>
                  <a:pt x="285394" y="490611"/>
                  <a:pt x="285394" y="490611"/>
                </a:cubicBezTo>
                <a:cubicBezTo>
                  <a:pt x="285394" y="490611"/>
                  <a:pt x="314863" y="0"/>
                  <a:pt x="417557" y="0"/>
                </a:cubicBezTo>
                <a:cubicBezTo>
                  <a:pt x="609549" y="0"/>
                  <a:pt x="605977" y="535212"/>
                  <a:pt x="605977" y="535212"/>
                </a:cubicBezTo>
                <a:cubicBezTo>
                  <a:pt x="605977" y="535212"/>
                  <a:pt x="655092" y="325587"/>
                  <a:pt x="757786" y="382676"/>
                </a:cubicBezTo>
                <a:cubicBezTo>
                  <a:pt x="912273" y="469203"/>
                  <a:pt x="690811" y="889344"/>
                  <a:pt x="690811" y="889344"/>
                </a:cubicBezTo>
                <a:cubicBezTo>
                  <a:pt x="690811" y="889344"/>
                  <a:pt x="888162" y="889344"/>
                  <a:pt x="957815" y="989250"/>
                </a:cubicBezTo>
                <a:cubicBezTo>
                  <a:pt x="1081048" y="1166762"/>
                  <a:pt x="308612" y="2226482"/>
                  <a:pt x="308612" y="2226482"/>
                </a:cubicBezTo>
                <a:close/>
              </a:path>
            </a:pathLst>
          </a:custGeom>
          <a:solidFill>
            <a:srgbClr val="50BFA5"/>
          </a:solidFill>
          <a:ln w="89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5" name="Graphic 7">
            <a:extLst>
              <a:ext uri="{FF2B5EF4-FFF2-40B4-BE49-F238E27FC236}">
                <a16:creationId xmlns="" xmlns:a16="http://schemas.microsoft.com/office/drawing/2014/main" id="{154FEAFE-506D-7843-B470-DDEC4E1DA47C}"/>
              </a:ext>
            </a:extLst>
          </p:cNvPr>
          <p:cNvGrpSpPr/>
          <p:nvPr/>
        </p:nvGrpSpPr>
        <p:grpSpPr>
          <a:xfrm>
            <a:off x="-1183944" y="4812007"/>
            <a:ext cx="1472637" cy="1416225"/>
            <a:chOff x="-1183944" y="4812007"/>
            <a:chExt cx="1472637" cy="1416225"/>
          </a:xfrm>
        </p:grpSpPr>
        <p:sp>
          <p:nvSpPr>
            <p:cNvPr id="16" name="Freeform 15">
              <a:extLst>
                <a:ext uri="{FF2B5EF4-FFF2-40B4-BE49-F238E27FC236}">
                  <a16:creationId xmlns="" xmlns:a16="http://schemas.microsoft.com/office/drawing/2014/main" id="{1669DFEC-0630-4448-8277-0853933BF6AC}"/>
                </a:ext>
              </a:extLst>
            </p:cNvPr>
            <p:cNvSpPr/>
            <p:nvPr/>
          </p:nvSpPr>
          <p:spPr>
            <a:xfrm>
              <a:off x="-1183944" y="4812007"/>
              <a:ext cx="1472637" cy="1415334"/>
            </a:xfrm>
            <a:custGeom>
              <a:avLst/>
              <a:gdLst>
                <a:gd name="connsiteX0" fmla="*/ 1472638 w 1472637"/>
                <a:gd name="connsiteY0" fmla="*/ 1415334 h 1415334"/>
                <a:gd name="connsiteX1" fmla="*/ 476062 w 1472637"/>
                <a:gd name="connsiteY1" fmla="*/ 1133456 h 1415334"/>
                <a:gd name="connsiteX2" fmla="*/ 474276 w 1472637"/>
                <a:gd name="connsiteY2" fmla="*/ 922939 h 1415334"/>
                <a:gd name="connsiteX3" fmla="*/ 67965 w 1472637"/>
                <a:gd name="connsiteY3" fmla="*/ 568807 h 1415334"/>
                <a:gd name="connsiteX4" fmla="*/ 276925 w 1472637"/>
                <a:gd name="connsiteY4" fmla="*/ 498338 h 1415334"/>
                <a:gd name="connsiteX5" fmla="*/ 12600 w 1472637"/>
                <a:gd name="connsiteY5" fmla="*/ 29135 h 1415334"/>
                <a:gd name="connsiteX6" fmla="*/ 566254 w 1472637"/>
                <a:gd name="connsiteY6" fmla="*/ 299417 h 1415334"/>
                <a:gd name="connsiteX7" fmla="*/ 572504 w 1472637"/>
                <a:gd name="connsiteY7" fmla="*/ 73736 h 1415334"/>
                <a:gd name="connsiteX8" fmla="*/ 901125 w 1472637"/>
                <a:gd name="connsiteY8" fmla="*/ 508150 h 1415334"/>
                <a:gd name="connsiteX9" fmla="*/ 995781 w 1472637"/>
                <a:gd name="connsiteY9" fmla="*/ 343126 h 1415334"/>
                <a:gd name="connsiteX10" fmla="*/ 1472638 w 1472637"/>
                <a:gd name="connsiteY10" fmla="*/ 1415334 h 1415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72637" h="1415334">
                  <a:moveTo>
                    <a:pt x="1472638" y="1415334"/>
                  </a:moveTo>
                  <a:cubicBezTo>
                    <a:pt x="1472638" y="1415334"/>
                    <a:pt x="653766" y="1278855"/>
                    <a:pt x="476062" y="1133456"/>
                  </a:cubicBezTo>
                  <a:cubicBezTo>
                    <a:pt x="298357" y="988949"/>
                    <a:pt x="474276" y="922939"/>
                    <a:pt x="474276" y="922939"/>
                  </a:cubicBezTo>
                  <a:cubicBezTo>
                    <a:pt x="474276" y="922939"/>
                    <a:pt x="63500" y="712422"/>
                    <a:pt x="67965" y="568807"/>
                  </a:cubicBezTo>
                  <a:cubicBezTo>
                    <a:pt x="72430" y="425192"/>
                    <a:pt x="276925" y="498338"/>
                    <a:pt x="276925" y="498338"/>
                  </a:cubicBezTo>
                  <a:cubicBezTo>
                    <a:pt x="276925" y="498338"/>
                    <a:pt x="-69555" y="104065"/>
                    <a:pt x="12600" y="29135"/>
                  </a:cubicBezTo>
                  <a:cubicBezTo>
                    <a:pt x="165301" y="-110912"/>
                    <a:pt x="566254" y="299417"/>
                    <a:pt x="566254" y="299417"/>
                  </a:cubicBezTo>
                  <a:cubicBezTo>
                    <a:pt x="566254" y="299417"/>
                    <a:pt x="447486" y="104065"/>
                    <a:pt x="572504" y="73736"/>
                  </a:cubicBezTo>
                  <a:cubicBezTo>
                    <a:pt x="761818" y="27351"/>
                    <a:pt x="901125" y="508150"/>
                    <a:pt x="901125" y="508150"/>
                  </a:cubicBezTo>
                  <a:cubicBezTo>
                    <a:pt x="901125" y="508150"/>
                    <a:pt x="865405" y="318150"/>
                    <a:pt x="995781" y="343126"/>
                  </a:cubicBezTo>
                  <a:cubicBezTo>
                    <a:pt x="1228852" y="390403"/>
                    <a:pt x="1472638" y="1415334"/>
                    <a:pt x="1472638" y="1415334"/>
                  </a:cubicBezTo>
                  <a:close/>
                </a:path>
              </a:pathLst>
            </a:custGeom>
            <a:solidFill>
              <a:srgbClr val="50BFA5"/>
            </a:solidFill>
            <a:ln w="89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="" xmlns:a16="http://schemas.microsoft.com/office/drawing/2014/main" id="{2C482340-31A1-EA41-8A62-8ED024DFA581}"/>
                </a:ext>
              </a:extLst>
            </p:cNvPr>
            <p:cNvSpPr/>
            <p:nvPr/>
          </p:nvSpPr>
          <p:spPr>
            <a:xfrm>
              <a:off x="-1171344" y="4813791"/>
              <a:ext cx="1457358" cy="1414441"/>
            </a:xfrm>
            <a:custGeom>
              <a:avLst/>
              <a:gdLst>
                <a:gd name="connsiteX0" fmla="*/ 983181 w 1457358"/>
                <a:gd name="connsiteY0" fmla="*/ 343126 h 1414441"/>
                <a:gd name="connsiteX1" fmla="*/ 888524 w 1457358"/>
                <a:gd name="connsiteY1" fmla="*/ 508150 h 1414441"/>
                <a:gd name="connsiteX2" fmla="*/ 559904 w 1457358"/>
                <a:gd name="connsiteY2" fmla="*/ 73736 h 1414441"/>
                <a:gd name="connsiteX3" fmla="*/ 553653 w 1457358"/>
                <a:gd name="connsiteY3" fmla="*/ 299417 h 1414441"/>
                <a:gd name="connsiteX4" fmla="*/ 0 w 1457358"/>
                <a:gd name="connsiteY4" fmla="*/ 29135 h 1414441"/>
                <a:gd name="connsiteX5" fmla="*/ 1457359 w 1457358"/>
                <a:gd name="connsiteY5" fmla="*/ 1414442 h 1414441"/>
                <a:gd name="connsiteX6" fmla="*/ 983181 w 1457358"/>
                <a:gd name="connsiteY6" fmla="*/ 343126 h 141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7358" h="1414441">
                  <a:moveTo>
                    <a:pt x="983181" y="343126"/>
                  </a:moveTo>
                  <a:cubicBezTo>
                    <a:pt x="852805" y="319934"/>
                    <a:pt x="888524" y="508150"/>
                    <a:pt x="888524" y="508150"/>
                  </a:cubicBezTo>
                  <a:cubicBezTo>
                    <a:pt x="888524" y="508150"/>
                    <a:pt x="749218" y="27351"/>
                    <a:pt x="559904" y="73736"/>
                  </a:cubicBezTo>
                  <a:cubicBezTo>
                    <a:pt x="434886" y="104957"/>
                    <a:pt x="553653" y="299417"/>
                    <a:pt x="553653" y="299417"/>
                  </a:cubicBezTo>
                  <a:cubicBezTo>
                    <a:pt x="553653" y="299417"/>
                    <a:pt x="152701" y="-110912"/>
                    <a:pt x="0" y="29135"/>
                  </a:cubicBezTo>
                  <a:lnTo>
                    <a:pt x="1457359" y="1414442"/>
                  </a:lnTo>
                  <a:cubicBezTo>
                    <a:pt x="1431462" y="1281531"/>
                    <a:pt x="1201964" y="382375"/>
                    <a:pt x="983181" y="343126"/>
                  </a:cubicBezTo>
                  <a:close/>
                </a:path>
              </a:pathLst>
            </a:custGeom>
            <a:solidFill>
              <a:srgbClr val="3C8F7C"/>
            </a:solidFill>
            <a:ln w="89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2" name="Graphic 7">
            <a:extLst>
              <a:ext uri="{FF2B5EF4-FFF2-40B4-BE49-F238E27FC236}">
                <a16:creationId xmlns="" xmlns:a16="http://schemas.microsoft.com/office/drawing/2014/main" id="{154FEAFE-506D-7843-B470-DDEC4E1DA47C}"/>
              </a:ext>
            </a:extLst>
          </p:cNvPr>
          <p:cNvGrpSpPr/>
          <p:nvPr/>
        </p:nvGrpSpPr>
        <p:grpSpPr>
          <a:xfrm>
            <a:off x="-1243746" y="5664448"/>
            <a:ext cx="1765509" cy="739612"/>
            <a:chOff x="-1243746" y="5664448"/>
            <a:chExt cx="1765509" cy="739612"/>
          </a:xfrm>
        </p:grpSpPr>
        <p:sp>
          <p:nvSpPr>
            <p:cNvPr id="23" name="Freeform 22">
              <a:extLst>
                <a:ext uri="{FF2B5EF4-FFF2-40B4-BE49-F238E27FC236}">
                  <a16:creationId xmlns="" xmlns:a16="http://schemas.microsoft.com/office/drawing/2014/main" id="{C679C1D1-6048-424C-B4C2-BB60CF675381}"/>
                </a:ext>
              </a:extLst>
            </p:cNvPr>
            <p:cNvSpPr/>
            <p:nvPr/>
          </p:nvSpPr>
          <p:spPr>
            <a:xfrm>
              <a:off x="-1243746" y="5666346"/>
              <a:ext cx="1765509" cy="737713"/>
            </a:xfrm>
            <a:custGeom>
              <a:avLst/>
              <a:gdLst>
                <a:gd name="connsiteX0" fmla="*/ 1765510 w 1765509"/>
                <a:gd name="connsiteY0" fmla="*/ 674282 h 737713"/>
                <a:gd name="connsiteX1" fmla="*/ 1117200 w 1765509"/>
                <a:gd name="connsiteY1" fmla="*/ 190807 h 737713"/>
                <a:gd name="connsiteX2" fmla="*/ 939495 w 1765509"/>
                <a:gd name="connsiteY2" fmla="*/ 299633 h 737713"/>
                <a:gd name="connsiteX3" fmla="*/ 409059 w 1765509"/>
                <a:gd name="connsiteY3" fmla="*/ 14187 h 737713"/>
                <a:gd name="connsiteX4" fmla="*/ 417096 w 1765509"/>
                <a:gd name="connsiteY4" fmla="*/ 193483 h 737713"/>
                <a:gd name="connsiteX5" fmla="*/ 7214 w 1765509"/>
                <a:gd name="connsiteY5" fmla="*/ 247896 h 737713"/>
                <a:gd name="connsiteX6" fmla="*/ 518004 w 1765509"/>
                <a:gd name="connsiteY6" fmla="*/ 527098 h 737713"/>
                <a:gd name="connsiteX7" fmla="*/ 327797 w 1765509"/>
                <a:gd name="connsiteY7" fmla="*/ 657333 h 737713"/>
                <a:gd name="connsiteX8" fmla="*/ 1765510 w 1765509"/>
                <a:gd name="connsiteY8" fmla="*/ 674282 h 737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65509" h="737713">
                  <a:moveTo>
                    <a:pt x="1765510" y="674282"/>
                  </a:moveTo>
                  <a:cubicBezTo>
                    <a:pt x="1765510" y="674282"/>
                    <a:pt x="1334196" y="236299"/>
                    <a:pt x="1117200" y="190807"/>
                  </a:cubicBezTo>
                  <a:cubicBezTo>
                    <a:pt x="900203" y="145313"/>
                    <a:pt x="939495" y="299633"/>
                    <a:pt x="939495" y="299633"/>
                  </a:cubicBezTo>
                  <a:cubicBezTo>
                    <a:pt x="939495" y="299633"/>
                    <a:pt x="509074" y="-76799"/>
                    <a:pt x="409059" y="14187"/>
                  </a:cubicBezTo>
                  <a:cubicBezTo>
                    <a:pt x="309044" y="105172"/>
                    <a:pt x="417096" y="193483"/>
                    <a:pt x="417096" y="193483"/>
                  </a:cubicBezTo>
                  <a:cubicBezTo>
                    <a:pt x="417096" y="193483"/>
                    <a:pt x="58114" y="130149"/>
                    <a:pt x="7214" y="247896"/>
                  </a:cubicBezTo>
                  <a:cubicBezTo>
                    <a:pt x="-71369" y="428976"/>
                    <a:pt x="518004" y="527098"/>
                    <a:pt x="518004" y="527098"/>
                  </a:cubicBezTo>
                  <a:cubicBezTo>
                    <a:pt x="518004" y="527098"/>
                    <a:pt x="270646" y="544046"/>
                    <a:pt x="327797" y="657333"/>
                  </a:cubicBezTo>
                  <a:cubicBezTo>
                    <a:pt x="414417" y="827709"/>
                    <a:pt x="1765510" y="674282"/>
                    <a:pt x="1765510" y="674282"/>
                  </a:cubicBezTo>
                  <a:close/>
                </a:path>
              </a:pathLst>
            </a:custGeom>
            <a:solidFill>
              <a:srgbClr val="355389"/>
            </a:solidFill>
            <a:ln w="89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="" xmlns:a16="http://schemas.microsoft.com/office/drawing/2014/main" id="{6C37705F-205E-344F-9FC5-892759C52B77}"/>
                </a:ext>
              </a:extLst>
            </p:cNvPr>
            <p:cNvSpPr/>
            <p:nvPr/>
          </p:nvSpPr>
          <p:spPr>
            <a:xfrm>
              <a:off x="-1236532" y="5664448"/>
              <a:ext cx="1758296" cy="676180"/>
            </a:xfrm>
            <a:custGeom>
              <a:avLst/>
              <a:gdLst>
                <a:gd name="connsiteX0" fmla="*/ 0 w 1758296"/>
                <a:gd name="connsiteY0" fmla="*/ 249794 h 676180"/>
                <a:gd name="connsiteX1" fmla="*/ 409882 w 1758296"/>
                <a:gd name="connsiteY1" fmla="*/ 195381 h 676180"/>
                <a:gd name="connsiteX2" fmla="*/ 401845 w 1758296"/>
                <a:gd name="connsiteY2" fmla="*/ 16085 h 676180"/>
                <a:gd name="connsiteX3" fmla="*/ 918886 w 1758296"/>
                <a:gd name="connsiteY3" fmla="*/ 249794 h 676180"/>
                <a:gd name="connsiteX4" fmla="*/ 1037654 w 1758296"/>
                <a:gd name="connsiteY4" fmla="*/ 107963 h 676180"/>
                <a:gd name="connsiteX5" fmla="*/ 1758296 w 1758296"/>
                <a:gd name="connsiteY5" fmla="*/ 676180 h 676180"/>
                <a:gd name="connsiteX6" fmla="*/ 0 w 1758296"/>
                <a:gd name="connsiteY6" fmla="*/ 249794 h 676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58296" h="676180">
                  <a:moveTo>
                    <a:pt x="0" y="249794"/>
                  </a:moveTo>
                  <a:cubicBezTo>
                    <a:pt x="51793" y="132048"/>
                    <a:pt x="409882" y="195381"/>
                    <a:pt x="409882" y="195381"/>
                  </a:cubicBezTo>
                  <a:cubicBezTo>
                    <a:pt x="409882" y="195381"/>
                    <a:pt x="301830" y="107071"/>
                    <a:pt x="401845" y="16085"/>
                  </a:cubicBezTo>
                  <a:cubicBezTo>
                    <a:pt x="501860" y="-74901"/>
                    <a:pt x="918886" y="249794"/>
                    <a:pt x="918886" y="249794"/>
                  </a:cubicBezTo>
                  <a:cubicBezTo>
                    <a:pt x="918886" y="249794"/>
                    <a:pt x="820657" y="61578"/>
                    <a:pt x="1037654" y="107963"/>
                  </a:cubicBezTo>
                  <a:cubicBezTo>
                    <a:pt x="1254650" y="153456"/>
                    <a:pt x="1758296" y="676180"/>
                    <a:pt x="1758296" y="676180"/>
                  </a:cubicBezTo>
                  <a:lnTo>
                    <a:pt x="0" y="249794"/>
                  </a:lnTo>
                  <a:close/>
                </a:path>
              </a:pathLst>
            </a:custGeom>
            <a:solidFill>
              <a:srgbClr val="466EB6"/>
            </a:solidFill>
            <a:ln w="89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5" name="Freeform 24">
            <a:extLst>
              <a:ext uri="{FF2B5EF4-FFF2-40B4-BE49-F238E27FC236}">
                <a16:creationId xmlns="" xmlns:a16="http://schemas.microsoft.com/office/drawing/2014/main" id="{22C6877F-17F9-844B-BB66-FE5575236499}"/>
              </a:ext>
            </a:extLst>
          </p:cNvPr>
          <p:cNvSpPr/>
          <p:nvPr/>
        </p:nvSpPr>
        <p:spPr>
          <a:xfrm>
            <a:off x="2461158" y="2152104"/>
            <a:ext cx="422410" cy="418293"/>
          </a:xfrm>
          <a:custGeom>
            <a:avLst/>
            <a:gdLst>
              <a:gd name="connsiteX0" fmla="*/ 216281 w 422410"/>
              <a:gd name="connsiteY0" fmla="*/ 410820 h 418293"/>
              <a:gd name="connsiteX1" fmla="*/ 144842 w 422410"/>
              <a:gd name="connsiteY1" fmla="*/ 305562 h 418293"/>
              <a:gd name="connsiteX2" fmla="*/ 17144 w 422410"/>
              <a:gd name="connsiteY2" fmla="*/ 304670 h 418293"/>
              <a:gd name="connsiteX3" fmla="*/ 3750 w 422410"/>
              <a:gd name="connsiteY3" fmla="*/ 276125 h 418293"/>
              <a:gd name="connsiteX4" fmla="*/ 82333 w 422410"/>
              <a:gd name="connsiteY4" fmla="*/ 176219 h 418293"/>
              <a:gd name="connsiteX5" fmla="*/ 43934 w 422410"/>
              <a:gd name="connsiteY5" fmla="*/ 54904 h 418293"/>
              <a:gd name="connsiteX6" fmla="*/ 66259 w 422410"/>
              <a:gd name="connsiteY6" fmla="*/ 33496 h 418293"/>
              <a:gd name="connsiteX7" fmla="*/ 185919 w 422410"/>
              <a:gd name="connsiteY7" fmla="*/ 77205 h 418293"/>
              <a:gd name="connsiteX8" fmla="*/ 289506 w 422410"/>
              <a:gd name="connsiteY8" fmla="*/ 3167 h 418293"/>
              <a:gd name="connsiteX9" fmla="*/ 317189 w 422410"/>
              <a:gd name="connsiteY9" fmla="*/ 18331 h 418293"/>
              <a:gd name="connsiteX10" fmla="*/ 312724 w 422410"/>
              <a:gd name="connsiteY10" fmla="*/ 145890 h 418293"/>
              <a:gd name="connsiteX11" fmla="*/ 415418 w 422410"/>
              <a:gd name="connsiteY11" fmla="*/ 221712 h 418293"/>
              <a:gd name="connsiteX12" fmla="*/ 410060 w 422410"/>
              <a:gd name="connsiteY12" fmla="*/ 252932 h 418293"/>
              <a:gd name="connsiteX13" fmla="*/ 287720 w 422410"/>
              <a:gd name="connsiteY13" fmla="*/ 287721 h 418293"/>
              <a:gd name="connsiteX14" fmla="*/ 247536 w 422410"/>
              <a:gd name="connsiteY14" fmla="*/ 408144 h 418293"/>
              <a:gd name="connsiteX15" fmla="*/ 216281 w 422410"/>
              <a:gd name="connsiteY15" fmla="*/ 410820 h 418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22410" h="418293">
                <a:moveTo>
                  <a:pt x="216281" y="410820"/>
                </a:moveTo>
                <a:lnTo>
                  <a:pt x="144842" y="305562"/>
                </a:lnTo>
                <a:lnTo>
                  <a:pt x="17144" y="304670"/>
                </a:lnTo>
                <a:cubicBezTo>
                  <a:pt x="2857" y="304670"/>
                  <a:pt x="-5180" y="287721"/>
                  <a:pt x="3750" y="276125"/>
                </a:cubicBezTo>
                <a:lnTo>
                  <a:pt x="82333" y="176219"/>
                </a:lnTo>
                <a:lnTo>
                  <a:pt x="43934" y="54904"/>
                </a:lnTo>
                <a:cubicBezTo>
                  <a:pt x="39469" y="41524"/>
                  <a:pt x="52864" y="28143"/>
                  <a:pt x="66259" y="33496"/>
                </a:cubicBezTo>
                <a:lnTo>
                  <a:pt x="185919" y="77205"/>
                </a:lnTo>
                <a:lnTo>
                  <a:pt x="289506" y="3167"/>
                </a:lnTo>
                <a:cubicBezTo>
                  <a:pt x="301115" y="-4861"/>
                  <a:pt x="318082" y="3167"/>
                  <a:pt x="317189" y="18331"/>
                </a:cubicBezTo>
                <a:lnTo>
                  <a:pt x="312724" y="145890"/>
                </a:lnTo>
                <a:lnTo>
                  <a:pt x="415418" y="221712"/>
                </a:lnTo>
                <a:cubicBezTo>
                  <a:pt x="427027" y="230632"/>
                  <a:pt x="423455" y="248472"/>
                  <a:pt x="410060" y="252932"/>
                </a:cubicBezTo>
                <a:lnTo>
                  <a:pt x="287720" y="287721"/>
                </a:lnTo>
                <a:lnTo>
                  <a:pt x="247536" y="408144"/>
                </a:lnTo>
                <a:cubicBezTo>
                  <a:pt x="243071" y="419740"/>
                  <a:pt x="224318" y="422416"/>
                  <a:pt x="216281" y="410820"/>
                </a:cubicBezTo>
                <a:close/>
              </a:path>
            </a:pathLst>
          </a:custGeom>
          <a:solidFill>
            <a:srgbClr val="F7CC7F"/>
          </a:solidFill>
          <a:ln w="89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="" xmlns:a16="http://schemas.microsoft.com/office/drawing/2014/main" id="{251DEFB4-F37F-7C42-8D56-39935838FAB9}"/>
              </a:ext>
            </a:extLst>
          </p:cNvPr>
          <p:cNvSpPr/>
          <p:nvPr/>
        </p:nvSpPr>
        <p:spPr>
          <a:xfrm>
            <a:off x="3107860" y="2485318"/>
            <a:ext cx="354516" cy="235493"/>
          </a:xfrm>
          <a:custGeom>
            <a:avLst/>
            <a:gdLst>
              <a:gd name="connsiteX0" fmla="*/ 304509 w 354516"/>
              <a:gd name="connsiteY0" fmla="*/ 0 h 235493"/>
              <a:gd name="connsiteX1" fmla="*/ 283971 w 354516"/>
              <a:gd name="connsiteY1" fmla="*/ 82066 h 235493"/>
              <a:gd name="connsiteX2" fmla="*/ 148236 w 354516"/>
              <a:gd name="connsiteY2" fmla="*/ 64225 h 235493"/>
              <a:gd name="connsiteX3" fmla="*/ 103587 w 354516"/>
              <a:gd name="connsiteY3" fmla="*/ 180188 h 235493"/>
              <a:gd name="connsiteX4" fmla="*/ 0 w 354516"/>
              <a:gd name="connsiteY4" fmla="*/ 183756 h 235493"/>
              <a:gd name="connsiteX5" fmla="*/ 1786 w 354516"/>
              <a:gd name="connsiteY5" fmla="*/ 235493 h 235493"/>
              <a:gd name="connsiteX6" fmla="*/ 140199 w 354516"/>
              <a:gd name="connsiteY6" fmla="*/ 231925 h 235493"/>
              <a:gd name="connsiteX7" fmla="*/ 183063 w 354516"/>
              <a:gd name="connsiteY7" fmla="*/ 121315 h 235493"/>
              <a:gd name="connsiteX8" fmla="*/ 324155 w 354516"/>
              <a:gd name="connsiteY8" fmla="*/ 140939 h 235493"/>
              <a:gd name="connsiteX9" fmla="*/ 354517 w 354516"/>
              <a:gd name="connsiteY9" fmla="*/ 16948 h 235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4516" h="235493">
                <a:moveTo>
                  <a:pt x="304509" y="0"/>
                </a:moveTo>
                <a:lnTo>
                  <a:pt x="283971" y="82066"/>
                </a:lnTo>
                <a:lnTo>
                  <a:pt x="148236" y="64225"/>
                </a:lnTo>
                <a:lnTo>
                  <a:pt x="103587" y="180188"/>
                </a:lnTo>
                <a:lnTo>
                  <a:pt x="0" y="183756"/>
                </a:lnTo>
                <a:lnTo>
                  <a:pt x="1786" y="235493"/>
                </a:lnTo>
                <a:lnTo>
                  <a:pt x="140199" y="231925"/>
                </a:lnTo>
                <a:lnTo>
                  <a:pt x="183063" y="121315"/>
                </a:lnTo>
                <a:lnTo>
                  <a:pt x="324155" y="140939"/>
                </a:lnTo>
                <a:lnTo>
                  <a:pt x="354517" y="16948"/>
                </a:lnTo>
                <a:close/>
              </a:path>
            </a:pathLst>
          </a:custGeom>
          <a:solidFill>
            <a:srgbClr val="F48C7F"/>
          </a:solidFill>
          <a:ln w="89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="" xmlns:a16="http://schemas.microsoft.com/office/drawing/2014/main" id="{0815F4C3-43A7-D649-83F8-F5BDFE731943}"/>
              </a:ext>
            </a:extLst>
          </p:cNvPr>
          <p:cNvSpPr/>
          <p:nvPr/>
        </p:nvSpPr>
        <p:spPr>
          <a:xfrm>
            <a:off x="61873" y="5921379"/>
            <a:ext cx="2551270" cy="444225"/>
          </a:xfrm>
          <a:custGeom>
            <a:avLst/>
            <a:gdLst>
              <a:gd name="connsiteX0" fmla="*/ 2551271 w 2551270"/>
              <a:gd name="connsiteY0" fmla="*/ 444226 h 444225"/>
              <a:gd name="connsiteX1" fmla="*/ 165203 w 2551270"/>
              <a:gd name="connsiteY1" fmla="*/ 444226 h 444225"/>
              <a:gd name="connsiteX2" fmla="*/ 0 w 2551270"/>
              <a:gd name="connsiteY2" fmla="*/ 272958 h 444225"/>
              <a:gd name="connsiteX3" fmla="*/ 0 w 2551270"/>
              <a:gd name="connsiteY3" fmla="*/ 171267 h 444225"/>
              <a:gd name="connsiteX4" fmla="*/ 165203 w 2551270"/>
              <a:gd name="connsiteY4" fmla="*/ 0 h 444225"/>
              <a:gd name="connsiteX5" fmla="*/ 2551271 w 2551270"/>
              <a:gd name="connsiteY5" fmla="*/ 0 h 444225"/>
              <a:gd name="connsiteX6" fmla="*/ 2551271 w 2551270"/>
              <a:gd name="connsiteY6" fmla="*/ 0 h 444225"/>
              <a:gd name="connsiteX7" fmla="*/ 2546806 w 2551270"/>
              <a:gd name="connsiteY7" fmla="*/ 438873 h 444225"/>
              <a:gd name="connsiteX8" fmla="*/ 2551271 w 2551270"/>
              <a:gd name="connsiteY8" fmla="*/ 444226 h 444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51270" h="444225">
                <a:moveTo>
                  <a:pt x="2551271" y="444226"/>
                </a:moveTo>
                <a:lnTo>
                  <a:pt x="165203" y="444226"/>
                </a:lnTo>
                <a:cubicBezTo>
                  <a:pt x="74118" y="444226"/>
                  <a:pt x="0" y="367512"/>
                  <a:pt x="0" y="272958"/>
                </a:cubicBezTo>
                <a:lnTo>
                  <a:pt x="0" y="171267"/>
                </a:lnTo>
                <a:cubicBezTo>
                  <a:pt x="0" y="76713"/>
                  <a:pt x="74118" y="0"/>
                  <a:pt x="165203" y="0"/>
                </a:cubicBezTo>
                <a:lnTo>
                  <a:pt x="2551271" y="0"/>
                </a:lnTo>
                <a:lnTo>
                  <a:pt x="2551271" y="0"/>
                </a:lnTo>
                <a:cubicBezTo>
                  <a:pt x="2442326" y="123990"/>
                  <a:pt x="2440540" y="312207"/>
                  <a:pt x="2546806" y="438873"/>
                </a:cubicBezTo>
                <a:lnTo>
                  <a:pt x="2551271" y="444226"/>
                </a:lnTo>
                <a:close/>
              </a:path>
            </a:pathLst>
          </a:custGeom>
          <a:solidFill>
            <a:srgbClr val="B75742"/>
          </a:solidFill>
          <a:ln w="89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 27">
            <a:extLst>
              <a:ext uri="{FF2B5EF4-FFF2-40B4-BE49-F238E27FC236}">
                <a16:creationId xmlns="" xmlns:a16="http://schemas.microsoft.com/office/drawing/2014/main" id="{3D8277E1-52D6-9F49-9115-B5128A59A8E4}"/>
              </a:ext>
            </a:extLst>
          </p:cNvPr>
          <p:cNvSpPr/>
          <p:nvPr/>
        </p:nvSpPr>
        <p:spPr>
          <a:xfrm>
            <a:off x="1087918" y="5973116"/>
            <a:ext cx="1488613" cy="342535"/>
          </a:xfrm>
          <a:custGeom>
            <a:avLst/>
            <a:gdLst>
              <a:gd name="connsiteX0" fmla="*/ 1488614 w 1488613"/>
              <a:gd name="connsiteY0" fmla="*/ 0 h 342535"/>
              <a:gd name="connsiteX1" fmla="*/ 165203 w 1488613"/>
              <a:gd name="connsiteY1" fmla="*/ 0 h 342535"/>
              <a:gd name="connsiteX2" fmla="*/ 0 w 1488613"/>
              <a:gd name="connsiteY2" fmla="*/ 171268 h 342535"/>
              <a:gd name="connsiteX3" fmla="*/ 0 w 1488613"/>
              <a:gd name="connsiteY3" fmla="*/ 171268 h 342535"/>
              <a:gd name="connsiteX4" fmla="*/ 165203 w 1488613"/>
              <a:gd name="connsiteY4" fmla="*/ 342535 h 342535"/>
              <a:gd name="connsiteX5" fmla="*/ 1488614 w 1488613"/>
              <a:gd name="connsiteY5" fmla="*/ 342535 h 342535"/>
              <a:gd name="connsiteX6" fmla="*/ 1488614 w 1488613"/>
              <a:gd name="connsiteY6" fmla="*/ 0 h 342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88613" h="342535">
                <a:moveTo>
                  <a:pt x="1488614" y="0"/>
                </a:moveTo>
                <a:lnTo>
                  <a:pt x="165203" y="0"/>
                </a:lnTo>
                <a:cubicBezTo>
                  <a:pt x="74118" y="0"/>
                  <a:pt x="0" y="76713"/>
                  <a:pt x="0" y="171268"/>
                </a:cubicBezTo>
                <a:lnTo>
                  <a:pt x="0" y="171268"/>
                </a:lnTo>
                <a:cubicBezTo>
                  <a:pt x="0" y="265822"/>
                  <a:pt x="74118" y="342535"/>
                  <a:pt x="165203" y="342535"/>
                </a:cubicBezTo>
                <a:lnTo>
                  <a:pt x="1488614" y="342535"/>
                </a:lnTo>
                <a:cubicBezTo>
                  <a:pt x="1426997" y="237277"/>
                  <a:pt x="1426997" y="104366"/>
                  <a:pt x="1488614" y="0"/>
                </a:cubicBezTo>
                <a:close/>
              </a:path>
            </a:pathLst>
          </a:custGeom>
          <a:solidFill>
            <a:srgbClr val="FAE0B2"/>
          </a:solidFill>
          <a:ln w="89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 28">
            <a:extLst>
              <a:ext uri="{FF2B5EF4-FFF2-40B4-BE49-F238E27FC236}">
                <a16:creationId xmlns="" xmlns:a16="http://schemas.microsoft.com/office/drawing/2014/main" id="{53F5CD53-1E77-AF4A-A353-2BCD94D73B0F}"/>
              </a:ext>
            </a:extLst>
          </p:cNvPr>
          <p:cNvSpPr/>
          <p:nvPr/>
        </p:nvSpPr>
        <p:spPr>
          <a:xfrm>
            <a:off x="323519" y="5599359"/>
            <a:ext cx="1453128" cy="322911"/>
          </a:xfrm>
          <a:custGeom>
            <a:avLst/>
            <a:gdLst>
              <a:gd name="connsiteX0" fmla="*/ 1452001 w 1453128"/>
              <a:gd name="connsiteY0" fmla="*/ 14272 h 322911"/>
              <a:gd name="connsiteX1" fmla="*/ 1442178 w 1453128"/>
              <a:gd name="connsiteY1" fmla="*/ 0 h 322911"/>
              <a:gd name="connsiteX2" fmla="*/ 179491 w 1453128"/>
              <a:gd name="connsiteY2" fmla="*/ 0 h 322911"/>
              <a:gd name="connsiteX3" fmla="*/ 0 w 1453128"/>
              <a:gd name="connsiteY3" fmla="*/ 161456 h 322911"/>
              <a:gd name="connsiteX4" fmla="*/ 0 w 1453128"/>
              <a:gd name="connsiteY4" fmla="*/ 161456 h 322911"/>
              <a:gd name="connsiteX5" fmla="*/ 179491 w 1453128"/>
              <a:gd name="connsiteY5" fmla="*/ 322911 h 322911"/>
              <a:gd name="connsiteX6" fmla="*/ 1442178 w 1453128"/>
              <a:gd name="connsiteY6" fmla="*/ 322911 h 322911"/>
              <a:gd name="connsiteX7" fmla="*/ 1452001 w 1453128"/>
              <a:gd name="connsiteY7" fmla="*/ 308639 h 322911"/>
              <a:gd name="connsiteX8" fmla="*/ 1452001 w 1453128"/>
              <a:gd name="connsiteY8" fmla="*/ 308639 h 322911"/>
              <a:gd name="connsiteX9" fmla="*/ 1452001 w 1453128"/>
              <a:gd name="connsiteY9" fmla="*/ 14272 h 32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53128" h="322911">
                <a:moveTo>
                  <a:pt x="1452001" y="14272"/>
                </a:moveTo>
                <a:cubicBezTo>
                  <a:pt x="1455573" y="8028"/>
                  <a:pt x="1450215" y="0"/>
                  <a:pt x="1442178" y="0"/>
                </a:cubicBezTo>
                <a:lnTo>
                  <a:pt x="179491" y="0"/>
                </a:lnTo>
                <a:cubicBezTo>
                  <a:pt x="80369" y="0"/>
                  <a:pt x="0" y="72254"/>
                  <a:pt x="0" y="161456"/>
                </a:cubicBezTo>
                <a:lnTo>
                  <a:pt x="0" y="161456"/>
                </a:lnTo>
                <a:cubicBezTo>
                  <a:pt x="0" y="250658"/>
                  <a:pt x="80369" y="322911"/>
                  <a:pt x="179491" y="322911"/>
                </a:cubicBezTo>
                <a:lnTo>
                  <a:pt x="1442178" y="322911"/>
                </a:lnTo>
                <a:cubicBezTo>
                  <a:pt x="1450215" y="322911"/>
                  <a:pt x="1455573" y="315775"/>
                  <a:pt x="1452001" y="308639"/>
                </a:cubicBezTo>
                <a:lnTo>
                  <a:pt x="1452001" y="308639"/>
                </a:lnTo>
                <a:cubicBezTo>
                  <a:pt x="1401993" y="215869"/>
                  <a:pt x="1401993" y="107042"/>
                  <a:pt x="1452001" y="14272"/>
                </a:cubicBezTo>
                <a:close/>
              </a:path>
            </a:pathLst>
          </a:custGeom>
          <a:solidFill>
            <a:srgbClr val="86B1F2"/>
          </a:solidFill>
          <a:ln w="89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 29">
            <a:extLst>
              <a:ext uri="{FF2B5EF4-FFF2-40B4-BE49-F238E27FC236}">
                <a16:creationId xmlns="" xmlns:a16="http://schemas.microsoft.com/office/drawing/2014/main" id="{6EB19BE6-46C3-3143-9EC5-3A5C9CC83609}"/>
              </a:ext>
            </a:extLst>
          </p:cNvPr>
          <p:cNvSpPr/>
          <p:nvPr/>
        </p:nvSpPr>
        <p:spPr>
          <a:xfrm>
            <a:off x="930752" y="5629688"/>
            <a:ext cx="840303" cy="269390"/>
          </a:xfrm>
          <a:custGeom>
            <a:avLst/>
            <a:gdLst>
              <a:gd name="connsiteX0" fmla="*/ 836731 w 840303"/>
              <a:gd name="connsiteY0" fmla="*/ 0 h 269390"/>
              <a:gd name="connsiteX1" fmla="*/ 210746 w 840303"/>
              <a:gd name="connsiteY1" fmla="*/ 0 h 269390"/>
              <a:gd name="connsiteX2" fmla="*/ 0 w 840303"/>
              <a:gd name="connsiteY2" fmla="*/ 134695 h 269390"/>
              <a:gd name="connsiteX3" fmla="*/ 210746 w 840303"/>
              <a:gd name="connsiteY3" fmla="*/ 269390 h 269390"/>
              <a:gd name="connsiteX4" fmla="*/ 840303 w 840303"/>
              <a:gd name="connsiteY4" fmla="*/ 269390 h 269390"/>
              <a:gd name="connsiteX5" fmla="*/ 836731 w 840303"/>
              <a:gd name="connsiteY5" fmla="*/ 0 h 26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0303" h="269390">
                <a:moveTo>
                  <a:pt x="836731" y="0"/>
                </a:moveTo>
                <a:lnTo>
                  <a:pt x="210746" y="0"/>
                </a:lnTo>
                <a:cubicBezTo>
                  <a:pt x="94657" y="0"/>
                  <a:pt x="0" y="60657"/>
                  <a:pt x="0" y="134695"/>
                </a:cubicBezTo>
                <a:cubicBezTo>
                  <a:pt x="0" y="209625"/>
                  <a:pt x="93764" y="269390"/>
                  <a:pt x="210746" y="269390"/>
                </a:cubicBezTo>
                <a:lnTo>
                  <a:pt x="840303" y="269390"/>
                </a:lnTo>
                <a:cubicBezTo>
                  <a:pt x="797440" y="184648"/>
                  <a:pt x="796547" y="86526"/>
                  <a:pt x="836731" y="0"/>
                </a:cubicBezTo>
                <a:close/>
              </a:path>
            </a:pathLst>
          </a:custGeom>
          <a:solidFill>
            <a:srgbClr val="F7CC7F"/>
          </a:solidFill>
          <a:ln w="89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1" name="Graphic 7">
            <a:extLst>
              <a:ext uri="{FF2B5EF4-FFF2-40B4-BE49-F238E27FC236}">
                <a16:creationId xmlns="" xmlns:a16="http://schemas.microsoft.com/office/drawing/2014/main" id="{154FEAFE-506D-7843-B470-DDEC4E1DA47C}"/>
              </a:ext>
            </a:extLst>
          </p:cNvPr>
          <p:cNvGrpSpPr/>
          <p:nvPr/>
        </p:nvGrpSpPr>
        <p:grpSpPr>
          <a:xfrm>
            <a:off x="1492442" y="5693914"/>
            <a:ext cx="183062" cy="378216"/>
            <a:chOff x="1492442" y="5693914"/>
            <a:chExt cx="183062" cy="378216"/>
          </a:xfrm>
        </p:grpSpPr>
        <p:sp>
          <p:nvSpPr>
            <p:cNvPr id="32" name="Freeform 31">
              <a:extLst>
                <a:ext uri="{FF2B5EF4-FFF2-40B4-BE49-F238E27FC236}">
                  <a16:creationId xmlns="" xmlns:a16="http://schemas.microsoft.com/office/drawing/2014/main" id="{BEAF37DA-D095-0B4C-9B2C-999BF4F8227A}"/>
                </a:ext>
              </a:extLst>
            </p:cNvPr>
            <p:cNvSpPr/>
            <p:nvPr/>
          </p:nvSpPr>
          <p:spPr>
            <a:xfrm>
              <a:off x="1492442" y="5693914"/>
              <a:ext cx="113409" cy="14272"/>
            </a:xfrm>
            <a:custGeom>
              <a:avLst/>
              <a:gdLst>
                <a:gd name="connsiteX0" fmla="*/ 113410 w 113409"/>
                <a:gd name="connsiteY0" fmla="*/ 0 h 14272"/>
                <a:gd name="connsiteX1" fmla="*/ 32148 w 113409"/>
                <a:gd name="connsiteY1" fmla="*/ 0 h 14272"/>
                <a:gd name="connsiteX2" fmla="*/ 0 w 113409"/>
                <a:gd name="connsiteY2" fmla="*/ 13380 h 14272"/>
                <a:gd name="connsiteX3" fmla="*/ 0 w 113409"/>
                <a:gd name="connsiteY3" fmla="*/ 14272 h 14272"/>
                <a:gd name="connsiteX4" fmla="*/ 113410 w 113409"/>
                <a:gd name="connsiteY4" fmla="*/ 14272 h 14272"/>
                <a:gd name="connsiteX5" fmla="*/ 113410 w 113409"/>
                <a:gd name="connsiteY5" fmla="*/ 0 h 1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409" h="14272">
                  <a:moveTo>
                    <a:pt x="113410" y="0"/>
                  </a:moveTo>
                  <a:lnTo>
                    <a:pt x="32148" y="0"/>
                  </a:lnTo>
                  <a:cubicBezTo>
                    <a:pt x="14288" y="0"/>
                    <a:pt x="0" y="6244"/>
                    <a:pt x="0" y="13380"/>
                  </a:cubicBezTo>
                  <a:lnTo>
                    <a:pt x="0" y="14272"/>
                  </a:lnTo>
                  <a:lnTo>
                    <a:pt x="113410" y="14272"/>
                  </a:lnTo>
                  <a:lnTo>
                    <a:pt x="113410" y="0"/>
                  </a:lnTo>
                  <a:close/>
                </a:path>
              </a:pathLst>
            </a:custGeom>
            <a:solidFill>
              <a:srgbClr val="B75742"/>
            </a:solidFill>
            <a:ln w="89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="" xmlns:a16="http://schemas.microsoft.com/office/drawing/2014/main" id="{E42DA649-4AAB-5843-ABBA-4F8E8D9F3C1E}"/>
                </a:ext>
              </a:extLst>
            </p:cNvPr>
            <p:cNvSpPr/>
            <p:nvPr/>
          </p:nvSpPr>
          <p:spPr>
            <a:xfrm>
              <a:off x="1523697" y="5693914"/>
              <a:ext cx="151808" cy="378216"/>
            </a:xfrm>
            <a:custGeom>
              <a:avLst/>
              <a:gdLst>
                <a:gd name="connsiteX0" fmla="*/ 151808 w 151808"/>
                <a:gd name="connsiteY0" fmla="*/ 33004 h 378216"/>
                <a:gd name="connsiteX1" fmla="*/ 104480 w 151808"/>
                <a:gd name="connsiteY1" fmla="*/ 0 h 378216"/>
                <a:gd name="connsiteX2" fmla="*/ 0 w 151808"/>
                <a:gd name="connsiteY2" fmla="*/ 0 h 378216"/>
                <a:gd name="connsiteX3" fmla="*/ 35720 w 151808"/>
                <a:gd name="connsiteY3" fmla="*/ 24976 h 378216"/>
                <a:gd name="connsiteX4" fmla="*/ 34827 w 151808"/>
                <a:gd name="connsiteY4" fmla="*/ 378216 h 378216"/>
                <a:gd name="connsiteX5" fmla="*/ 92871 w 151808"/>
                <a:gd name="connsiteY5" fmla="*/ 332723 h 378216"/>
                <a:gd name="connsiteX6" fmla="*/ 151808 w 151808"/>
                <a:gd name="connsiteY6" fmla="*/ 378216 h 378216"/>
                <a:gd name="connsiteX7" fmla="*/ 151808 w 151808"/>
                <a:gd name="connsiteY7" fmla="*/ 33004 h 378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1808" h="378216">
                  <a:moveTo>
                    <a:pt x="151808" y="33004"/>
                  </a:moveTo>
                  <a:cubicBezTo>
                    <a:pt x="151808" y="15164"/>
                    <a:pt x="130377" y="0"/>
                    <a:pt x="104480" y="0"/>
                  </a:cubicBezTo>
                  <a:lnTo>
                    <a:pt x="0" y="0"/>
                  </a:lnTo>
                  <a:cubicBezTo>
                    <a:pt x="19646" y="0"/>
                    <a:pt x="35720" y="11596"/>
                    <a:pt x="35720" y="24976"/>
                  </a:cubicBezTo>
                  <a:lnTo>
                    <a:pt x="34827" y="378216"/>
                  </a:lnTo>
                  <a:lnTo>
                    <a:pt x="92871" y="332723"/>
                  </a:lnTo>
                  <a:lnTo>
                    <a:pt x="151808" y="378216"/>
                  </a:lnTo>
                  <a:lnTo>
                    <a:pt x="151808" y="33004"/>
                  </a:lnTo>
                  <a:close/>
                </a:path>
              </a:pathLst>
            </a:custGeom>
            <a:solidFill>
              <a:srgbClr val="F47458"/>
            </a:solidFill>
            <a:ln w="89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4" name="Graphic 7">
            <a:extLst>
              <a:ext uri="{FF2B5EF4-FFF2-40B4-BE49-F238E27FC236}">
                <a16:creationId xmlns="" xmlns:a16="http://schemas.microsoft.com/office/drawing/2014/main" id="{154FEAFE-506D-7843-B470-DDEC4E1DA47C}"/>
              </a:ext>
            </a:extLst>
          </p:cNvPr>
          <p:cNvGrpSpPr/>
          <p:nvPr/>
        </p:nvGrpSpPr>
        <p:grpSpPr>
          <a:xfrm>
            <a:off x="240471" y="5294288"/>
            <a:ext cx="1322517" cy="453146"/>
            <a:chOff x="240471" y="5294288"/>
            <a:chExt cx="1322517" cy="453146"/>
          </a:xfrm>
        </p:grpSpPr>
        <p:sp>
          <p:nvSpPr>
            <p:cNvPr id="35" name="Freeform 34">
              <a:extLst>
                <a:ext uri="{FF2B5EF4-FFF2-40B4-BE49-F238E27FC236}">
                  <a16:creationId xmlns="" xmlns:a16="http://schemas.microsoft.com/office/drawing/2014/main" id="{8C124F96-D4F3-B64F-A107-11E95936338C}"/>
                </a:ext>
              </a:extLst>
            </p:cNvPr>
            <p:cNvSpPr/>
            <p:nvPr/>
          </p:nvSpPr>
          <p:spPr>
            <a:xfrm>
              <a:off x="690538" y="5308561"/>
              <a:ext cx="852804" cy="280094"/>
            </a:xfrm>
            <a:custGeom>
              <a:avLst/>
              <a:gdLst>
                <a:gd name="connsiteX0" fmla="*/ 852805 w 852804"/>
                <a:gd name="connsiteY0" fmla="*/ 280094 h 280094"/>
                <a:gd name="connsiteX1" fmla="*/ 117875 w 852804"/>
                <a:gd name="connsiteY1" fmla="*/ 280094 h 280094"/>
                <a:gd name="connsiteX2" fmla="*/ 0 w 852804"/>
                <a:gd name="connsiteY2" fmla="*/ 140047 h 280094"/>
                <a:gd name="connsiteX3" fmla="*/ 0 w 852804"/>
                <a:gd name="connsiteY3" fmla="*/ 140047 h 280094"/>
                <a:gd name="connsiteX4" fmla="*/ 117875 w 852804"/>
                <a:gd name="connsiteY4" fmla="*/ 0 h 280094"/>
                <a:gd name="connsiteX5" fmla="*/ 852805 w 852804"/>
                <a:gd name="connsiteY5" fmla="*/ 0 h 280094"/>
                <a:gd name="connsiteX6" fmla="*/ 852805 w 852804"/>
                <a:gd name="connsiteY6" fmla="*/ 0 h 280094"/>
                <a:gd name="connsiteX7" fmla="*/ 847447 w 852804"/>
                <a:gd name="connsiteY7" fmla="*/ 272066 h 280094"/>
                <a:gd name="connsiteX8" fmla="*/ 852805 w 852804"/>
                <a:gd name="connsiteY8" fmla="*/ 280094 h 28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2804" h="280094">
                  <a:moveTo>
                    <a:pt x="852805" y="280094"/>
                  </a:moveTo>
                  <a:lnTo>
                    <a:pt x="117875" y="280094"/>
                  </a:lnTo>
                  <a:cubicBezTo>
                    <a:pt x="52686" y="280094"/>
                    <a:pt x="0" y="217653"/>
                    <a:pt x="0" y="140047"/>
                  </a:cubicBezTo>
                  <a:lnTo>
                    <a:pt x="0" y="140047"/>
                  </a:lnTo>
                  <a:cubicBezTo>
                    <a:pt x="0" y="62441"/>
                    <a:pt x="52686" y="0"/>
                    <a:pt x="117875" y="0"/>
                  </a:cubicBezTo>
                  <a:lnTo>
                    <a:pt x="852805" y="0"/>
                  </a:lnTo>
                  <a:lnTo>
                    <a:pt x="852805" y="0"/>
                  </a:lnTo>
                  <a:cubicBezTo>
                    <a:pt x="796547" y="77606"/>
                    <a:pt x="794761" y="190892"/>
                    <a:pt x="847447" y="272066"/>
                  </a:cubicBezTo>
                  <a:lnTo>
                    <a:pt x="852805" y="280094"/>
                  </a:lnTo>
                  <a:close/>
                </a:path>
              </a:pathLst>
            </a:custGeom>
            <a:solidFill>
              <a:srgbClr val="FAE0B2"/>
            </a:solidFill>
            <a:ln w="89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="" xmlns:a16="http://schemas.microsoft.com/office/drawing/2014/main" id="{B7CDF2A3-9604-0243-ABC5-91C7039E1B66}"/>
                </a:ext>
              </a:extLst>
            </p:cNvPr>
            <p:cNvSpPr/>
            <p:nvPr/>
          </p:nvSpPr>
          <p:spPr>
            <a:xfrm>
              <a:off x="240471" y="5294288"/>
              <a:ext cx="1322517" cy="308638"/>
            </a:xfrm>
            <a:custGeom>
              <a:avLst/>
              <a:gdLst>
                <a:gd name="connsiteX0" fmla="*/ 450067 w 1322517"/>
                <a:gd name="connsiteY0" fmla="*/ 154319 h 308638"/>
                <a:gd name="connsiteX1" fmla="*/ 450067 w 1322517"/>
                <a:gd name="connsiteY1" fmla="*/ 154319 h 308638"/>
                <a:gd name="connsiteX2" fmla="*/ 570620 w 1322517"/>
                <a:gd name="connsiteY2" fmla="*/ 14272 h 308638"/>
                <a:gd name="connsiteX3" fmla="*/ 1316266 w 1322517"/>
                <a:gd name="connsiteY3" fmla="*/ 14272 h 308638"/>
                <a:gd name="connsiteX4" fmla="*/ 1322517 w 1322517"/>
                <a:gd name="connsiteY4" fmla="*/ 7136 h 308638"/>
                <a:gd name="connsiteX5" fmla="*/ 1322517 w 1322517"/>
                <a:gd name="connsiteY5" fmla="*/ 7136 h 308638"/>
                <a:gd name="connsiteX6" fmla="*/ 1316266 w 1322517"/>
                <a:gd name="connsiteY6" fmla="*/ 0 h 308638"/>
                <a:gd name="connsiteX7" fmla="*/ 133055 w 1322517"/>
                <a:gd name="connsiteY7" fmla="*/ 0 h 308638"/>
                <a:gd name="connsiteX8" fmla="*/ 0 w 1322517"/>
                <a:gd name="connsiteY8" fmla="*/ 154319 h 308638"/>
                <a:gd name="connsiteX9" fmla="*/ 0 w 1322517"/>
                <a:gd name="connsiteY9" fmla="*/ 154319 h 308638"/>
                <a:gd name="connsiteX10" fmla="*/ 133055 w 1322517"/>
                <a:gd name="connsiteY10" fmla="*/ 308639 h 308638"/>
                <a:gd name="connsiteX11" fmla="*/ 1316266 w 1322517"/>
                <a:gd name="connsiteY11" fmla="*/ 308639 h 308638"/>
                <a:gd name="connsiteX12" fmla="*/ 1322517 w 1322517"/>
                <a:gd name="connsiteY12" fmla="*/ 301503 h 308638"/>
                <a:gd name="connsiteX13" fmla="*/ 1322517 w 1322517"/>
                <a:gd name="connsiteY13" fmla="*/ 301503 h 308638"/>
                <a:gd name="connsiteX14" fmla="*/ 1316266 w 1322517"/>
                <a:gd name="connsiteY14" fmla="*/ 294367 h 308638"/>
                <a:gd name="connsiteX15" fmla="*/ 570620 w 1322517"/>
                <a:gd name="connsiteY15" fmla="*/ 294367 h 308638"/>
                <a:gd name="connsiteX16" fmla="*/ 450067 w 1322517"/>
                <a:gd name="connsiteY16" fmla="*/ 154319 h 308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22517" h="308638">
                  <a:moveTo>
                    <a:pt x="450067" y="154319"/>
                  </a:moveTo>
                  <a:lnTo>
                    <a:pt x="450067" y="154319"/>
                  </a:lnTo>
                  <a:cubicBezTo>
                    <a:pt x="450067" y="76714"/>
                    <a:pt x="504539" y="14272"/>
                    <a:pt x="570620" y="14272"/>
                  </a:cubicBezTo>
                  <a:lnTo>
                    <a:pt x="1316266" y="14272"/>
                  </a:lnTo>
                  <a:cubicBezTo>
                    <a:pt x="1319838" y="14272"/>
                    <a:pt x="1322517" y="10704"/>
                    <a:pt x="1322517" y="7136"/>
                  </a:cubicBezTo>
                  <a:lnTo>
                    <a:pt x="1322517" y="7136"/>
                  </a:lnTo>
                  <a:cubicBezTo>
                    <a:pt x="1322517" y="3568"/>
                    <a:pt x="1319838" y="0"/>
                    <a:pt x="1316266" y="0"/>
                  </a:cubicBezTo>
                  <a:lnTo>
                    <a:pt x="133055" y="0"/>
                  </a:lnTo>
                  <a:cubicBezTo>
                    <a:pt x="59830" y="0"/>
                    <a:pt x="0" y="68685"/>
                    <a:pt x="0" y="154319"/>
                  </a:cubicBezTo>
                  <a:lnTo>
                    <a:pt x="0" y="154319"/>
                  </a:lnTo>
                  <a:cubicBezTo>
                    <a:pt x="0" y="239953"/>
                    <a:pt x="59830" y="308639"/>
                    <a:pt x="133055" y="308639"/>
                  </a:cubicBezTo>
                  <a:lnTo>
                    <a:pt x="1316266" y="308639"/>
                  </a:lnTo>
                  <a:cubicBezTo>
                    <a:pt x="1319838" y="308639"/>
                    <a:pt x="1322517" y="305071"/>
                    <a:pt x="1322517" y="301503"/>
                  </a:cubicBezTo>
                  <a:lnTo>
                    <a:pt x="1322517" y="301503"/>
                  </a:lnTo>
                  <a:cubicBezTo>
                    <a:pt x="1322517" y="297043"/>
                    <a:pt x="1319838" y="294367"/>
                    <a:pt x="1316266" y="294367"/>
                  </a:cubicBezTo>
                  <a:lnTo>
                    <a:pt x="570620" y="294367"/>
                  </a:lnTo>
                  <a:cubicBezTo>
                    <a:pt x="503646" y="294367"/>
                    <a:pt x="450067" y="231033"/>
                    <a:pt x="450067" y="154319"/>
                  </a:cubicBezTo>
                  <a:close/>
                </a:path>
              </a:pathLst>
            </a:custGeom>
            <a:solidFill>
              <a:srgbClr val="466EB6"/>
            </a:solidFill>
            <a:ln w="89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7" name="Graphic 7">
              <a:extLst>
                <a:ext uri="{FF2B5EF4-FFF2-40B4-BE49-F238E27FC236}">
                  <a16:creationId xmlns="" xmlns:a16="http://schemas.microsoft.com/office/drawing/2014/main" id="{154FEAFE-506D-7843-B470-DDEC4E1DA47C}"/>
                </a:ext>
              </a:extLst>
            </p:cNvPr>
            <p:cNvGrpSpPr/>
            <p:nvPr/>
          </p:nvGrpSpPr>
          <p:grpSpPr>
            <a:xfrm>
              <a:off x="1301343" y="5377246"/>
              <a:ext cx="183062" cy="370188"/>
              <a:chOff x="1301343" y="5377246"/>
              <a:chExt cx="183062" cy="370188"/>
            </a:xfrm>
          </p:grpSpPr>
          <p:sp>
            <p:nvSpPr>
              <p:cNvPr id="38" name="Freeform 37">
                <a:extLst>
                  <a:ext uri="{FF2B5EF4-FFF2-40B4-BE49-F238E27FC236}">
                    <a16:creationId xmlns="" xmlns:a16="http://schemas.microsoft.com/office/drawing/2014/main" id="{E5EA404D-4A19-3148-A979-DB0588C19373}"/>
                  </a:ext>
                </a:extLst>
              </p:cNvPr>
              <p:cNvSpPr/>
              <p:nvPr/>
            </p:nvSpPr>
            <p:spPr>
              <a:xfrm>
                <a:off x="1301343" y="5377246"/>
                <a:ext cx="113409" cy="13380"/>
              </a:xfrm>
              <a:custGeom>
                <a:avLst/>
                <a:gdLst>
                  <a:gd name="connsiteX0" fmla="*/ 113410 w 113409"/>
                  <a:gd name="connsiteY0" fmla="*/ 0 h 13380"/>
                  <a:gd name="connsiteX1" fmla="*/ 32148 w 113409"/>
                  <a:gd name="connsiteY1" fmla="*/ 0 h 13380"/>
                  <a:gd name="connsiteX2" fmla="*/ 0 w 113409"/>
                  <a:gd name="connsiteY2" fmla="*/ 12488 h 13380"/>
                  <a:gd name="connsiteX3" fmla="*/ 0 w 113409"/>
                  <a:gd name="connsiteY3" fmla="*/ 13380 h 13380"/>
                  <a:gd name="connsiteX4" fmla="*/ 113410 w 113409"/>
                  <a:gd name="connsiteY4" fmla="*/ 13380 h 13380"/>
                  <a:gd name="connsiteX5" fmla="*/ 113410 w 113409"/>
                  <a:gd name="connsiteY5" fmla="*/ 0 h 1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409" h="13380">
                    <a:moveTo>
                      <a:pt x="113410" y="0"/>
                    </a:moveTo>
                    <a:lnTo>
                      <a:pt x="32148" y="0"/>
                    </a:lnTo>
                    <a:cubicBezTo>
                      <a:pt x="14288" y="0"/>
                      <a:pt x="0" y="5352"/>
                      <a:pt x="0" y="12488"/>
                    </a:cubicBezTo>
                    <a:lnTo>
                      <a:pt x="0" y="13380"/>
                    </a:lnTo>
                    <a:lnTo>
                      <a:pt x="113410" y="13380"/>
                    </a:lnTo>
                    <a:lnTo>
                      <a:pt x="113410" y="0"/>
                    </a:lnTo>
                    <a:close/>
                  </a:path>
                </a:pathLst>
              </a:custGeom>
              <a:solidFill>
                <a:srgbClr val="184655"/>
              </a:solidFill>
              <a:ln w="89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 38">
                <a:extLst>
                  <a:ext uri="{FF2B5EF4-FFF2-40B4-BE49-F238E27FC236}">
                    <a16:creationId xmlns="" xmlns:a16="http://schemas.microsoft.com/office/drawing/2014/main" id="{9B40FB21-6D13-B14E-9C42-CC3C078DF633}"/>
                  </a:ext>
                </a:extLst>
              </p:cNvPr>
              <p:cNvSpPr/>
              <p:nvPr/>
            </p:nvSpPr>
            <p:spPr>
              <a:xfrm>
                <a:off x="1332597" y="5377246"/>
                <a:ext cx="151808" cy="370188"/>
              </a:xfrm>
              <a:custGeom>
                <a:avLst/>
                <a:gdLst>
                  <a:gd name="connsiteX0" fmla="*/ 151808 w 151808"/>
                  <a:gd name="connsiteY0" fmla="*/ 32113 h 370188"/>
                  <a:gd name="connsiteX1" fmla="*/ 104480 w 151808"/>
                  <a:gd name="connsiteY1" fmla="*/ 0 h 370188"/>
                  <a:gd name="connsiteX2" fmla="*/ 0 w 151808"/>
                  <a:gd name="connsiteY2" fmla="*/ 0 h 370188"/>
                  <a:gd name="connsiteX3" fmla="*/ 35720 w 151808"/>
                  <a:gd name="connsiteY3" fmla="*/ 24085 h 370188"/>
                  <a:gd name="connsiteX4" fmla="*/ 34827 w 151808"/>
                  <a:gd name="connsiteY4" fmla="*/ 370189 h 370188"/>
                  <a:gd name="connsiteX5" fmla="*/ 92871 w 151808"/>
                  <a:gd name="connsiteY5" fmla="*/ 325588 h 370188"/>
                  <a:gd name="connsiteX6" fmla="*/ 151808 w 151808"/>
                  <a:gd name="connsiteY6" fmla="*/ 370189 h 370188"/>
                  <a:gd name="connsiteX7" fmla="*/ 151808 w 151808"/>
                  <a:gd name="connsiteY7" fmla="*/ 32113 h 370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1808" h="370188">
                    <a:moveTo>
                      <a:pt x="151808" y="32113"/>
                    </a:moveTo>
                    <a:cubicBezTo>
                      <a:pt x="151808" y="14272"/>
                      <a:pt x="130377" y="0"/>
                      <a:pt x="104480" y="0"/>
                    </a:cubicBezTo>
                    <a:lnTo>
                      <a:pt x="0" y="0"/>
                    </a:lnTo>
                    <a:cubicBezTo>
                      <a:pt x="19646" y="0"/>
                      <a:pt x="35720" y="10704"/>
                      <a:pt x="35720" y="24085"/>
                    </a:cubicBezTo>
                    <a:lnTo>
                      <a:pt x="34827" y="370189"/>
                    </a:lnTo>
                    <a:lnTo>
                      <a:pt x="92871" y="325588"/>
                    </a:lnTo>
                    <a:lnTo>
                      <a:pt x="151808" y="370189"/>
                    </a:lnTo>
                    <a:lnTo>
                      <a:pt x="151808" y="32113"/>
                    </a:lnTo>
                    <a:close/>
                  </a:path>
                </a:pathLst>
              </a:custGeom>
              <a:solidFill>
                <a:srgbClr val="3C8F7C"/>
              </a:solidFill>
              <a:ln w="89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40" name="Graphic 7">
            <a:extLst>
              <a:ext uri="{FF2B5EF4-FFF2-40B4-BE49-F238E27FC236}">
                <a16:creationId xmlns="" xmlns:a16="http://schemas.microsoft.com/office/drawing/2014/main" id="{154FEAFE-506D-7843-B470-DDEC4E1DA47C}"/>
              </a:ext>
            </a:extLst>
          </p:cNvPr>
          <p:cNvGrpSpPr/>
          <p:nvPr/>
        </p:nvGrpSpPr>
        <p:grpSpPr>
          <a:xfrm>
            <a:off x="1760339" y="3210252"/>
            <a:ext cx="1104763" cy="1120833"/>
            <a:chOff x="1760339" y="3210252"/>
            <a:chExt cx="1104763" cy="1120833"/>
          </a:xfrm>
        </p:grpSpPr>
        <p:sp>
          <p:nvSpPr>
            <p:cNvPr id="41" name="Freeform 40">
              <a:extLst>
                <a:ext uri="{FF2B5EF4-FFF2-40B4-BE49-F238E27FC236}">
                  <a16:creationId xmlns="" xmlns:a16="http://schemas.microsoft.com/office/drawing/2014/main" id="{E40C3C70-05B3-C343-9D4E-06CE147B9F53}"/>
                </a:ext>
              </a:extLst>
            </p:cNvPr>
            <p:cNvSpPr/>
            <p:nvPr/>
          </p:nvSpPr>
          <p:spPr>
            <a:xfrm>
              <a:off x="2617609" y="3210530"/>
              <a:ext cx="203601" cy="983897"/>
            </a:xfrm>
            <a:custGeom>
              <a:avLst/>
              <a:gdLst>
                <a:gd name="connsiteX0" fmla="*/ 95550 w 203601"/>
                <a:gd name="connsiteY0" fmla="*/ 28545 h 983897"/>
                <a:gd name="connsiteX1" fmla="*/ 203602 w 203601"/>
                <a:gd name="connsiteY1" fmla="*/ 0 h 983897"/>
                <a:gd name="connsiteX2" fmla="*/ 130377 w 203601"/>
                <a:gd name="connsiteY2" fmla="*/ 979438 h 983897"/>
                <a:gd name="connsiteX3" fmla="*/ 0 w 203601"/>
                <a:gd name="connsiteY3" fmla="*/ 983898 h 983897"/>
                <a:gd name="connsiteX4" fmla="*/ 66081 w 203601"/>
                <a:gd name="connsiteY4" fmla="*/ 64225 h 983897"/>
                <a:gd name="connsiteX5" fmla="*/ 95550 w 203601"/>
                <a:gd name="connsiteY5" fmla="*/ 28545 h 983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601" h="983897">
                  <a:moveTo>
                    <a:pt x="95550" y="28545"/>
                  </a:moveTo>
                  <a:lnTo>
                    <a:pt x="203602" y="0"/>
                  </a:lnTo>
                  <a:lnTo>
                    <a:pt x="130377" y="979438"/>
                  </a:lnTo>
                  <a:lnTo>
                    <a:pt x="0" y="983898"/>
                  </a:lnTo>
                  <a:lnTo>
                    <a:pt x="66081" y="64225"/>
                  </a:lnTo>
                  <a:cubicBezTo>
                    <a:pt x="67867" y="47277"/>
                    <a:pt x="79476" y="33005"/>
                    <a:pt x="95550" y="28545"/>
                  </a:cubicBezTo>
                  <a:close/>
                </a:path>
              </a:pathLst>
            </a:custGeom>
            <a:solidFill>
              <a:srgbClr val="184655"/>
            </a:solidFill>
            <a:ln w="89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2" name="Graphic 7">
              <a:extLst>
                <a:ext uri="{FF2B5EF4-FFF2-40B4-BE49-F238E27FC236}">
                  <a16:creationId xmlns="" xmlns:a16="http://schemas.microsoft.com/office/drawing/2014/main" id="{154FEAFE-506D-7843-B470-DDEC4E1DA47C}"/>
                </a:ext>
              </a:extLst>
            </p:cNvPr>
            <p:cNvGrpSpPr/>
            <p:nvPr/>
          </p:nvGrpSpPr>
          <p:grpSpPr>
            <a:xfrm>
              <a:off x="1760339" y="3210252"/>
              <a:ext cx="1104763" cy="1120833"/>
              <a:chOff x="1760339" y="3210252"/>
              <a:chExt cx="1104763" cy="1120833"/>
            </a:xfrm>
            <a:solidFill>
              <a:srgbClr val="F7CC7F"/>
            </a:solidFill>
          </p:grpSpPr>
          <p:sp>
            <p:nvSpPr>
              <p:cNvPr id="43" name="Freeform 42">
                <a:extLst>
                  <a:ext uri="{FF2B5EF4-FFF2-40B4-BE49-F238E27FC236}">
                    <a16:creationId xmlns="" xmlns:a16="http://schemas.microsoft.com/office/drawing/2014/main" id="{403B1A6A-F41A-9247-BCF9-CD1246FB7DD1}"/>
                  </a:ext>
                </a:extLst>
              </p:cNvPr>
              <p:cNvSpPr/>
              <p:nvPr/>
            </p:nvSpPr>
            <p:spPr>
              <a:xfrm>
                <a:off x="2714809" y="3210252"/>
                <a:ext cx="150293" cy="1007368"/>
              </a:xfrm>
              <a:custGeom>
                <a:avLst/>
                <a:gdLst>
                  <a:gd name="connsiteX0" fmla="*/ 42999 w 150293"/>
                  <a:gd name="connsiteY0" fmla="*/ 1007368 h 1007368"/>
                  <a:gd name="connsiteX1" fmla="*/ 35855 w 150293"/>
                  <a:gd name="connsiteY1" fmla="*/ 1007368 h 1007368"/>
                  <a:gd name="connsiteX2" fmla="*/ 136 w 150293"/>
                  <a:gd name="connsiteY2" fmla="*/ 959199 h 1007368"/>
                  <a:gd name="connsiteX3" fmla="*/ 72467 w 150293"/>
                  <a:gd name="connsiteY3" fmla="*/ 38635 h 1007368"/>
                  <a:gd name="connsiteX4" fmla="*/ 114438 w 150293"/>
                  <a:gd name="connsiteY4" fmla="*/ 278 h 1007368"/>
                  <a:gd name="connsiteX5" fmla="*/ 150158 w 150293"/>
                  <a:gd name="connsiteY5" fmla="*/ 48447 h 1007368"/>
                  <a:gd name="connsiteX6" fmla="*/ 77825 w 150293"/>
                  <a:gd name="connsiteY6" fmla="*/ 969011 h 1007368"/>
                  <a:gd name="connsiteX7" fmla="*/ 42999 w 150293"/>
                  <a:gd name="connsiteY7" fmla="*/ 1007368 h 1007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293" h="1007368">
                    <a:moveTo>
                      <a:pt x="42999" y="1007368"/>
                    </a:moveTo>
                    <a:cubicBezTo>
                      <a:pt x="40320" y="1007368"/>
                      <a:pt x="37641" y="1007368"/>
                      <a:pt x="35855" y="1007368"/>
                    </a:cubicBezTo>
                    <a:cubicBezTo>
                      <a:pt x="14423" y="1004692"/>
                      <a:pt x="-1651" y="983284"/>
                      <a:pt x="136" y="959199"/>
                    </a:cubicBezTo>
                    <a:lnTo>
                      <a:pt x="72467" y="38635"/>
                    </a:lnTo>
                    <a:cubicBezTo>
                      <a:pt x="74254" y="14550"/>
                      <a:pt x="93006" y="-2398"/>
                      <a:pt x="114438" y="278"/>
                    </a:cubicBezTo>
                    <a:cubicBezTo>
                      <a:pt x="135870" y="2954"/>
                      <a:pt x="151944" y="24362"/>
                      <a:pt x="150158" y="48447"/>
                    </a:cubicBezTo>
                    <a:lnTo>
                      <a:pt x="77825" y="969011"/>
                    </a:lnTo>
                    <a:cubicBezTo>
                      <a:pt x="76932" y="990420"/>
                      <a:pt x="61752" y="1006476"/>
                      <a:pt x="42999" y="1007368"/>
                    </a:cubicBezTo>
                    <a:close/>
                  </a:path>
                </a:pathLst>
              </a:custGeom>
              <a:solidFill>
                <a:srgbClr val="F7CC7F"/>
              </a:solidFill>
              <a:ln w="89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 43">
                <a:extLst>
                  <a:ext uri="{FF2B5EF4-FFF2-40B4-BE49-F238E27FC236}">
                    <a16:creationId xmlns="" xmlns:a16="http://schemas.microsoft.com/office/drawing/2014/main" id="{0437D6EE-570B-0D4F-B56D-8FF9D8145B8F}"/>
                  </a:ext>
                </a:extLst>
              </p:cNvPr>
              <p:cNvSpPr/>
              <p:nvPr/>
            </p:nvSpPr>
            <p:spPr>
              <a:xfrm>
                <a:off x="1760339" y="4171236"/>
                <a:ext cx="1034433" cy="159850"/>
              </a:xfrm>
              <a:custGeom>
                <a:avLst/>
                <a:gdLst>
                  <a:gd name="connsiteX0" fmla="*/ 0 w 1034433"/>
                  <a:gd name="connsiteY0" fmla="*/ 95446 h 159850"/>
                  <a:gd name="connsiteX1" fmla="*/ 0 w 1034433"/>
                  <a:gd name="connsiteY1" fmla="*/ 97230 h 159850"/>
                  <a:gd name="connsiteX2" fmla="*/ 0 w 1034433"/>
                  <a:gd name="connsiteY2" fmla="*/ 97230 h 159850"/>
                  <a:gd name="connsiteX3" fmla="*/ 65188 w 1034433"/>
                  <a:gd name="connsiteY3" fmla="*/ 159672 h 159850"/>
                  <a:gd name="connsiteX4" fmla="*/ 981396 w 1034433"/>
                  <a:gd name="connsiteY4" fmla="*/ 77606 h 159850"/>
                  <a:gd name="connsiteX5" fmla="*/ 1034082 w 1034433"/>
                  <a:gd name="connsiteY5" fmla="*/ 4460 h 159850"/>
                  <a:gd name="connsiteX6" fmla="*/ 1033189 w 1034433"/>
                  <a:gd name="connsiteY6" fmla="*/ 0 h 159850"/>
                  <a:gd name="connsiteX7" fmla="*/ 0 w 1034433"/>
                  <a:gd name="connsiteY7" fmla="*/ 95446 h 159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34433" h="159850">
                    <a:moveTo>
                      <a:pt x="0" y="95446"/>
                    </a:moveTo>
                    <a:cubicBezTo>
                      <a:pt x="0" y="96338"/>
                      <a:pt x="0" y="97230"/>
                      <a:pt x="0" y="97230"/>
                    </a:cubicBezTo>
                    <a:lnTo>
                      <a:pt x="0" y="97230"/>
                    </a:lnTo>
                    <a:cubicBezTo>
                      <a:pt x="3572" y="134695"/>
                      <a:pt x="32148" y="162347"/>
                      <a:pt x="65188" y="159672"/>
                    </a:cubicBezTo>
                    <a:lnTo>
                      <a:pt x="981396" y="77606"/>
                    </a:lnTo>
                    <a:cubicBezTo>
                      <a:pt x="1013543" y="74930"/>
                      <a:pt x="1037654" y="41925"/>
                      <a:pt x="1034082" y="4460"/>
                    </a:cubicBezTo>
                    <a:cubicBezTo>
                      <a:pt x="1034082" y="2676"/>
                      <a:pt x="1034082" y="892"/>
                      <a:pt x="1033189" y="0"/>
                    </a:cubicBezTo>
                    <a:lnTo>
                      <a:pt x="0" y="95446"/>
                    </a:lnTo>
                    <a:close/>
                  </a:path>
                </a:pathLst>
              </a:custGeom>
              <a:solidFill>
                <a:srgbClr val="F7CC7F"/>
              </a:solidFill>
              <a:ln w="89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45" name="Freeform 44">
            <a:extLst>
              <a:ext uri="{FF2B5EF4-FFF2-40B4-BE49-F238E27FC236}">
                <a16:creationId xmlns="" xmlns:a16="http://schemas.microsoft.com/office/drawing/2014/main" id="{DCF7DBC7-D12B-4541-BC87-598ADC482974}"/>
              </a:ext>
            </a:extLst>
          </p:cNvPr>
          <p:cNvSpPr/>
          <p:nvPr/>
        </p:nvSpPr>
        <p:spPr>
          <a:xfrm>
            <a:off x="1949653" y="5225603"/>
            <a:ext cx="448280" cy="695681"/>
          </a:xfrm>
          <a:custGeom>
            <a:avLst/>
            <a:gdLst>
              <a:gd name="connsiteX0" fmla="*/ 448281 w 448280"/>
              <a:gd name="connsiteY0" fmla="*/ 30329 h 695681"/>
              <a:gd name="connsiteX1" fmla="*/ 205388 w 448280"/>
              <a:gd name="connsiteY1" fmla="*/ 0 h 695681"/>
              <a:gd name="connsiteX2" fmla="*/ 0 w 448280"/>
              <a:gd name="connsiteY2" fmla="*/ 539672 h 695681"/>
              <a:gd name="connsiteX3" fmla="*/ 0 w 448280"/>
              <a:gd name="connsiteY3" fmla="*/ 690423 h 695681"/>
              <a:gd name="connsiteX4" fmla="*/ 411668 w 448280"/>
              <a:gd name="connsiteY4" fmla="*/ 673475 h 695681"/>
              <a:gd name="connsiteX5" fmla="*/ 300045 w 448280"/>
              <a:gd name="connsiteY5" fmla="*/ 591409 h 695681"/>
              <a:gd name="connsiteX6" fmla="*/ 207174 w 448280"/>
              <a:gd name="connsiteY6" fmla="*/ 488827 h 695681"/>
              <a:gd name="connsiteX7" fmla="*/ 448281 w 448280"/>
              <a:gd name="connsiteY7" fmla="*/ 30329 h 695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8280" h="695681">
                <a:moveTo>
                  <a:pt x="448281" y="30329"/>
                </a:moveTo>
                <a:cubicBezTo>
                  <a:pt x="388450" y="63333"/>
                  <a:pt x="205388" y="5352"/>
                  <a:pt x="205388" y="0"/>
                </a:cubicBezTo>
                <a:cubicBezTo>
                  <a:pt x="202709" y="49953"/>
                  <a:pt x="0" y="539672"/>
                  <a:pt x="0" y="539672"/>
                </a:cubicBezTo>
                <a:lnTo>
                  <a:pt x="0" y="690423"/>
                </a:lnTo>
                <a:cubicBezTo>
                  <a:pt x="0" y="690423"/>
                  <a:pt x="417919" y="710048"/>
                  <a:pt x="411668" y="673475"/>
                </a:cubicBezTo>
                <a:cubicBezTo>
                  <a:pt x="405417" y="636902"/>
                  <a:pt x="383092" y="660987"/>
                  <a:pt x="300045" y="591409"/>
                </a:cubicBezTo>
                <a:cubicBezTo>
                  <a:pt x="292900" y="585165"/>
                  <a:pt x="175919" y="558405"/>
                  <a:pt x="207174" y="488827"/>
                </a:cubicBezTo>
                <a:cubicBezTo>
                  <a:pt x="270576" y="349672"/>
                  <a:pt x="406310" y="117747"/>
                  <a:pt x="448281" y="30329"/>
                </a:cubicBezTo>
                <a:close/>
              </a:path>
            </a:pathLst>
          </a:custGeom>
          <a:solidFill>
            <a:srgbClr val="F7A491"/>
          </a:solidFill>
          <a:ln w="89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 45">
            <a:extLst>
              <a:ext uri="{FF2B5EF4-FFF2-40B4-BE49-F238E27FC236}">
                <a16:creationId xmlns="" xmlns:a16="http://schemas.microsoft.com/office/drawing/2014/main" id="{588251A0-861B-B845-8B43-C8E8ED374602}"/>
              </a:ext>
            </a:extLst>
          </p:cNvPr>
          <p:cNvSpPr/>
          <p:nvPr/>
        </p:nvSpPr>
        <p:spPr>
          <a:xfrm>
            <a:off x="1922684" y="5765275"/>
            <a:ext cx="486892" cy="156995"/>
          </a:xfrm>
          <a:custGeom>
            <a:avLst/>
            <a:gdLst>
              <a:gd name="connsiteX0" fmla="*/ 12681 w 486892"/>
              <a:gd name="connsiteY0" fmla="*/ 156995 h 156995"/>
              <a:gd name="connsiteX1" fmla="*/ 469892 w 486892"/>
              <a:gd name="connsiteY1" fmla="*/ 156995 h 156995"/>
              <a:gd name="connsiteX2" fmla="*/ 484180 w 486892"/>
              <a:gd name="connsiteY2" fmla="*/ 133803 h 156995"/>
              <a:gd name="connsiteX3" fmla="*/ 326120 w 486892"/>
              <a:gd name="connsiteY3" fmla="*/ 50845 h 156995"/>
              <a:gd name="connsiteX4" fmla="*/ 26969 w 486892"/>
              <a:gd name="connsiteY4" fmla="*/ 0 h 156995"/>
              <a:gd name="connsiteX5" fmla="*/ 12681 w 486892"/>
              <a:gd name="connsiteY5" fmla="*/ 156995 h 156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6892" h="156995">
                <a:moveTo>
                  <a:pt x="12681" y="156995"/>
                </a:moveTo>
                <a:lnTo>
                  <a:pt x="469892" y="156995"/>
                </a:lnTo>
                <a:cubicBezTo>
                  <a:pt x="485965" y="155211"/>
                  <a:pt x="490430" y="141831"/>
                  <a:pt x="484180" y="133803"/>
                </a:cubicBezTo>
                <a:cubicBezTo>
                  <a:pt x="472571" y="116854"/>
                  <a:pt x="384165" y="77605"/>
                  <a:pt x="326120" y="50845"/>
                </a:cubicBezTo>
                <a:cubicBezTo>
                  <a:pt x="223427" y="62441"/>
                  <a:pt x="43043" y="23192"/>
                  <a:pt x="26969" y="0"/>
                </a:cubicBezTo>
                <a:cubicBezTo>
                  <a:pt x="-16787" y="57981"/>
                  <a:pt x="3751" y="155211"/>
                  <a:pt x="12681" y="156995"/>
                </a:cubicBezTo>
                <a:close/>
              </a:path>
            </a:pathLst>
          </a:custGeom>
          <a:solidFill>
            <a:srgbClr val="3C8F7C"/>
          </a:solidFill>
          <a:ln w="89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 46">
            <a:extLst>
              <a:ext uri="{FF2B5EF4-FFF2-40B4-BE49-F238E27FC236}">
                <a16:creationId xmlns="" xmlns:a16="http://schemas.microsoft.com/office/drawing/2014/main" id="{98E7CE98-0CBF-904C-AE94-2CA01F744A35}"/>
              </a:ext>
            </a:extLst>
          </p:cNvPr>
          <p:cNvSpPr/>
          <p:nvPr/>
        </p:nvSpPr>
        <p:spPr>
          <a:xfrm>
            <a:off x="1833834" y="4398035"/>
            <a:ext cx="766299" cy="1101417"/>
          </a:xfrm>
          <a:custGeom>
            <a:avLst/>
            <a:gdLst>
              <a:gd name="connsiteX0" fmla="*/ 1516 w 766299"/>
              <a:gd name="connsiteY0" fmla="*/ 506440 h 1101417"/>
              <a:gd name="connsiteX1" fmla="*/ 413184 w 766299"/>
              <a:gd name="connsiteY1" fmla="*/ 337849 h 1101417"/>
              <a:gd name="connsiteX2" fmla="*/ 197081 w 766299"/>
              <a:gd name="connsiteY2" fmla="*/ 1014892 h 1101417"/>
              <a:gd name="connsiteX3" fmla="*/ 481944 w 766299"/>
              <a:gd name="connsiteY3" fmla="*/ 1101418 h 1101417"/>
              <a:gd name="connsiteX4" fmla="*/ 765915 w 766299"/>
              <a:gd name="connsiteY4" fmla="*/ 222778 h 1101417"/>
              <a:gd name="connsiteX5" fmla="*/ 283701 w 766299"/>
              <a:gd name="connsiteY5" fmla="*/ 30994 h 1101417"/>
              <a:gd name="connsiteX6" fmla="*/ 1516 w 766299"/>
              <a:gd name="connsiteY6" fmla="*/ 506440 h 1101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6299" h="1101417">
                <a:moveTo>
                  <a:pt x="1516" y="506440"/>
                </a:moveTo>
                <a:cubicBezTo>
                  <a:pt x="-4735" y="487708"/>
                  <a:pt x="395324" y="318224"/>
                  <a:pt x="413184" y="337849"/>
                </a:cubicBezTo>
                <a:cubicBezTo>
                  <a:pt x="444439" y="371745"/>
                  <a:pt x="197081" y="1014892"/>
                  <a:pt x="197081" y="1014892"/>
                </a:cubicBezTo>
                <a:lnTo>
                  <a:pt x="481944" y="1101418"/>
                </a:lnTo>
                <a:cubicBezTo>
                  <a:pt x="481944" y="1101418"/>
                  <a:pt x="778417" y="358365"/>
                  <a:pt x="765915" y="222778"/>
                </a:cubicBezTo>
                <a:cubicBezTo>
                  <a:pt x="753413" y="87191"/>
                  <a:pt x="605177" y="-67128"/>
                  <a:pt x="283701" y="30994"/>
                </a:cubicBezTo>
                <a:cubicBezTo>
                  <a:pt x="-37776" y="129116"/>
                  <a:pt x="1516" y="506440"/>
                  <a:pt x="1516" y="506440"/>
                </a:cubicBezTo>
                <a:close/>
              </a:path>
            </a:pathLst>
          </a:custGeom>
          <a:solidFill>
            <a:srgbClr val="233862"/>
          </a:solidFill>
          <a:ln w="89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 47">
            <a:extLst>
              <a:ext uri="{FF2B5EF4-FFF2-40B4-BE49-F238E27FC236}">
                <a16:creationId xmlns="" xmlns:a16="http://schemas.microsoft.com/office/drawing/2014/main" id="{B77F3581-7214-544F-8E69-A1D7105A683D}"/>
              </a:ext>
            </a:extLst>
          </p:cNvPr>
          <p:cNvSpPr/>
          <p:nvPr/>
        </p:nvSpPr>
        <p:spPr>
          <a:xfrm>
            <a:off x="2383646" y="5323725"/>
            <a:ext cx="335172" cy="768056"/>
          </a:xfrm>
          <a:custGeom>
            <a:avLst/>
            <a:gdLst>
              <a:gd name="connsiteX0" fmla="*/ 279506 w 335172"/>
              <a:gd name="connsiteY0" fmla="*/ 16948 h 768056"/>
              <a:gd name="connsiteX1" fmla="*/ 54472 w 335172"/>
              <a:gd name="connsiteY1" fmla="*/ 0 h 768056"/>
              <a:gd name="connsiteX2" fmla="*/ 95550 w 335172"/>
              <a:gd name="connsiteY2" fmla="*/ 401409 h 768056"/>
              <a:gd name="connsiteX3" fmla="*/ 0 w 335172"/>
              <a:gd name="connsiteY3" fmla="*/ 518264 h 768056"/>
              <a:gd name="connsiteX4" fmla="*/ 329513 w 335172"/>
              <a:gd name="connsiteY4" fmla="*/ 765353 h 768056"/>
              <a:gd name="connsiteX5" fmla="*/ 295580 w 335172"/>
              <a:gd name="connsiteY5" fmla="*/ 630658 h 768056"/>
              <a:gd name="connsiteX6" fmla="*/ 246465 w 335172"/>
              <a:gd name="connsiteY6" fmla="*/ 392489 h 768056"/>
              <a:gd name="connsiteX7" fmla="*/ 279506 w 335172"/>
              <a:gd name="connsiteY7" fmla="*/ 16948 h 768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5172" h="768056">
                <a:moveTo>
                  <a:pt x="279506" y="16948"/>
                </a:moveTo>
                <a:cubicBezTo>
                  <a:pt x="211638" y="4460"/>
                  <a:pt x="124125" y="892"/>
                  <a:pt x="54472" y="0"/>
                </a:cubicBezTo>
                <a:cubicBezTo>
                  <a:pt x="62509" y="62441"/>
                  <a:pt x="102694" y="381785"/>
                  <a:pt x="95550" y="401409"/>
                </a:cubicBezTo>
                <a:cubicBezTo>
                  <a:pt x="66081" y="480799"/>
                  <a:pt x="0" y="518264"/>
                  <a:pt x="0" y="518264"/>
                </a:cubicBezTo>
                <a:cubicBezTo>
                  <a:pt x="0" y="518264"/>
                  <a:pt x="310760" y="798358"/>
                  <a:pt x="329513" y="765353"/>
                </a:cubicBezTo>
                <a:cubicBezTo>
                  <a:pt x="348266" y="733240"/>
                  <a:pt x="316118" y="737700"/>
                  <a:pt x="295580" y="630658"/>
                </a:cubicBezTo>
                <a:cubicBezTo>
                  <a:pt x="293793" y="620846"/>
                  <a:pt x="249144" y="472771"/>
                  <a:pt x="246465" y="392489"/>
                </a:cubicBezTo>
                <a:cubicBezTo>
                  <a:pt x="240214" y="239061"/>
                  <a:pt x="276827" y="101690"/>
                  <a:pt x="279506" y="16948"/>
                </a:cubicBezTo>
                <a:close/>
              </a:path>
            </a:pathLst>
          </a:custGeom>
          <a:solidFill>
            <a:srgbClr val="F7A491"/>
          </a:solidFill>
          <a:ln w="89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 48">
            <a:extLst>
              <a:ext uri="{FF2B5EF4-FFF2-40B4-BE49-F238E27FC236}">
                <a16:creationId xmlns="" xmlns:a16="http://schemas.microsoft.com/office/drawing/2014/main" id="{6085EC05-A310-5D42-AF0D-1E4D2B60F517}"/>
              </a:ext>
            </a:extLst>
          </p:cNvPr>
          <p:cNvSpPr/>
          <p:nvPr/>
        </p:nvSpPr>
        <p:spPr>
          <a:xfrm>
            <a:off x="909363" y="4275483"/>
            <a:ext cx="1766792" cy="1130653"/>
          </a:xfrm>
          <a:custGeom>
            <a:avLst/>
            <a:gdLst>
              <a:gd name="connsiteX0" fmla="*/ 1653774 w 1766792"/>
              <a:gd name="connsiteY0" fmla="*/ 20635 h 1130653"/>
              <a:gd name="connsiteX1" fmla="*/ 1374268 w 1766792"/>
              <a:gd name="connsiteY1" fmla="*/ 4579 h 1130653"/>
              <a:gd name="connsiteX2" fmla="*/ 666128 w 1766792"/>
              <a:gd name="connsiteY2" fmla="*/ 143734 h 1130653"/>
              <a:gd name="connsiteX3" fmla="*/ 512534 w 1766792"/>
              <a:gd name="connsiteY3" fmla="*/ 194579 h 1130653"/>
              <a:gd name="connsiteX4" fmla="*/ 513427 w 1766792"/>
              <a:gd name="connsiteY4" fmla="*/ 37584 h 1130653"/>
              <a:gd name="connsiteX5" fmla="*/ 7994 w 1766792"/>
              <a:gd name="connsiteY5" fmla="*/ 76833 h 1130653"/>
              <a:gd name="connsiteX6" fmla="*/ 176769 w 1766792"/>
              <a:gd name="connsiteY6" fmla="*/ 710167 h 1130653"/>
              <a:gd name="connsiteX7" fmla="*/ 1392128 w 1766792"/>
              <a:gd name="connsiteY7" fmla="*/ 389039 h 1130653"/>
              <a:gd name="connsiteX8" fmla="*/ 1518933 w 1766792"/>
              <a:gd name="connsiteY8" fmla="*/ 1130308 h 1130653"/>
              <a:gd name="connsiteX9" fmla="*/ 1761826 w 1766792"/>
              <a:gd name="connsiteY9" fmla="*/ 1119604 h 1130653"/>
              <a:gd name="connsiteX10" fmla="*/ 1653774 w 1766792"/>
              <a:gd name="connsiteY10" fmla="*/ 20635 h 1130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66792" h="1130653">
                <a:moveTo>
                  <a:pt x="1653774" y="20635"/>
                </a:moveTo>
                <a:cubicBezTo>
                  <a:pt x="1610911" y="-2557"/>
                  <a:pt x="1498394" y="-3449"/>
                  <a:pt x="1374268" y="4579"/>
                </a:cubicBezTo>
                <a:cubicBezTo>
                  <a:pt x="1133161" y="19743"/>
                  <a:pt x="895626" y="67912"/>
                  <a:pt x="666128" y="143734"/>
                </a:cubicBezTo>
                <a:lnTo>
                  <a:pt x="512534" y="194579"/>
                </a:lnTo>
                <a:lnTo>
                  <a:pt x="513427" y="37584"/>
                </a:lnTo>
                <a:cubicBezTo>
                  <a:pt x="513427" y="37584"/>
                  <a:pt x="25854" y="-43590"/>
                  <a:pt x="7994" y="76833"/>
                </a:cubicBezTo>
                <a:cubicBezTo>
                  <a:pt x="-17902" y="258805"/>
                  <a:pt x="14246" y="628101"/>
                  <a:pt x="176769" y="710167"/>
                </a:cubicBezTo>
                <a:cubicBezTo>
                  <a:pt x="682202" y="966176"/>
                  <a:pt x="1389449" y="302513"/>
                  <a:pt x="1392128" y="389039"/>
                </a:cubicBezTo>
                <a:cubicBezTo>
                  <a:pt x="1395700" y="505894"/>
                  <a:pt x="1493929" y="940308"/>
                  <a:pt x="1518933" y="1130308"/>
                </a:cubicBezTo>
                <a:cubicBezTo>
                  <a:pt x="1588586" y="1131200"/>
                  <a:pt x="1709139" y="1131200"/>
                  <a:pt x="1761826" y="1119604"/>
                </a:cubicBezTo>
                <a:cubicBezTo>
                  <a:pt x="1772542" y="746740"/>
                  <a:pt x="1777007" y="86645"/>
                  <a:pt x="1653774" y="20635"/>
                </a:cubicBezTo>
                <a:close/>
              </a:path>
            </a:pathLst>
          </a:custGeom>
          <a:solidFill>
            <a:srgbClr val="2A4E96"/>
          </a:solidFill>
          <a:ln w="89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Freeform 49">
            <a:extLst>
              <a:ext uri="{FF2B5EF4-FFF2-40B4-BE49-F238E27FC236}">
                <a16:creationId xmlns="" xmlns:a16="http://schemas.microsoft.com/office/drawing/2014/main" id="{5E0FC1B7-F52F-2E45-9FB6-BC66EC7814F5}"/>
              </a:ext>
            </a:extLst>
          </p:cNvPr>
          <p:cNvSpPr/>
          <p:nvPr/>
        </p:nvSpPr>
        <p:spPr>
          <a:xfrm>
            <a:off x="2373547" y="5724242"/>
            <a:ext cx="375385" cy="406163"/>
          </a:xfrm>
          <a:custGeom>
            <a:avLst/>
            <a:gdLst>
              <a:gd name="connsiteX0" fmla="*/ 276 w 375385"/>
              <a:gd name="connsiteY0" fmla="*/ 123991 h 406163"/>
              <a:gd name="connsiteX1" fmla="*/ 349434 w 375385"/>
              <a:gd name="connsiteY1" fmla="*/ 402301 h 406163"/>
              <a:gd name="connsiteX2" fmla="*/ 375331 w 375385"/>
              <a:gd name="connsiteY2" fmla="*/ 393381 h 406163"/>
              <a:gd name="connsiteX3" fmla="*/ 304785 w 375385"/>
              <a:gd name="connsiteY3" fmla="*/ 229249 h 406163"/>
              <a:gd name="connsiteX4" fmla="*/ 105648 w 375385"/>
              <a:gd name="connsiteY4" fmla="*/ 0 h 406163"/>
              <a:gd name="connsiteX5" fmla="*/ 276 w 375385"/>
              <a:gd name="connsiteY5" fmla="*/ 123991 h 406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5385" h="406163">
                <a:moveTo>
                  <a:pt x="276" y="123991"/>
                </a:moveTo>
                <a:lnTo>
                  <a:pt x="349434" y="402301"/>
                </a:lnTo>
                <a:cubicBezTo>
                  <a:pt x="362829" y="411222"/>
                  <a:pt x="374438" y="403193"/>
                  <a:pt x="375331" y="393381"/>
                </a:cubicBezTo>
                <a:cubicBezTo>
                  <a:pt x="377117" y="372864"/>
                  <a:pt x="334254" y="286339"/>
                  <a:pt x="304785" y="229249"/>
                </a:cubicBezTo>
                <a:cubicBezTo>
                  <a:pt x="218165" y="173944"/>
                  <a:pt x="102969" y="28545"/>
                  <a:pt x="105648" y="0"/>
                </a:cubicBezTo>
                <a:cubicBezTo>
                  <a:pt x="69036" y="31221"/>
                  <a:pt x="-5082" y="116855"/>
                  <a:pt x="276" y="123991"/>
                </a:cubicBezTo>
                <a:close/>
              </a:path>
            </a:pathLst>
          </a:custGeom>
          <a:solidFill>
            <a:srgbClr val="3C8F7C"/>
          </a:solidFill>
          <a:ln w="89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 50">
            <a:extLst>
              <a:ext uri="{FF2B5EF4-FFF2-40B4-BE49-F238E27FC236}">
                <a16:creationId xmlns="" xmlns:a16="http://schemas.microsoft.com/office/drawing/2014/main" id="{C71799D8-E718-3A46-9695-246D65AB5674}"/>
              </a:ext>
            </a:extLst>
          </p:cNvPr>
          <p:cNvSpPr/>
          <p:nvPr/>
        </p:nvSpPr>
        <p:spPr>
          <a:xfrm>
            <a:off x="414339" y="2426275"/>
            <a:ext cx="1171115" cy="1377065"/>
          </a:xfrm>
          <a:custGeom>
            <a:avLst/>
            <a:gdLst>
              <a:gd name="connsiteX0" fmla="*/ 1170081 w 1171115"/>
              <a:gd name="connsiteY0" fmla="*/ 351625 h 1377065"/>
              <a:gd name="connsiteX1" fmla="*/ 1057564 w 1171115"/>
              <a:gd name="connsiteY1" fmla="*/ 59043 h 1377065"/>
              <a:gd name="connsiteX2" fmla="*/ 803955 w 1171115"/>
              <a:gd name="connsiteY2" fmla="*/ 18902 h 1377065"/>
              <a:gd name="connsiteX3" fmla="*/ 352996 w 1171115"/>
              <a:gd name="connsiteY3" fmla="*/ 571062 h 1377065"/>
              <a:gd name="connsiteX4" fmla="*/ 63667 w 1171115"/>
              <a:gd name="connsiteY4" fmla="*/ 786931 h 1377065"/>
              <a:gd name="connsiteX5" fmla="*/ 94922 w 1171115"/>
              <a:gd name="connsiteY5" fmla="*/ 1190124 h 1377065"/>
              <a:gd name="connsiteX6" fmla="*/ 1119180 w 1171115"/>
              <a:gd name="connsiteY6" fmla="*/ 842236 h 1377065"/>
              <a:gd name="connsiteX7" fmla="*/ 1170081 w 1171115"/>
              <a:gd name="connsiteY7" fmla="*/ 351625 h 1377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71115" h="1377065">
                <a:moveTo>
                  <a:pt x="1170081" y="351625"/>
                </a:moveTo>
                <a:cubicBezTo>
                  <a:pt x="1158472" y="244583"/>
                  <a:pt x="1145970" y="137540"/>
                  <a:pt x="1057564" y="59043"/>
                </a:cubicBezTo>
                <a:cubicBezTo>
                  <a:pt x="986125" y="-4291"/>
                  <a:pt x="894147" y="-14995"/>
                  <a:pt x="803955" y="18902"/>
                </a:cubicBezTo>
                <a:cubicBezTo>
                  <a:pt x="547667" y="115240"/>
                  <a:pt x="679830" y="342705"/>
                  <a:pt x="352996" y="571062"/>
                </a:cubicBezTo>
                <a:cubicBezTo>
                  <a:pt x="251195" y="642424"/>
                  <a:pt x="139571" y="690593"/>
                  <a:pt x="63667" y="786931"/>
                </a:cubicBezTo>
                <a:cubicBezTo>
                  <a:pt x="-43492" y="920734"/>
                  <a:pt x="-3307" y="1082190"/>
                  <a:pt x="94922" y="1190124"/>
                </a:cubicBezTo>
                <a:cubicBezTo>
                  <a:pt x="561062" y="1705711"/>
                  <a:pt x="1081675" y="1009044"/>
                  <a:pt x="1119180" y="842236"/>
                </a:cubicBezTo>
                <a:cubicBezTo>
                  <a:pt x="1145970" y="717353"/>
                  <a:pt x="1177225" y="420311"/>
                  <a:pt x="1170081" y="351625"/>
                </a:cubicBezTo>
                <a:close/>
              </a:path>
            </a:pathLst>
          </a:custGeom>
          <a:solidFill>
            <a:srgbClr val="13375B"/>
          </a:solidFill>
          <a:ln w="89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 51">
            <a:extLst>
              <a:ext uri="{FF2B5EF4-FFF2-40B4-BE49-F238E27FC236}">
                <a16:creationId xmlns="" xmlns:a16="http://schemas.microsoft.com/office/drawing/2014/main" id="{17133431-22F8-9B46-AA5E-F93B7A626624}"/>
              </a:ext>
            </a:extLst>
          </p:cNvPr>
          <p:cNvSpPr/>
          <p:nvPr/>
        </p:nvSpPr>
        <p:spPr>
          <a:xfrm>
            <a:off x="901740" y="3148089"/>
            <a:ext cx="656935" cy="1209578"/>
          </a:xfrm>
          <a:custGeom>
            <a:avLst/>
            <a:gdLst>
              <a:gd name="connsiteX0" fmla="*/ 588024 w 656935"/>
              <a:gd name="connsiteY0" fmla="*/ 231033 h 1209578"/>
              <a:gd name="connsiteX1" fmla="*/ 510333 w 656935"/>
              <a:gd name="connsiteY1" fmla="*/ 105258 h 1209578"/>
              <a:gd name="connsiteX2" fmla="*/ 369241 w 656935"/>
              <a:gd name="connsiteY2" fmla="*/ 0 h 1209578"/>
              <a:gd name="connsiteX3" fmla="*/ 296016 w 656935"/>
              <a:gd name="connsiteY3" fmla="*/ 2676 h 1209578"/>
              <a:gd name="connsiteX4" fmla="*/ 288872 w 656935"/>
              <a:gd name="connsiteY4" fmla="*/ 16056 h 1209578"/>
              <a:gd name="connsiteX5" fmla="*/ 135278 w 656935"/>
              <a:gd name="connsiteY5" fmla="*/ 49953 h 1209578"/>
              <a:gd name="connsiteX6" fmla="*/ 17403 w 656935"/>
              <a:gd name="connsiteY6" fmla="*/ 1204227 h 1209578"/>
              <a:gd name="connsiteX7" fmla="*/ 573736 w 656935"/>
              <a:gd name="connsiteY7" fmla="*/ 1209579 h 1209578"/>
              <a:gd name="connsiteX8" fmla="*/ 616599 w 656935"/>
              <a:gd name="connsiteY8" fmla="*/ 561973 h 1209578"/>
              <a:gd name="connsiteX9" fmla="*/ 588024 w 656935"/>
              <a:gd name="connsiteY9" fmla="*/ 231033 h 1209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56935" h="1209578">
                <a:moveTo>
                  <a:pt x="588024" y="231033"/>
                </a:moveTo>
                <a:cubicBezTo>
                  <a:pt x="549625" y="160564"/>
                  <a:pt x="510333" y="105258"/>
                  <a:pt x="510333" y="105258"/>
                </a:cubicBezTo>
                <a:cubicBezTo>
                  <a:pt x="471042" y="35681"/>
                  <a:pt x="369241" y="0"/>
                  <a:pt x="369241" y="0"/>
                </a:cubicBezTo>
                <a:cubicBezTo>
                  <a:pt x="369241" y="0"/>
                  <a:pt x="335308" y="892"/>
                  <a:pt x="296016" y="2676"/>
                </a:cubicBezTo>
                <a:cubicBezTo>
                  <a:pt x="293337" y="8920"/>
                  <a:pt x="291551" y="13380"/>
                  <a:pt x="288872" y="16056"/>
                </a:cubicBezTo>
                <a:cubicBezTo>
                  <a:pt x="274584" y="26761"/>
                  <a:pt x="189750" y="12488"/>
                  <a:pt x="135278" y="49953"/>
                </a:cubicBezTo>
                <a:cubicBezTo>
                  <a:pt x="-47785" y="206057"/>
                  <a:pt x="3116" y="965166"/>
                  <a:pt x="17403" y="1204227"/>
                </a:cubicBezTo>
                <a:lnTo>
                  <a:pt x="573736" y="1209579"/>
                </a:lnTo>
                <a:cubicBezTo>
                  <a:pt x="573736" y="1209579"/>
                  <a:pt x="503190" y="693991"/>
                  <a:pt x="616599" y="561973"/>
                </a:cubicBezTo>
                <a:cubicBezTo>
                  <a:pt x="695182" y="469203"/>
                  <a:pt x="644282" y="335400"/>
                  <a:pt x="588024" y="231033"/>
                </a:cubicBezTo>
                <a:close/>
              </a:path>
            </a:pathLst>
          </a:custGeom>
          <a:solidFill>
            <a:srgbClr val="50BFA5"/>
          </a:solidFill>
          <a:ln w="89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 52">
            <a:extLst>
              <a:ext uri="{FF2B5EF4-FFF2-40B4-BE49-F238E27FC236}">
                <a16:creationId xmlns="" xmlns:a16="http://schemas.microsoft.com/office/drawing/2014/main" id="{FFBDBED5-BF2F-B749-AB9B-6FB3B0BDCA24}"/>
              </a:ext>
            </a:extLst>
          </p:cNvPr>
          <p:cNvSpPr/>
          <p:nvPr/>
        </p:nvSpPr>
        <p:spPr>
          <a:xfrm>
            <a:off x="1184839" y="2863534"/>
            <a:ext cx="278721" cy="504656"/>
          </a:xfrm>
          <a:custGeom>
            <a:avLst/>
            <a:gdLst>
              <a:gd name="connsiteX0" fmla="*/ 53995 w 278721"/>
              <a:gd name="connsiteY0" fmla="*/ 27653 h 504656"/>
              <a:gd name="connsiteX1" fmla="*/ 2201 w 278721"/>
              <a:gd name="connsiteY1" fmla="*/ 298827 h 504656"/>
              <a:gd name="connsiteX2" fmla="*/ 235272 w 278721"/>
              <a:gd name="connsiteY2" fmla="*/ 499531 h 504656"/>
              <a:gd name="connsiteX3" fmla="*/ 204910 w 278721"/>
              <a:gd name="connsiteY3" fmla="*/ 325587 h 504656"/>
              <a:gd name="connsiteX4" fmla="*/ 230807 w 278721"/>
              <a:gd name="connsiteY4" fmla="*/ 0 h 504656"/>
              <a:gd name="connsiteX5" fmla="*/ 53995 w 278721"/>
              <a:gd name="connsiteY5" fmla="*/ 27653 h 504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8721" h="504656">
                <a:moveTo>
                  <a:pt x="53995" y="27653"/>
                </a:moveTo>
                <a:cubicBezTo>
                  <a:pt x="53995" y="27653"/>
                  <a:pt x="23633" y="246197"/>
                  <a:pt x="2201" y="298827"/>
                </a:cubicBezTo>
                <a:cubicBezTo>
                  <a:pt x="-19230" y="351456"/>
                  <a:pt x="120076" y="465634"/>
                  <a:pt x="235272" y="499531"/>
                </a:cubicBezTo>
                <a:cubicBezTo>
                  <a:pt x="350467" y="534320"/>
                  <a:pt x="199552" y="382676"/>
                  <a:pt x="204910" y="325587"/>
                </a:cubicBezTo>
                <a:cubicBezTo>
                  <a:pt x="209375" y="268498"/>
                  <a:pt x="230807" y="0"/>
                  <a:pt x="230807" y="0"/>
                </a:cubicBezTo>
                <a:lnTo>
                  <a:pt x="53995" y="27653"/>
                </a:lnTo>
                <a:close/>
              </a:path>
            </a:pathLst>
          </a:custGeom>
          <a:solidFill>
            <a:srgbClr val="FFB27D"/>
          </a:solidFill>
          <a:ln w="89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 53">
            <a:extLst>
              <a:ext uri="{FF2B5EF4-FFF2-40B4-BE49-F238E27FC236}">
                <a16:creationId xmlns="" xmlns:a16="http://schemas.microsoft.com/office/drawing/2014/main" id="{E434C0CB-2538-7D4F-B15C-68A7E88BC6F6}"/>
              </a:ext>
            </a:extLst>
          </p:cNvPr>
          <p:cNvSpPr/>
          <p:nvPr/>
        </p:nvSpPr>
        <p:spPr>
          <a:xfrm>
            <a:off x="1230796" y="2864426"/>
            <a:ext cx="184848" cy="113987"/>
          </a:xfrm>
          <a:custGeom>
            <a:avLst/>
            <a:gdLst>
              <a:gd name="connsiteX0" fmla="*/ 178598 w 184848"/>
              <a:gd name="connsiteY0" fmla="*/ 76714 h 113987"/>
              <a:gd name="connsiteX1" fmla="*/ 184849 w 184848"/>
              <a:gd name="connsiteY1" fmla="*/ 0 h 113987"/>
              <a:gd name="connsiteX2" fmla="*/ 8930 w 184848"/>
              <a:gd name="connsiteY2" fmla="*/ 26761 h 113987"/>
              <a:gd name="connsiteX3" fmla="*/ 0 w 184848"/>
              <a:gd name="connsiteY3" fmla="*/ 88310 h 113987"/>
              <a:gd name="connsiteX4" fmla="*/ 178598 w 184848"/>
              <a:gd name="connsiteY4" fmla="*/ 76714 h 113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848" h="113987">
                <a:moveTo>
                  <a:pt x="178598" y="76714"/>
                </a:moveTo>
                <a:cubicBezTo>
                  <a:pt x="182170" y="32113"/>
                  <a:pt x="184849" y="0"/>
                  <a:pt x="184849" y="0"/>
                </a:cubicBezTo>
                <a:lnTo>
                  <a:pt x="8930" y="26761"/>
                </a:lnTo>
                <a:cubicBezTo>
                  <a:pt x="8930" y="26761"/>
                  <a:pt x="4465" y="52629"/>
                  <a:pt x="0" y="88310"/>
                </a:cubicBezTo>
                <a:cubicBezTo>
                  <a:pt x="70546" y="130235"/>
                  <a:pt x="134841" y="116855"/>
                  <a:pt x="178598" y="76714"/>
                </a:cubicBezTo>
                <a:close/>
              </a:path>
            </a:pathLst>
          </a:custGeom>
          <a:solidFill>
            <a:srgbClr val="ED985F"/>
          </a:solidFill>
          <a:ln w="89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 54">
            <a:extLst>
              <a:ext uri="{FF2B5EF4-FFF2-40B4-BE49-F238E27FC236}">
                <a16:creationId xmlns="" xmlns:a16="http://schemas.microsoft.com/office/drawing/2014/main" id="{F962FE6A-60FB-C448-8457-4ADE107C8D01}"/>
              </a:ext>
            </a:extLst>
          </p:cNvPr>
          <p:cNvSpPr/>
          <p:nvPr/>
        </p:nvSpPr>
        <p:spPr>
          <a:xfrm>
            <a:off x="1146266" y="2490565"/>
            <a:ext cx="357064" cy="461278"/>
          </a:xfrm>
          <a:custGeom>
            <a:avLst/>
            <a:gdLst>
              <a:gd name="connsiteX0" fmla="*/ 147933 w 357064"/>
              <a:gd name="connsiteY0" fmla="*/ 1889 h 461278"/>
              <a:gd name="connsiteX1" fmla="*/ 35416 w 357064"/>
              <a:gd name="connsiteY1" fmla="*/ 83063 h 461278"/>
              <a:gd name="connsiteX2" fmla="*/ 104176 w 357064"/>
              <a:gd name="connsiteY2" fmla="*/ 430951 h 461278"/>
              <a:gd name="connsiteX3" fmla="*/ 356892 w 357064"/>
              <a:gd name="connsiteY3" fmla="*/ 269495 h 461278"/>
              <a:gd name="connsiteX4" fmla="*/ 147933 w 357064"/>
              <a:gd name="connsiteY4" fmla="*/ 1889 h 461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064" h="461278">
                <a:moveTo>
                  <a:pt x="147933" y="1889"/>
                </a:moveTo>
                <a:cubicBezTo>
                  <a:pt x="147933" y="1889"/>
                  <a:pt x="78279" y="17946"/>
                  <a:pt x="35416" y="83063"/>
                </a:cubicBezTo>
                <a:cubicBezTo>
                  <a:pt x="-7448" y="148180"/>
                  <a:pt x="-36916" y="340857"/>
                  <a:pt x="104176" y="430951"/>
                </a:cubicBezTo>
                <a:cubicBezTo>
                  <a:pt x="245268" y="521045"/>
                  <a:pt x="355106" y="393486"/>
                  <a:pt x="356892" y="269495"/>
                </a:cubicBezTo>
                <a:cubicBezTo>
                  <a:pt x="359571" y="145505"/>
                  <a:pt x="332781" y="-19519"/>
                  <a:pt x="147933" y="1889"/>
                </a:cubicBezTo>
                <a:close/>
              </a:path>
            </a:pathLst>
          </a:custGeom>
          <a:solidFill>
            <a:srgbClr val="FFB27D"/>
          </a:solidFill>
          <a:ln w="89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Freeform 55">
            <a:extLst>
              <a:ext uri="{FF2B5EF4-FFF2-40B4-BE49-F238E27FC236}">
                <a16:creationId xmlns="" xmlns:a16="http://schemas.microsoft.com/office/drawing/2014/main" id="{10BEAC54-16DD-754F-9518-122B20AC4F2F}"/>
              </a:ext>
            </a:extLst>
          </p:cNvPr>
          <p:cNvSpPr/>
          <p:nvPr/>
        </p:nvSpPr>
        <p:spPr>
          <a:xfrm>
            <a:off x="1466088" y="2653561"/>
            <a:ext cx="76819" cy="111307"/>
          </a:xfrm>
          <a:custGeom>
            <a:avLst/>
            <a:gdLst>
              <a:gd name="connsiteX0" fmla="*/ 70111 w 76819"/>
              <a:gd name="connsiteY0" fmla="*/ 68142 h 111307"/>
              <a:gd name="connsiteX1" fmla="*/ 16532 w 76819"/>
              <a:gd name="connsiteY1" fmla="*/ 110067 h 111307"/>
              <a:gd name="connsiteX2" fmla="*/ 6709 w 76819"/>
              <a:gd name="connsiteY2" fmla="*/ 43166 h 111307"/>
              <a:gd name="connsiteX3" fmla="*/ 60288 w 76819"/>
              <a:gd name="connsiteY3" fmla="*/ 1241 h 111307"/>
              <a:gd name="connsiteX4" fmla="*/ 70111 w 76819"/>
              <a:gd name="connsiteY4" fmla="*/ 68142 h 111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819" h="111307">
                <a:moveTo>
                  <a:pt x="70111" y="68142"/>
                </a:moveTo>
                <a:cubicBezTo>
                  <a:pt x="57609" y="98471"/>
                  <a:pt x="34392" y="116311"/>
                  <a:pt x="16532" y="110067"/>
                </a:cubicBezTo>
                <a:cubicBezTo>
                  <a:pt x="-1328" y="102931"/>
                  <a:pt x="-4900" y="73494"/>
                  <a:pt x="6709" y="43166"/>
                </a:cubicBezTo>
                <a:cubicBezTo>
                  <a:pt x="19211" y="12837"/>
                  <a:pt x="42428" y="-5003"/>
                  <a:pt x="60288" y="1241"/>
                </a:cubicBezTo>
                <a:cubicBezTo>
                  <a:pt x="78148" y="8377"/>
                  <a:pt x="81720" y="37814"/>
                  <a:pt x="70111" y="68142"/>
                </a:cubicBezTo>
                <a:close/>
              </a:path>
            </a:pathLst>
          </a:custGeom>
          <a:solidFill>
            <a:srgbClr val="FFB27D"/>
          </a:solidFill>
          <a:ln w="89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Freeform 56">
            <a:extLst>
              <a:ext uri="{FF2B5EF4-FFF2-40B4-BE49-F238E27FC236}">
                <a16:creationId xmlns="" xmlns:a16="http://schemas.microsoft.com/office/drawing/2014/main" id="{D66A520B-9696-CF4B-AEF2-64517FD347E3}"/>
              </a:ext>
            </a:extLst>
          </p:cNvPr>
          <p:cNvSpPr/>
          <p:nvPr/>
        </p:nvSpPr>
        <p:spPr>
          <a:xfrm>
            <a:off x="1071844" y="2488863"/>
            <a:ext cx="242893" cy="333638"/>
          </a:xfrm>
          <a:custGeom>
            <a:avLst/>
            <a:gdLst>
              <a:gd name="connsiteX0" fmla="*/ 242893 w 242893"/>
              <a:gd name="connsiteY0" fmla="*/ 23 h 333638"/>
              <a:gd name="connsiteX1" fmla="*/ 76797 w 242893"/>
              <a:gd name="connsiteY1" fmla="*/ 215892 h 333638"/>
              <a:gd name="connsiteX2" fmla="*/ 0 w 242893"/>
              <a:gd name="connsiteY2" fmla="*/ 333638 h 333638"/>
              <a:gd name="connsiteX3" fmla="*/ 75012 w 242893"/>
              <a:gd name="connsiteY3" fmla="*/ 49976 h 333638"/>
              <a:gd name="connsiteX4" fmla="*/ 242893 w 242893"/>
              <a:gd name="connsiteY4" fmla="*/ 23 h 333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893" h="333638">
                <a:moveTo>
                  <a:pt x="242893" y="23"/>
                </a:moveTo>
                <a:cubicBezTo>
                  <a:pt x="242893" y="23"/>
                  <a:pt x="154488" y="198943"/>
                  <a:pt x="76797" y="215892"/>
                </a:cubicBezTo>
                <a:cubicBezTo>
                  <a:pt x="-893" y="233732"/>
                  <a:pt x="0" y="333638"/>
                  <a:pt x="0" y="333638"/>
                </a:cubicBezTo>
                <a:cubicBezTo>
                  <a:pt x="0" y="333638"/>
                  <a:pt x="1786" y="102605"/>
                  <a:pt x="75012" y="49976"/>
                </a:cubicBezTo>
                <a:cubicBezTo>
                  <a:pt x="147344" y="-2653"/>
                  <a:pt x="242893" y="23"/>
                  <a:pt x="242893" y="23"/>
                </a:cubicBezTo>
                <a:close/>
              </a:path>
            </a:pathLst>
          </a:custGeom>
          <a:solidFill>
            <a:srgbClr val="13375B"/>
          </a:solidFill>
          <a:ln w="89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 57">
            <a:extLst>
              <a:ext uri="{FF2B5EF4-FFF2-40B4-BE49-F238E27FC236}">
                <a16:creationId xmlns="" xmlns:a16="http://schemas.microsoft.com/office/drawing/2014/main" id="{5E2242F6-9D19-124F-802B-7A0A774E99D9}"/>
              </a:ext>
            </a:extLst>
          </p:cNvPr>
          <p:cNvSpPr/>
          <p:nvPr/>
        </p:nvSpPr>
        <p:spPr>
          <a:xfrm>
            <a:off x="1096441" y="2698877"/>
            <a:ext cx="86541" cy="118798"/>
          </a:xfrm>
          <a:custGeom>
            <a:avLst/>
            <a:gdLst>
              <a:gd name="connsiteX0" fmla="*/ 82563 w 86541"/>
              <a:gd name="connsiteY0" fmla="*/ 46911 h 118798"/>
              <a:gd name="connsiteX1" fmla="*/ 62024 w 86541"/>
              <a:gd name="connsiteY1" fmla="*/ 117380 h 118798"/>
              <a:gd name="connsiteX2" fmla="*/ 3979 w 86541"/>
              <a:gd name="connsiteY2" fmla="*/ 71887 h 118798"/>
              <a:gd name="connsiteX3" fmla="*/ 24518 w 86541"/>
              <a:gd name="connsiteY3" fmla="*/ 1418 h 118798"/>
              <a:gd name="connsiteX4" fmla="*/ 82563 w 86541"/>
              <a:gd name="connsiteY4" fmla="*/ 46911 h 118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541" h="118798">
                <a:moveTo>
                  <a:pt x="82563" y="46911"/>
                </a:moveTo>
                <a:cubicBezTo>
                  <a:pt x="92385" y="79023"/>
                  <a:pt x="83455" y="111136"/>
                  <a:pt x="62024" y="117380"/>
                </a:cubicBezTo>
                <a:cubicBezTo>
                  <a:pt x="40592" y="124517"/>
                  <a:pt x="13802" y="104000"/>
                  <a:pt x="3979" y="71887"/>
                </a:cubicBezTo>
                <a:cubicBezTo>
                  <a:pt x="-5844" y="39775"/>
                  <a:pt x="3086" y="7662"/>
                  <a:pt x="24518" y="1418"/>
                </a:cubicBezTo>
                <a:cubicBezTo>
                  <a:pt x="46843" y="-5718"/>
                  <a:pt x="72740" y="14798"/>
                  <a:pt x="82563" y="46911"/>
                </a:cubicBezTo>
                <a:close/>
              </a:path>
            </a:pathLst>
          </a:custGeom>
          <a:solidFill>
            <a:srgbClr val="FFB27D"/>
          </a:solidFill>
          <a:ln w="89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 58">
            <a:extLst>
              <a:ext uri="{FF2B5EF4-FFF2-40B4-BE49-F238E27FC236}">
                <a16:creationId xmlns="" xmlns:a16="http://schemas.microsoft.com/office/drawing/2014/main" id="{1BCFFB37-FE1C-8A44-B324-69AAC9A1A0EA}"/>
              </a:ext>
            </a:extLst>
          </p:cNvPr>
          <p:cNvSpPr/>
          <p:nvPr/>
        </p:nvSpPr>
        <p:spPr>
          <a:xfrm>
            <a:off x="1033446" y="3566446"/>
            <a:ext cx="1197498" cy="734468"/>
          </a:xfrm>
          <a:custGeom>
            <a:avLst/>
            <a:gdLst>
              <a:gd name="connsiteX0" fmla="*/ 1141241 w 1197498"/>
              <a:gd name="connsiteY0" fmla="*/ 612818 h 734468"/>
              <a:gd name="connsiteX1" fmla="*/ 1059086 w 1197498"/>
              <a:gd name="connsiteY1" fmla="*/ 594977 h 734468"/>
              <a:gd name="connsiteX2" fmla="*/ 1190355 w 1197498"/>
              <a:gd name="connsiteY2" fmla="*/ 608358 h 734468"/>
              <a:gd name="connsiteX3" fmla="*/ 1042119 w 1197498"/>
              <a:gd name="connsiteY3" fmla="*/ 551268 h 734468"/>
              <a:gd name="connsiteX4" fmla="*/ 844768 w 1197498"/>
              <a:gd name="connsiteY4" fmla="*/ 607466 h 734468"/>
              <a:gd name="connsiteX5" fmla="*/ 377735 w 1197498"/>
              <a:gd name="connsiteY5" fmla="*/ 497747 h 734468"/>
              <a:gd name="connsiteX6" fmla="*/ 248251 w 1197498"/>
              <a:gd name="connsiteY6" fmla="*/ 0 h 734468"/>
              <a:gd name="connsiteX7" fmla="*/ 0 w 1197498"/>
              <a:gd name="connsiteY7" fmla="*/ 83850 h 734468"/>
              <a:gd name="connsiteX8" fmla="*/ 250037 w 1197498"/>
              <a:gd name="connsiteY8" fmla="*/ 726996 h 734468"/>
              <a:gd name="connsiteX9" fmla="*/ 847447 w 1197498"/>
              <a:gd name="connsiteY9" fmla="*/ 693100 h 734468"/>
              <a:gd name="connsiteX10" fmla="*/ 988539 w 1197498"/>
              <a:gd name="connsiteY10" fmla="*/ 677043 h 734468"/>
              <a:gd name="connsiteX11" fmla="*/ 1063550 w 1197498"/>
              <a:gd name="connsiteY11" fmla="*/ 643146 h 734468"/>
              <a:gd name="connsiteX12" fmla="*/ 1197499 w 1197498"/>
              <a:gd name="connsiteY12" fmla="*/ 653851 h 734468"/>
              <a:gd name="connsiteX13" fmla="*/ 1141241 w 1197498"/>
              <a:gd name="connsiteY13" fmla="*/ 612818 h 734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97498" h="734468">
                <a:moveTo>
                  <a:pt x="1141241" y="612818"/>
                </a:moveTo>
                <a:cubicBezTo>
                  <a:pt x="1108200" y="600330"/>
                  <a:pt x="1058193" y="599437"/>
                  <a:pt x="1059086" y="594977"/>
                </a:cubicBezTo>
                <a:cubicBezTo>
                  <a:pt x="1062657" y="577137"/>
                  <a:pt x="1210001" y="634226"/>
                  <a:pt x="1190355" y="608358"/>
                </a:cubicBezTo>
                <a:cubicBezTo>
                  <a:pt x="1179639" y="594085"/>
                  <a:pt x="1068908" y="542348"/>
                  <a:pt x="1042119" y="551268"/>
                </a:cubicBezTo>
                <a:cubicBezTo>
                  <a:pt x="1016222" y="559297"/>
                  <a:pt x="844768" y="607466"/>
                  <a:pt x="844768" y="607466"/>
                </a:cubicBezTo>
                <a:lnTo>
                  <a:pt x="377735" y="497747"/>
                </a:lnTo>
                <a:cubicBezTo>
                  <a:pt x="377735" y="497747"/>
                  <a:pt x="259860" y="230141"/>
                  <a:pt x="248251" y="0"/>
                </a:cubicBezTo>
                <a:cubicBezTo>
                  <a:pt x="150915" y="13380"/>
                  <a:pt x="83941" y="37465"/>
                  <a:pt x="0" y="83850"/>
                </a:cubicBezTo>
                <a:cubicBezTo>
                  <a:pt x="41078" y="304179"/>
                  <a:pt x="140199" y="660095"/>
                  <a:pt x="250037" y="726996"/>
                </a:cubicBezTo>
                <a:cubicBezTo>
                  <a:pt x="296473" y="755541"/>
                  <a:pt x="847447" y="693100"/>
                  <a:pt x="847447" y="693100"/>
                </a:cubicBezTo>
                <a:cubicBezTo>
                  <a:pt x="847447" y="693100"/>
                  <a:pt x="968894" y="684179"/>
                  <a:pt x="988539" y="677043"/>
                </a:cubicBezTo>
                <a:cubicBezTo>
                  <a:pt x="1003720" y="671691"/>
                  <a:pt x="1042119" y="649391"/>
                  <a:pt x="1063550" y="643146"/>
                </a:cubicBezTo>
                <a:cubicBezTo>
                  <a:pt x="1111772" y="629766"/>
                  <a:pt x="1196606" y="663663"/>
                  <a:pt x="1197499" y="653851"/>
                </a:cubicBezTo>
                <a:cubicBezTo>
                  <a:pt x="1197499" y="648499"/>
                  <a:pt x="1176067" y="625306"/>
                  <a:pt x="1141241" y="612818"/>
                </a:cubicBezTo>
                <a:close/>
              </a:path>
            </a:pathLst>
          </a:custGeom>
          <a:solidFill>
            <a:srgbClr val="FFB27D"/>
          </a:solidFill>
          <a:ln w="89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 59">
            <a:extLst>
              <a:ext uri="{FF2B5EF4-FFF2-40B4-BE49-F238E27FC236}">
                <a16:creationId xmlns="" xmlns:a16="http://schemas.microsoft.com/office/drawing/2014/main" id="{E771CE54-9668-834E-A41A-CCFCA882BD56}"/>
              </a:ext>
            </a:extLst>
          </p:cNvPr>
          <p:cNvSpPr/>
          <p:nvPr/>
        </p:nvSpPr>
        <p:spPr>
          <a:xfrm>
            <a:off x="984287" y="3154346"/>
            <a:ext cx="313483" cy="561959"/>
          </a:xfrm>
          <a:custGeom>
            <a:avLst/>
            <a:gdLst>
              <a:gd name="connsiteX0" fmla="*/ 300088 w 313483"/>
              <a:gd name="connsiteY0" fmla="*/ 166794 h 561959"/>
              <a:gd name="connsiteX1" fmla="*/ 192930 w 313483"/>
              <a:gd name="connsiteY1" fmla="*/ 5339 h 561959"/>
              <a:gd name="connsiteX2" fmla="*/ 56302 w 313483"/>
              <a:gd name="connsiteY2" fmla="*/ 34775 h 561959"/>
              <a:gd name="connsiteX3" fmla="*/ 44 w 313483"/>
              <a:gd name="connsiteY3" fmla="*/ 184635 h 561959"/>
              <a:gd name="connsiteX4" fmla="*/ 32192 w 313483"/>
              <a:gd name="connsiteY4" fmla="*/ 561959 h 561959"/>
              <a:gd name="connsiteX5" fmla="*/ 313483 w 313483"/>
              <a:gd name="connsiteY5" fmla="*/ 473649 h 561959"/>
              <a:gd name="connsiteX6" fmla="*/ 300088 w 313483"/>
              <a:gd name="connsiteY6" fmla="*/ 166794 h 561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3483" h="561959">
                <a:moveTo>
                  <a:pt x="300088" y="166794"/>
                </a:moveTo>
                <a:cubicBezTo>
                  <a:pt x="295624" y="96325"/>
                  <a:pt x="268834" y="27639"/>
                  <a:pt x="192930" y="5339"/>
                </a:cubicBezTo>
                <a:cubicBezTo>
                  <a:pt x="146494" y="-8042"/>
                  <a:pt x="93808" y="4447"/>
                  <a:pt x="56302" y="34775"/>
                </a:cubicBezTo>
                <a:cubicBezTo>
                  <a:pt x="11653" y="71348"/>
                  <a:pt x="-849" y="129329"/>
                  <a:pt x="44" y="184635"/>
                </a:cubicBezTo>
                <a:cubicBezTo>
                  <a:pt x="937" y="309517"/>
                  <a:pt x="8974" y="438860"/>
                  <a:pt x="32192" y="561959"/>
                </a:cubicBezTo>
                <a:cubicBezTo>
                  <a:pt x="117026" y="514682"/>
                  <a:pt x="216148" y="487029"/>
                  <a:pt x="313483" y="473649"/>
                </a:cubicBezTo>
                <a:cubicBezTo>
                  <a:pt x="313483" y="472757"/>
                  <a:pt x="306340" y="260456"/>
                  <a:pt x="300088" y="166794"/>
                </a:cubicBezTo>
                <a:close/>
              </a:path>
            </a:pathLst>
          </a:custGeom>
          <a:solidFill>
            <a:srgbClr val="96D9C9"/>
          </a:solidFill>
          <a:ln w="89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 64">
            <a:extLst>
              <a:ext uri="{FF2B5EF4-FFF2-40B4-BE49-F238E27FC236}">
                <a16:creationId xmlns="" xmlns:a16="http://schemas.microsoft.com/office/drawing/2014/main" id="{1488F3B3-8BC8-D04F-A16C-03990292B682}"/>
              </a:ext>
            </a:extLst>
          </p:cNvPr>
          <p:cNvSpPr/>
          <p:nvPr/>
        </p:nvSpPr>
        <p:spPr>
          <a:xfrm>
            <a:off x="2088959" y="1999167"/>
            <a:ext cx="170561" cy="156995"/>
          </a:xfrm>
          <a:custGeom>
            <a:avLst/>
            <a:gdLst>
              <a:gd name="connsiteX0" fmla="*/ 170561 w 170561"/>
              <a:gd name="connsiteY0" fmla="*/ 99906 h 156995"/>
              <a:gd name="connsiteX1" fmla="*/ 55365 w 170561"/>
              <a:gd name="connsiteY1" fmla="*/ 156996 h 156995"/>
              <a:gd name="connsiteX2" fmla="*/ 0 w 170561"/>
              <a:gd name="connsiteY2" fmla="*/ 15164 h 156995"/>
              <a:gd name="connsiteX3" fmla="*/ 38398 w 170561"/>
              <a:gd name="connsiteY3" fmla="*/ 0 h 156995"/>
              <a:gd name="connsiteX4" fmla="*/ 77690 w 170561"/>
              <a:gd name="connsiteY4" fmla="*/ 99906 h 156995"/>
              <a:gd name="connsiteX5" fmla="*/ 152701 w 170561"/>
              <a:gd name="connsiteY5" fmla="*/ 63333 h 156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0561" h="156995">
                <a:moveTo>
                  <a:pt x="170561" y="99906"/>
                </a:moveTo>
                <a:lnTo>
                  <a:pt x="55365" y="156996"/>
                </a:lnTo>
                <a:lnTo>
                  <a:pt x="0" y="15164"/>
                </a:lnTo>
                <a:lnTo>
                  <a:pt x="38398" y="0"/>
                </a:lnTo>
                <a:lnTo>
                  <a:pt x="77690" y="99906"/>
                </a:lnTo>
                <a:lnTo>
                  <a:pt x="152701" y="63333"/>
                </a:lnTo>
                <a:close/>
              </a:path>
            </a:pathLst>
          </a:custGeom>
          <a:solidFill>
            <a:srgbClr val="50BFA5"/>
          </a:solidFill>
          <a:ln w="89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9" name="Freeform 248">
            <a:extLst>
              <a:ext uri="{FF2B5EF4-FFF2-40B4-BE49-F238E27FC236}">
                <a16:creationId xmlns="" xmlns:a16="http://schemas.microsoft.com/office/drawing/2014/main" id="{C3E6F497-CCB2-AF45-9278-9B03148F9128}"/>
              </a:ext>
            </a:extLst>
          </p:cNvPr>
          <p:cNvSpPr/>
          <p:nvPr/>
        </p:nvSpPr>
        <p:spPr>
          <a:xfrm>
            <a:off x="-2421" y="4994570"/>
            <a:ext cx="1985115" cy="299718"/>
          </a:xfrm>
          <a:custGeom>
            <a:avLst/>
            <a:gdLst>
              <a:gd name="connsiteX0" fmla="*/ 1985116 w 1985115"/>
              <a:gd name="connsiteY0" fmla="*/ 0 h 299718"/>
              <a:gd name="connsiteX1" fmla="*/ 105373 w 1985115"/>
              <a:gd name="connsiteY1" fmla="*/ 0 h 299718"/>
              <a:gd name="connsiteX2" fmla="*/ 0 w 1985115"/>
              <a:gd name="connsiteY2" fmla="*/ 105258 h 299718"/>
              <a:gd name="connsiteX3" fmla="*/ 0 w 1985115"/>
              <a:gd name="connsiteY3" fmla="*/ 194460 h 299718"/>
              <a:gd name="connsiteX4" fmla="*/ 105373 w 1985115"/>
              <a:gd name="connsiteY4" fmla="*/ 299719 h 299718"/>
              <a:gd name="connsiteX5" fmla="*/ 1985116 w 1985115"/>
              <a:gd name="connsiteY5" fmla="*/ 299719 h 299718"/>
              <a:gd name="connsiteX6" fmla="*/ 1984223 w 1985115"/>
              <a:gd name="connsiteY6" fmla="*/ 298827 h 299718"/>
              <a:gd name="connsiteX7" fmla="*/ 1985116 w 1985115"/>
              <a:gd name="connsiteY7" fmla="*/ 0 h 299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85115" h="299718">
                <a:moveTo>
                  <a:pt x="1985116" y="0"/>
                </a:moveTo>
                <a:lnTo>
                  <a:pt x="105373" y="0"/>
                </a:lnTo>
                <a:cubicBezTo>
                  <a:pt x="47328" y="0"/>
                  <a:pt x="0" y="47277"/>
                  <a:pt x="0" y="105258"/>
                </a:cubicBezTo>
                <a:lnTo>
                  <a:pt x="0" y="194460"/>
                </a:lnTo>
                <a:cubicBezTo>
                  <a:pt x="0" y="252442"/>
                  <a:pt x="47328" y="299719"/>
                  <a:pt x="105373" y="299719"/>
                </a:cubicBezTo>
                <a:lnTo>
                  <a:pt x="1985116" y="299719"/>
                </a:lnTo>
                <a:lnTo>
                  <a:pt x="1984223" y="298827"/>
                </a:lnTo>
                <a:cubicBezTo>
                  <a:pt x="1903854" y="214977"/>
                  <a:pt x="1904747" y="82958"/>
                  <a:pt x="1985116" y="0"/>
                </a:cubicBezTo>
                <a:close/>
              </a:path>
            </a:pathLst>
          </a:custGeom>
          <a:solidFill>
            <a:srgbClr val="F47458"/>
          </a:solidFill>
          <a:ln w="89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0" name="Freeform 249">
            <a:extLst>
              <a:ext uri="{FF2B5EF4-FFF2-40B4-BE49-F238E27FC236}">
                <a16:creationId xmlns="" xmlns:a16="http://schemas.microsoft.com/office/drawing/2014/main" id="{1D69533B-6BA1-DD41-B878-0A5029888C91}"/>
              </a:ext>
            </a:extLst>
          </p:cNvPr>
          <p:cNvSpPr/>
          <p:nvPr/>
        </p:nvSpPr>
        <p:spPr>
          <a:xfrm>
            <a:off x="839667" y="5038279"/>
            <a:ext cx="1109985" cy="210516"/>
          </a:xfrm>
          <a:custGeom>
            <a:avLst/>
            <a:gdLst>
              <a:gd name="connsiteX0" fmla="*/ 1109986 w 1109985"/>
              <a:gd name="connsiteY0" fmla="*/ 0 h 210516"/>
              <a:gd name="connsiteX1" fmla="*/ 105373 w 1109985"/>
              <a:gd name="connsiteY1" fmla="*/ 0 h 210516"/>
              <a:gd name="connsiteX2" fmla="*/ 0 w 1109985"/>
              <a:gd name="connsiteY2" fmla="*/ 105259 h 210516"/>
              <a:gd name="connsiteX3" fmla="*/ 0 w 1109985"/>
              <a:gd name="connsiteY3" fmla="*/ 105259 h 210516"/>
              <a:gd name="connsiteX4" fmla="*/ 105373 w 1109985"/>
              <a:gd name="connsiteY4" fmla="*/ 210517 h 210516"/>
              <a:gd name="connsiteX5" fmla="*/ 1109986 w 1109985"/>
              <a:gd name="connsiteY5" fmla="*/ 210517 h 210516"/>
              <a:gd name="connsiteX6" fmla="*/ 1109986 w 1109985"/>
              <a:gd name="connsiteY6" fmla="*/ 0 h 210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09985" h="210516">
                <a:moveTo>
                  <a:pt x="1109986" y="0"/>
                </a:moveTo>
                <a:lnTo>
                  <a:pt x="105373" y="0"/>
                </a:lnTo>
                <a:cubicBezTo>
                  <a:pt x="47328" y="0"/>
                  <a:pt x="0" y="47277"/>
                  <a:pt x="0" y="105259"/>
                </a:cubicBezTo>
                <a:lnTo>
                  <a:pt x="0" y="105259"/>
                </a:lnTo>
                <a:cubicBezTo>
                  <a:pt x="0" y="163240"/>
                  <a:pt x="47328" y="210517"/>
                  <a:pt x="105373" y="210517"/>
                </a:cubicBezTo>
                <a:lnTo>
                  <a:pt x="1109986" y="210517"/>
                </a:lnTo>
                <a:cubicBezTo>
                  <a:pt x="1073373" y="146291"/>
                  <a:pt x="1073373" y="66009"/>
                  <a:pt x="1109986" y="0"/>
                </a:cubicBezTo>
                <a:close/>
              </a:path>
            </a:pathLst>
          </a:custGeom>
          <a:solidFill>
            <a:srgbClr val="FAE0B2"/>
          </a:solidFill>
          <a:ln w="89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51" name="Graphic 7">
            <a:extLst>
              <a:ext uri="{FF2B5EF4-FFF2-40B4-BE49-F238E27FC236}">
                <a16:creationId xmlns="" xmlns:a16="http://schemas.microsoft.com/office/drawing/2014/main" id="{154FEAFE-506D-7843-B470-DDEC4E1DA47C}"/>
              </a:ext>
            </a:extLst>
          </p:cNvPr>
          <p:cNvGrpSpPr/>
          <p:nvPr/>
        </p:nvGrpSpPr>
        <p:grpSpPr>
          <a:xfrm>
            <a:off x="3024132" y="4275814"/>
            <a:ext cx="930946" cy="688141"/>
            <a:chOff x="3024132" y="4275814"/>
            <a:chExt cx="930946" cy="688141"/>
          </a:xfrm>
        </p:grpSpPr>
        <p:grpSp>
          <p:nvGrpSpPr>
            <p:cNvPr id="252" name="Graphic 7">
              <a:extLst>
                <a:ext uri="{FF2B5EF4-FFF2-40B4-BE49-F238E27FC236}">
                  <a16:creationId xmlns="" xmlns:a16="http://schemas.microsoft.com/office/drawing/2014/main" id="{154FEAFE-506D-7843-B470-DDEC4E1DA47C}"/>
                </a:ext>
              </a:extLst>
            </p:cNvPr>
            <p:cNvGrpSpPr/>
            <p:nvPr/>
          </p:nvGrpSpPr>
          <p:grpSpPr>
            <a:xfrm>
              <a:off x="3024132" y="4275814"/>
              <a:ext cx="747569" cy="631124"/>
              <a:chOff x="3024132" y="4275814"/>
              <a:chExt cx="747569" cy="631124"/>
            </a:xfrm>
          </p:grpSpPr>
          <p:sp>
            <p:nvSpPr>
              <p:cNvPr id="253" name="Freeform 252">
                <a:extLst>
                  <a:ext uri="{FF2B5EF4-FFF2-40B4-BE49-F238E27FC236}">
                    <a16:creationId xmlns="" xmlns:a16="http://schemas.microsoft.com/office/drawing/2014/main" id="{73E15A97-0403-A740-9C1D-E1E1DD3D6F17}"/>
                  </a:ext>
                </a:extLst>
              </p:cNvPr>
              <p:cNvSpPr/>
              <p:nvPr/>
            </p:nvSpPr>
            <p:spPr>
              <a:xfrm>
                <a:off x="3024132" y="4275814"/>
                <a:ext cx="725574" cy="631124"/>
              </a:xfrm>
              <a:custGeom>
                <a:avLst/>
                <a:gdLst>
                  <a:gd name="connsiteX0" fmla="*/ 145345 w 725574"/>
                  <a:gd name="connsiteY0" fmla="*/ 609037 h 631124"/>
                  <a:gd name="connsiteX1" fmla="*/ 2466 w 725574"/>
                  <a:gd name="connsiteY1" fmla="*/ 252229 h 631124"/>
                  <a:gd name="connsiteX2" fmla="*/ 22112 w 725574"/>
                  <a:gd name="connsiteY2" fmla="*/ 206736 h 631124"/>
                  <a:gd name="connsiteX3" fmla="*/ 534688 w 725574"/>
                  <a:gd name="connsiteY3" fmla="*/ 2464 h 631124"/>
                  <a:gd name="connsiteX4" fmla="*/ 580230 w 725574"/>
                  <a:gd name="connsiteY4" fmla="*/ 22088 h 631124"/>
                  <a:gd name="connsiteX5" fmla="*/ 723109 w 725574"/>
                  <a:gd name="connsiteY5" fmla="*/ 378896 h 631124"/>
                  <a:gd name="connsiteX6" fmla="*/ 703463 w 725574"/>
                  <a:gd name="connsiteY6" fmla="*/ 424389 h 631124"/>
                  <a:gd name="connsiteX7" fmla="*/ 190887 w 725574"/>
                  <a:gd name="connsiteY7" fmla="*/ 628661 h 631124"/>
                  <a:gd name="connsiteX8" fmla="*/ 145345 w 725574"/>
                  <a:gd name="connsiteY8" fmla="*/ 609037 h 63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5574" h="631124">
                    <a:moveTo>
                      <a:pt x="145345" y="609037"/>
                    </a:moveTo>
                    <a:lnTo>
                      <a:pt x="2466" y="252229"/>
                    </a:lnTo>
                    <a:cubicBezTo>
                      <a:pt x="-4678" y="234389"/>
                      <a:pt x="4252" y="213872"/>
                      <a:pt x="22112" y="206736"/>
                    </a:cubicBezTo>
                    <a:lnTo>
                      <a:pt x="534688" y="2464"/>
                    </a:lnTo>
                    <a:cubicBezTo>
                      <a:pt x="552548" y="-4673"/>
                      <a:pt x="573086" y="4247"/>
                      <a:pt x="580230" y="22088"/>
                    </a:cubicBezTo>
                    <a:lnTo>
                      <a:pt x="723109" y="378896"/>
                    </a:lnTo>
                    <a:cubicBezTo>
                      <a:pt x="730252" y="396736"/>
                      <a:pt x="721322" y="417253"/>
                      <a:pt x="703463" y="424389"/>
                    </a:cubicBezTo>
                    <a:lnTo>
                      <a:pt x="190887" y="628661"/>
                    </a:lnTo>
                    <a:cubicBezTo>
                      <a:pt x="173027" y="635798"/>
                      <a:pt x="152488" y="626878"/>
                      <a:pt x="145345" y="609037"/>
                    </a:cubicBezTo>
                    <a:close/>
                  </a:path>
                </a:pathLst>
              </a:custGeom>
              <a:solidFill>
                <a:srgbClr val="FAE0B2"/>
              </a:solidFill>
              <a:ln w="89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4" name="Freeform 253">
                <a:extLst>
                  <a:ext uri="{FF2B5EF4-FFF2-40B4-BE49-F238E27FC236}">
                    <a16:creationId xmlns="" xmlns:a16="http://schemas.microsoft.com/office/drawing/2014/main" id="{27769F88-7335-E24F-8C74-36222CE82751}"/>
                  </a:ext>
                </a:extLst>
              </p:cNvPr>
              <p:cNvSpPr/>
              <p:nvPr/>
            </p:nvSpPr>
            <p:spPr>
              <a:xfrm>
                <a:off x="3525220" y="4343728"/>
                <a:ext cx="147569" cy="340977"/>
              </a:xfrm>
              <a:custGeom>
                <a:avLst/>
                <a:gdLst>
                  <a:gd name="connsiteX0" fmla="*/ 128257 w 147569"/>
                  <a:gd name="connsiteY0" fmla="*/ 335066 h 340977"/>
                  <a:gd name="connsiteX1" fmla="*/ 559 w 147569"/>
                  <a:gd name="connsiteY1" fmla="*/ 13939 h 340977"/>
                  <a:gd name="connsiteX2" fmla="*/ 5917 w 147569"/>
                  <a:gd name="connsiteY2" fmla="*/ 559 h 340977"/>
                  <a:gd name="connsiteX3" fmla="*/ 5917 w 147569"/>
                  <a:gd name="connsiteY3" fmla="*/ 559 h 340977"/>
                  <a:gd name="connsiteX4" fmla="*/ 19312 w 147569"/>
                  <a:gd name="connsiteY4" fmla="*/ 5911 h 340977"/>
                  <a:gd name="connsiteX5" fmla="*/ 147010 w 147569"/>
                  <a:gd name="connsiteY5" fmla="*/ 327038 h 340977"/>
                  <a:gd name="connsiteX6" fmla="*/ 141652 w 147569"/>
                  <a:gd name="connsiteY6" fmla="*/ 340418 h 340977"/>
                  <a:gd name="connsiteX7" fmla="*/ 141652 w 147569"/>
                  <a:gd name="connsiteY7" fmla="*/ 340418 h 340977"/>
                  <a:gd name="connsiteX8" fmla="*/ 128257 w 147569"/>
                  <a:gd name="connsiteY8" fmla="*/ 335066 h 340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7569" h="340977">
                    <a:moveTo>
                      <a:pt x="128257" y="335066"/>
                    </a:moveTo>
                    <a:lnTo>
                      <a:pt x="559" y="13939"/>
                    </a:lnTo>
                    <a:cubicBezTo>
                      <a:pt x="-1227" y="8587"/>
                      <a:pt x="1452" y="3235"/>
                      <a:pt x="5917" y="559"/>
                    </a:cubicBezTo>
                    <a:lnTo>
                      <a:pt x="5917" y="559"/>
                    </a:lnTo>
                    <a:cubicBezTo>
                      <a:pt x="11275" y="-1225"/>
                      <a:pt x="16633" y="1451"/>
                      <a:pt x="19312" y="5911"/>
                    </a:cubicBezTo>
                    <a:lnTo>
                      <a:pt x="147010" y="327038"/>
                    </a:lnTo>
                    <a:cubicBezTo>
                      <a:pt x="148796" y="332390"/>
                      <a:pt x="146117" y="337742"/>
                      <a:pt x="141652" y="340418"/>
                    </a:cubicBezTo>
                    <a:lnTo>
                      <a:pt x="141652" y="340418"/>
                    </a:lnTo>
                    <a:cubicBezTo>
                      <a:pt x="136294" y="342202"/>
                      <a:pt x="130043" y="339526"/>
                      <a:pt x="128257" y="335066"/>
                    </a:cubicBezTo>
                    <a:close/>
                  </a:path>
                </a:pathLst>
              </a:custGeom>
              <a:solidFill>
                <a:srgbClr val="466EB6"/>
              </a:solidFill>
              <a:ln w="89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5" name="Freeform 254">
                <a:extLst>
                  <a:ext uri="{FF2B5EF4-FFF2-40B4-BE49-F238E27FC236}">
                    <a16:creationId xmlns="" xmlns:a16="http://schemas.microsoft.com/office/drawing/2014/main" id="{C72879B7-E2DF-2F47-BFAA-28DDD520D61C}"/>
                  </a:ext>
                </a:extLst>
              </p:cNvPr>
              <p:cNvSpPr/>
              <p:nvPr/>
            </p:nvSpPr>
            <p:spPr>
              <a:xfrm>
                <a:off x="3486821" y="4358893"/>
                <a:ext cx="125244" cy="283486"/>
              </a:xfrm>
              <a:custGeom>
                <a:avLst/>
                <a:gdLst>
                  <a:gd name="connsiteX0" fmla="*/ 105932 w 125244"/>
                  <a:gd name="connsiteY0" fmla="*/ 277085 h 283486"/>
                  <a:gd name="connsiteX1" fmla="*/ 559 w 125244"/>
                  <a:gd name="connsiteY1" fmla="*/ 13939 h 283486"/>
                  <a:gd name="connsiteX2" fmla="*/ 5917 w 125244"/>
                  <a:gd name="connsiteY2" fmla="*/ 559 h 283486"/>
                  <a:gd name="connsiteX3" fmla="*/ 5917 w 125244"/>
                  <a:gd name="connsiteY3" fmla="*/ 559 h 283486"/>
                  <a:gd name="connsiteX4" fmla="*/ 19312 w 125244"/>
                  <a:gd name="connsiteY4" fmla="*/ 5911 h 283486"/>
                  <a:gd name="connsiteX5" fmla="*/ 124685 w 125244"/>
                  <a:gd name="connsiteY5" fmla="*/ 269057 h 283486"/>
                  <a:gd name="connsiteX6" fmla="*/ 119327 w 125244"/>
                  <a:gd name="connsiteY6" fmla="*/ 282437 h 283486"/>
                  <a:gd name="connsiteX7" fmla="*/ 119327 w 125244"/>
                  <a:gd name="connsiteY7" fmla="*/ 282437 h 283486"/>
                  <a:gd name="connsiteX8" fmla="*/ 105932 w 125244"/>
                  <a:gd name="connsiteY8" fmla="*/ 277085 h 28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244" h="283486">
                    <a:moveTo>
                      <a:pt x="105932" y="277085"/>
                    </a:moveTo>
                    <a:lnTo>
                      <a:pt x="559" y="13939"/>
                    </a:lnTo>
                    <a:cubicBezTo>
                      <a:pt x="-1227" y="8587"/>
                      <a:pt x="1452" y="3235"/>
                      <a:pt x="5917" y="559"/>
                    </a:cubicBezTo>
                    <a:lnTo>
                      <a:pt x="5917" y="559"/>
                    </a:lnTo>
                    <a:cubicBezTo>
                      <a:pt x="11275" y="-1225"/>
                      <a:pt x="16633" y="1451"/>
                      <a:pt x="19312" y="5911"/>
                    </a:cubicBezTo>
                    <a:lnTo>
                      <a:pt x="124685" y="269057"/>
                    </a:lnTo>
                    <a:cubicBezTo>
                      <a:pt x="126471" y="274409"/>
                      <a:pt x="123792" y="279761"/>
                      <a:pt x="119327" y="282437"/>
                    </a:cubicBezTo>
                    <a:lnTo>
                      <a:pt x="119327" y="282437"/>
                    </a:lnTo>
                    <a:cubicBezTo>
                      <a:pt x="113969" y="285113"/>
                      <a:pt x="107718" y="282437"/>
                      <a:pt x="105932" y="277085"/>
                    </a:cubicBezTo>
                    <a:close/>
                  </a:path>
                </a:pathLst>
              </a:custGeom>
              <a:solidFill>
                <a:srgbClr val="466EB6"/>
              </a:solidFill>
              <a:ln w="89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6" name="Freeform 255">
                <a:extLst>
                  <a:ext uri="{FF2B5EF4-FFF2-40B4-BE49-F238E27FC236}">
                    <a16:creationId xmlns="" xmlns:a16="http://schemas.microsoft.com/office/drawing/2014/main" id="{520D289D-F40F-0F40-84B8-C3092FEEAE8F}"/>
                  </a:ext>
                </a:extLst>
              </p:cNvPr>
              <p:cNvSpPr/>
              <p:nvPr/>
            </p:nvSpPr>
            <p:spPr>
              <a:xfrm>
                <a:off x="3449316" y="4374057"/>
                <a:ext cx="147569" cy="340977"/>
              </a:xfrm>
              <a:custGeom>
                <a:avLst/>
                <a:gdLst>
                  <a:gd name="connsiteX0" fmla="*/ 128257 w 147569"/>
                  <a:gd name="connsiteY0" fmla="*/ 335066 h 340977"/>
                  <a:gd name="connsiteX1" fmla="*/ 559 w 147569"/>
                  <a:gd name="connsiteY1" fmla="*/ 13939 h 340977"/>
                  <a:gd name="connsiteX2" fmla="*/ 5917 w 147569"/>
                  <a:gd name="connsiteY2" fmla="*/ 559 h 340977"/>
                  <a:gd name="connsiteX3" fmla="*/ 5917 w 147569"/>
                  <a:gd name="connsiteY3" fmla="*/ 559 h 340977"/>
                  <a:gd name="connsiteX4" fmla="*/ 19312 w 147569"/>
                  <a:gd name="connsiteY4" fmla="*/ 5911 h 340977"/>
                  <a:gd name="connsiteX5" fmla="*/ 147010 w 147569"/>
                  <a:gd name="connsiteY5" fmla="*/ 327038 h 340977"/>
                  <a:gd name="connsiteX6" fmla="*/ 141652 w 147569"/>
                  <a:gd name="connsiteY6" fmla="*/ 340418 h 340977"/>
                  <a:gd name="connsiteX7" fmla="*/ 141652 w 147569"/>
                  <a:gd name="connsiteY7" fmla="*/ 340418 h 340977"/>
                  <a:gd name="connsiteX8" fmla="*/ 128257 w 147569"/>
                  <a:gd name="connsiteY8" fmla="*/ 335066 h 340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7569" h="340977">
                    <a:moveTo>
                      <a:pt x="128257" y="335066"/>
                    </a:moveTo>
                    <a:lnTo>
                      <a:pt x="559" y="13939"/>
                    </a:lnTo>
                    <a:cubicBezTo>
                      <a:pt x="-1227" y="8587"/>
                      <a:pt x="1452" y="3235"/>
                      <a:pt x="5917" y="559"/>
                    </a:cubicBezTo>
                    <a:lnTo>
                      <a:pt x="5917" y="559"/>
                    </a:lnTo>
                    <a:cubicBezTo>
                      <a:pt x="11275" y="-1225"/>
                      <a:pt x="16633" y="1451"/>
                      <a:pt x="19312" y="5911"/>
                    </a:cubicBezTo>
                    <a:lnTo>
                      <a:pt x="147010" y="327038"/>
                    </a:lnTo>
                    <a:cubicBezTo>
                      <a:pt x="148796" y="332390"/>
                      <a:pt x="146117" y="337742"/>
                      <a:pt x="141652" y="340418"/>
                    </a:cubicBezTo>
                    <a:lnTo>
                      <a:pt x="141652" y="340418"/>
                    </a:lnTo>
                    <a:cubicBezTo>
                      <a:pt x="136294" y="342202"/>
                      <a:pt x="130043" y="339526"/>
                      <a:pt x="128257" y="335066"/>
                    </a:cubicBezTo>
                    <a:close/>
                  </a:path>
                </a:pathLst>
              </a:custGeom>
              <a:solidFill>
                <a:srgbClr val="466EB6"/>
              </a:solidFill>
              <a:ln w="89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7" name="Freeform 256">
                <a:extLst>
                  <a:ext uri="{FF2B5EF4-FFF2-40B4-BE49-F238E27FC236}">
                    <a16:creationId xmlns="" xmlns:a16="http://schemas.microsoft.com/office/drawing/2014/main" id="{4A516A42-9BE7-F347-A4EB-7C8BB1E30C73}"/>
                  </a:ext>
                </a:extLst>
              </p:cNvPr>
              <p:cNvSpPr/>
              <p:nvPr/>
            </p:nvSpPr>
            <p:spPr>
              <a:xfrm>
                <a:off x="3410024" y="4389221"/>
                <a:ext cx="118993" cy="267831"/>
              </a:xfrm>
              <a:custGeom>
                <a:avLst/>
                <a:gdLst>
                  <a:gd name="connsiteX0" fmla="*/ 99681 w 118993"/>
                  <a:gd name="connsiteY0" fmla="*/ 261921 h 267831"/>
                  <a:gd name="connsiteX1" fmla="*/ 559 w 118993"/>
                  <a:gd name="connsiteY1" fmla="*/ 13939 h 267831"/>
                  <a:gd name="connsiteX2" fmla="*/ 5917 w 118993"/>
                  <a:gd name="connsiteY2" fmla="*/ 559 h 267831"/>
                  <a:gd name="connsiteX3" fmla="*/ 5917 w 118993"/>
                  <a:gd name="connsiteY3" fmla="*/ 559 h 267831"/>
                  <a:gd name="connsiteX4" fmla="*/ 19312 w 118993"/>
                  <a:gd name="connsiteY4" fmla="*/ 5911 h 267831"/>
                  <a:gd name="connsiteX5" fmla="*/ 118434 w 118993"/>
                  <a:gd name="connsiteY5" fmla="*/ 253892 h 267831"/>
                  <a:gd name="connsiteX6" fmla="*/ 113076 w 118993"/>
                  <a:gd name="connsiteY6" fmla="*/ 267273 h 267831"/>
                  <a:gd name="connsiteX7" fmla="*/ 113076 w 118993"/>
                  <a:gd name="connsiteY7" fmla="*/ 267273 h 267831"/>
                  <a:gd name="connsiteX8" fmla="*/ 99681 w 118993"/>
                  <a:gd name="connsiteY8" fmla="*/ 261921 h 267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8993" h="267831">
                    <a:moveTo>
                      <a:pt x="99681" y="261921"/>
                    </a:moveTo>
                    <a:lnTo>
                      <a:pt x="559" y="13939"/>
                    </a:lnTo>
                    <a:cubicBezTo>
                      <a:pt x="-1226" y="8587"/>
                      <a:pt x="1453" y="3235"/>
                      <a:pt x="5917" y="559"/>
                    </a:cubicBezTo>
                    <a:lnTo>
                      <a:pt x="5917" y="559"/>
                    </a:lnTo>
                    <a:cubicBezTo>
                      <a:pt x="11275" y="-1225"/>
                      <a:pt x="16633" y="1451"/>
                      <a:pt x="19312" y="5911"/>
                    </a:cubicBezTo>
                    <a:lnTo>
                      <a:pt x="118434" y="253892"/>
                    </a:lnTo>
                    <a:cubicBezTo>
                      <a:pt x="120220" y="259245"/>
                      <a:pt x="117541" y="264597"/>
                      <a:pt x="113076" y="267273"/>
                    </a:cubicBezTo>
                    <a:lnTo>
                      <a:pt x="113076" y="267273"/>
                    </a:lnTo>
                    <a:cubicBezTo>
                      <a:pt x="107718" y="269057"/>
                      <a:pt x="102360" y="266381"/>
                      <a:pt x="99681" y="261921"/>
                    </a:cubicBezTo>
                    <a:close/>
                  </a:path>
                </a:pathLst>
              </a:custGeom>
              <a:solidFill>
                <a:srgbClr val="466EB6"/>
              </a:solidFill>
              <a:ln w="89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58" name="Graphic 7">
                <a:extLst>
                  <a:ext uri="{FF2B5EF4-FFF2-40B4-BE49-F238E27FC236}">
                    <a16:creationId xmlns="" xmlns:a16="http://schemas.microsoft.com/office/drawing/2014/main" id="{154FEAFE-506D-7843-B470-DDEC4E1DA47C}"/>
                  </a:ext>
                </a:extLst>
              </p:cNvPr>
              <p:cNvGrpSpPr/>
              <p:nvPr/>
            </p:nvGrpSpPr>
            <p:grpSpPr>
              <a:xfrm>
                <a:off x="3590633" y="4314516"/>
                <a:ext cx="181068" cy="338744"/>
                <a:chOff x="3590633" y="4314516"/>
                <a:chExt cx="181068" cy="338744"/>
              </a:xfrm>
              <a:solidFill>
                <a:srgbClr val="355389"/>
              </a:solidFill>
            </p:grpSpPr>
            <p:sp>
              <p:nvSpPr>
                <p:cNvPr id="259" name="Freeform 258">
                  <a:extLst>
                    <a:ext uri="{FF2B5EF4-FFF2-40B4-BE49-F238E27FC236}">
                      <a16:creationId xmlns="" xmlns:a16="http://schemas.microsoft.com/office/drawing/2014/main" id="{E08C6659-CF96-BE4A-BCC0-6BDB4A21C312}"/>
                    </a:ext>
                  </a:extLst>
                </p:cNvPr>
                <p:cNvSpPr/>
                <p:nvPr/>
              </p:nvSpPr>
              <p:spPr>
                <a:xfrm>
                  <a:off x="3590633" y="4314516"/>
                  <a:ext cx="59607" cy="35457"/>
                </a:xfrm>
                <a:custGeom>
                  <a:avLst/>
                  <a:gdLst>
                    <a:gd name="connsiteX0" fmla="*/ 59272 w 59607"/>
                    <a:gd name="connsiteY0" fmla="*/ 9255 h 35457"/>
                    <a:gd name="connsiteX1" fmla="*/ 56593 w 59607"/>
                    <a:gd name="connsiteY1" fmla="*/ 3011 h 35457"/>
                    <a:gd name="connsiteX2" fmla="*/ 51235 w 59607"/>
                    <a:gd name="connsiteY2" fmla="*/ 334 h 35457"/>
                    <a:gd name="connsiteX3" fmla="*/ 3014 w 59607"/>
                    <a:gd name="connsiteY3" fmla="*/ 19959 h 35457"/>
                    <a:gd name="connsiteX4" fmla="*/ 335 w 59607"/>
                    <a:gd name="connsiteY4" fmla="*/ 26203 h 35457"/>
                    <a:gd name="connsiteX5" fmla="*/ 3014 w 59607"/>
                    <a:gd name="connsiteY5" fmla="*/ 32447 h 35457"/>
                    <a:gd name="connsiteX6" fmla="*/ 8372 w 59607"/>
                    <a:gd name="connsiteY6" fmla="*/ 35123 h 35457"/>
                    <a:gd name="connsiteX7" fmla="*/ 56593 w 59607"/>
                    <a:gd name="connsiteY7" fmla="*/ 15499 h 35457"/>
                    <a:gd name="connsiteX8" fmla="*/ 59272 w 59607"/>
                    <a:gd name="connsiteY8" fmla="*/ 9255 h 35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607" h="35457">
                      <a:moveTo>
                        <a:pt x="59272" y="9255"/>
                      </a:moveTo>
                      <a:lnTo>
                        <a:pt x="56593" y="3011"/>
                      </a:lnTo>
                      <a:cubicBezTo>
                        <a:pt x="55700" y="334"/>
                        <a:pt x="53021" y="-557"/>
                        <a:pt x="51235" y="334"/>
                      </a:cubicBezTo>
                      <a:lnTo>
                        <a:pt x="3014" y="19959"/>
                      </a:lnTo>
                      <a:cubicBezTo>
                        <a:pt x="335" y="20851"/>
                        <a:pt x="-558" y="23527"/>
                        <a:pt x="335" y="26203"/>
                      </a:cubicBezTo>
                      <a:lnTo>
                        <a:pt x="3014" y="32447"/>
                      </a:lnTo>
                      <a:cubicBezTo>
                        <a:pt x="3907" y="35123"/>
                        <a:pt x="6586" y="36015"/>
                        <a:pt x="8372" y="35123"/>
                      </a:cubicBezTo>
                      <a:lnTo>
                        <a:pt x="56593" y="15499"/>
                      </a:lnTo>
                      <a:cubicBezTo>
                        <a:pt x="59272" y="13715"/>
                        <a:pt x="60165" y="11039"/>
                        <a:pt x="59272" y="9255"/>
                      </a:cubicBezTo>
                      <a:close/>
                    </a:path>
                  </a:pathLst>
                </a:custGeom>
                <a:solidFill>
                  <a:srgbClr val="355389"/>
                </a:solidFill>
                <a:ln w="89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0" name="Freeform 259">
                  <a:extLst>
                    <a:ext uri="{FF2B5EF4-FFF2-40B4-BE49-F238E27FC236}">
                      <a16:creationId xmlns="" xmlns:a16="http://schemas.microsoft.com/office/drawing/2014/main" id="{7B7300D1-0B10-2B47-AB3C-FF611A468980}"/>
                    </a:ext>
                  </a:extLst>
                </p:cNvPr>
                <p:cNvSpPr/>
                <p:nvPr/>
              </p:nvSpPr>
              <p:spPr>
                <a:xfrm>
                  <a:off x="3601349" y="4341277"/>
                  <a:ext cx="60011" cy="35457"/>
                </a:xfrm>
                <a:custGeom>
                  <a:avLst/>
                  <a:gdLst>
                    <a:gd name="connsiteX0" fmla="*/ 59272 w 60011"/>
                    <a:gd name="connsiteY0" fmla="*/ 9255 h 35457"/>
                    <a:gd name="connsiteX1" fmla="*/ 56593 w 60011"/>
                    <a:gd name="connsiteY1" fmla="*/ 3011 h 35457"/>
                    <a:gd name="connsiteX2" fmla="*/ 51235 w 60011"/>
                    <a:gd name="connsiteY2" fmla="*/ 334 h 35457"/>
                    <a:gd name="connsiteX3" fmla="*/ 3014 w 60011"/>
                    <a:gd name="connsiteY3" fmla="*/ 19959 h 35457"/>
                    <a:gd name="connsiteX4" fmla="*/ 335 w 60011"/>
                    <a:gd name="connsiteY4" fmla="*/ 26203 h 35457"/>
                    <a:gd name="connsiteX5" fmla="*/ 3014 w 60011"/>
                    <a:gd name="connsiteY5" fmla="*/ 32447 h 35457"/>
                    <a:gd name="connsiteX6" fmla="*/ 8372 w 60011"/>
                    <a:gd name="connsiteY6" fmla="*/ 35123 h 35457"/>
                    <a:gd name="connsiteX7" fmla="*/ 57486 w 60011"/>
                    <a:gd name="connsiteY7" fmla="*/ 15499 h 35457"/>
                    <a:gd name="connsiteX8" fmla="*/ 59272 w 60011"/>
                    <a:gd name="connsiteY8" fmla="*/ 9255 h 35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011" h="35457">
                      <a:moveTo>
                        <a:pt x="59272" y="9255"/>
                      </a:moveTo>
                      <a:lnTo>
                        <a:pt x="56593" y="3011"/>
                      </a:lnTo>
                      <a:cubicBezTo>
                        <a:pt x="55700" y="334"/>
                        <a:pt x="53021" y="-557"/>
                        <a:pt x="51235" y="334"/>
                      </a:cubicBezTo>
                      <a:lnTo>
                        <a:pt x="3014" y="19959"/>
                      </a:lnTo>
                      <a:cubicBezTo>
                        <a:pt x="335" y="20851"/>
                        <a:pt x="-558" y="23527"/>
                        <a:pt x="335" y="26203"/>
                      </a:cubicBezTo>
                      <a:lnTo>
                        <a:pt x="3014" y="32447"/>
                      </a:lnTo>
                      <a:cubicBezTo>
                        <a:pt x="3907" y="35123"/>
                        <a:pt x="6586" y="36015"/>
                        <a:pt x="8372" y="35123"/>
                      </a:cubicBezTo>
                      <a:lnTo>
                        <a:pt x="57486" y="15499"/>
                      </a:lnTo>
                      <a:cubicBezTo>
                        <a:pt x="59272" y="14607"/>
                        <a:pt x="61058" y="11931"/>
                        <a:pt x="59272" y="9255"/>
                      </a:cubicBezTo>
                      <a:close/>
                    </a:path>
                  </a:pathLst>
                </a:custGeom>
                <a:solidFill>
                  <a:srgbClr val="355389"/>
                </a:solidFill>
                <a:ln w="89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1" name="Freeform 260">
                  <a:extLst>
                    <a:ext uri="{FF2B5EF4-FFF2-40B4-BE49-F238E27FC236}">
                      <a16:creationId xmlns="" xmlns:a16="http://schemas.microsoft.com/office/drawing/2014/main" id="{E8B16B0A-DFBA-F14C-8DC5-46BEC5CDC13B}"/>
                    </a:ext>
                  </a:extLst>
                </p:cNvPr>
                <p:cNvSpPr/>
                <p:nvPr/>
              </p:nvSpPr>
              <p:spPr>
                <a:xfrm>
                  <a:off x="3612064" y="4368929"/>
                  <a:ext cx="60487" cy="35457"/>
                </a:xfrm>
                <a:custGeom>
                  <a:avLst/>
                  <a:gdLst>
                    <a:gd name="connsiteX0" fmla="*/ 60165 w 60487"/>
                    <a:gd name="connsiteY0" fmla="*/ 9255 h 35457"/>
                    <a:gd name="connsiteX1" fmla="*/ 57486 w 60487"/>
                    <a:gd name="connsiteY1" fmla="*/ 3011 h 35457"/>
                    <a:gd name="connsiteX2" fmla="*/ 52128 w 60487"/>
                    <a:gd name="connsiteY2" fmla="*/ 335 h 35457"/>
                    <a:gd name="connsiteX3" fmla="*/ 3014 w 60487"/>
                    <a:gd name="connsiteY3" fmla="*/ 19959 h 35457"/>
                    <a:gd name="connsiteX4" fmla="*/ 335 w 60487"/>
                    <a:gd name="connsiteY4" fmla="*/ 26203 h 35457"/>
                    <a:gd name="connsiteX5" fmla="*/ 3014 w 60487"/>
                    <a:gd name="connsiteY5" fmla="*/ 32447 h 35457"/>
                    <a:gd name="connsiteX6" fmla="*/ 8372 w 60487"/>
                    <a:gd name="connsiteY6" fmla="*/ 35123 h 35457"/>
                    <a:gd name="connsiteX7" fmla="*/ 56593 w 60487"/>
                    <a:gd name="connsiteY7" fmla="*/ 15499 h 35457"/>
                    <a:gd name="connsiteX8" fmla="*/ 60165 w 60487"/>
                    <a:gd name="connsiteY8" fmla="*/ 9255 h 35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7" h="35457">
                      <a:moveTo>
                        <a:pt x="60165" y="9255"/>
                      </a:moveTo>
                      <a:lnTo>
                        <a:pt x="57486" y="3011"/>
                      </a:lnTo>
                      <a:cubicBezTo>
                        <a:pt x="56593" y="335"/>
                        <a:pt x="53914" y="-558"/>
                        <a:pt x="52128" y="335"/>
                      </a:cubicBezTo>
                      <a:lnTo>
                        <a:pt x="3014" y="19959"/>
                      </a:lnTo>
                      <a:cubicBezTo>
                        <a:pt x="335" y="20851"/>
                        <a:pt x="-558" y="23527"/>
                        <a:pt x="335" y="26203"/>
                      </a:cubicBezTo>
                      <a:lnTo>
                        <a:pt x="3014" y="32447"/>
                      </a:lnTo>
                      <a:cubicBezTo>
                        <a:pt x="3907" y="35123"/>
                        <a:pt x="6586" y="36015"/>
                        <a:pt x="8372" y="35123"/>
                      </a:cubicBezTo>
                      <a:lnTo>
                        <a:pt x="56593" y="15499"/>
                      </a:lnTo>
                      <a:cubicBezTo>
                        <a:pt x="60165" y="14607"/>
                        <a:pt x="61058" y="11931"/>
                        <a:pt x="60165" y="9255"/>
                      </a:cubicBezTo>
                      <a:close/>
                    </a:path>
                  </a:pathLst>
                </a:custGeom>
                <a:solidFill>
                  <a:srgbClr val="355389"/>
                </a:solidFill>
                <a:ln w="89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2" name="Freeform 261">
                  <a:extLst>
                    <a:ext uri="{FF2B5EF4-FFF2-40B4-BE49-F238E27FC236}">
                      <a16:creationId xmlns="" xmlns:a16="http://schemas.microsoft.com/office/drawing/2014/main" id="{D040FC3E-9A3B-3749-9C88-92F0FD2E5F37}"/>
                    </a:ext>
                  </a:extLst>
                </p:cNvPr>
                <p:cNvSpPr/>
                <p:nvPr/>
              </p:nvSpPr>
              <p:spPr>
                <a:xfrm>
                  <a:off x="3623673" y="4396582"/>
                  <a:ext cx="59606" cy="35457"/>
                </a:xfrm>
                <a:custGeom>
                  <a:avLst/>
                  <a:gdLst>
                    <a:gd name="connsiteX0" fmla="*/ 59272 w 59606"/>
                    <a:gd name="connsiteY0" fmla="*/ 9255 h 35457"/>
                    <a:gd name="connsiteX1" fmla="*/ 56593 w 59606"/>
                    <a:gd name="connsiteY1" fmla="*/ 3010 h 35457"/>
                    <a:gd name="connsiteX2" fmla="*/ 51235 w 59606"/>
                    <a:gd name="connsiteY2" fmla="*/ 335 h 35457"/>
                    <a:gd name="connsiteX3" fmla="*/ 3014 w 59606"/>
                    <a:gd name="connsiteY3" fmla="*/ 19959 h 35457"/>
                    <a:gd name="connsiteX4" fmla="*/ 335 w 59606"/>
                    <a:gd name="connsiteY4" fmla="*/ 26203 h 35457"/>
                    <a:gd name="connsiteX5" fmla="*/ 3014 w 59606"/>
                    <a:gd name="connsiteY5" fmla="*/ 32447 h 35457"/>
                    <a:gd name="connsiteX6" fmla="*/ 8372 w 59606"/>
                    <a:gd name="connsiteY6" fmla="*/ 35123 h 35457"/>
                    <a:gd name="connsiteX7" fmla="*/ 56593 w 59606"/>
                    <a:gd name="connsiteY7" fmla="*/ 15499 h 35457"/>
                    <a:gd name="connsiteX8" fmla="*/ 59272 w 59606"/>
                    <a:gd name="connsiteY8" fmla="*/ 9255 h 35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606" h="35457">
                      <a:moveTo>
                        <a:pt x="59272" y="9255"/>
                      </a:moveTo>
                      <a:lnTo>
                        <a:pt x="56593" y="3010"/>
                      </a:lnTo>
                      <a:cubicBezTo>
                        <a:pt x="55700" y="335"/>
                        <a:pt x="53021" y="-558"/>
                        <a:pt x="51235" y="335"/>
                      </a:cubicBezTo>
                      <a:lnTo>
                        <a:pt x="3014" y="19959"/>
                      </a:lnTo>
                      <a:cubicBezTo>
                        <a:pt x="335" y="20851"/>
                        <a:pt x="-558" y="23527"/>
                        <a:pt x="335" y="26203"/>
                      </a:cubicBezTo>
                      <a:lnTo>
                        <a:pt x="3014" y="32447"/>
                      </a:lnTo>
                      <a:cubicBezTo>
                        <a:pt x="3907" y="35123"/>
                        <a:pt x="6586" y="36015"/>
                        <a:pt x="8372" y="35123"/>
                      </a:cubicBezTo>
                      <a:lnTo>
                        <a:pt x="56593" y="15499"/>
                      </a:lnTo>
                      <a:cubicBezTo>
                        <a:pt x="59272" y="14607"/>
                        <a:pt x="60165" y="11931"/>
                        <a:pt x="59272" y="9255"/>
                      </a:cubicBezTo>
                      <a:close/>
                    </a:path>
                  </a:pathLst>
                </a:custGeom>
                <a:solidFill>
                  <a:srgbClr val="355389"/>
                </a:solidFill>
                <a:ln w="89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3" name="Freeform 262">
                  <a:extLst>
                    <a:ext uri="{FF2B5EF4-FFF2-40B4-BE49-F238E27FC236}">
                      <a16:creationId xmlns="" xmlns:a16="http://schemas.microsoft.com/office/drawing/2014/main" id="{B1820E94-E2CA-6D4E-807E-463FF9CD95A5}"/>
                    </a:ext>
                  </a:extLst>
                </p:cNvPr>
                <p:cNvSpPr/>
                <p:nvPr/>
              </p:nvSpPr>
              <p:spPr>
                <a:xfrm>
                  <a:off x="3634389" y="4424235"/>
                  <a:ext cx="60402" cy="35457"/>
                </a:xfrm>
                <a:custGeom>
                  <a:avLst/>
                  <a:gdLst>
                    <a:gd name="connsiteX0" fmla="*/ 60165 w 60402"/>
                    <a:gd name="connsiteY0" fmla="*/ 9255 h 35457"/>
                    <a:gd name="connsiteX1" fmla="*/ 57486 w 60402"/>
                    <a:gd name="connsiteY1" fmla="*/ 3010 h 35457"/>
                    <a:gd name="connsiteX2" fmla="*/ 52128 w 60402"/>
                    <a:gd name="connsiteY2" fmla="*/ 335 h 35457"/>
                    <a:gd name="connsiteX3" fmla="*/ 3014 w 60402"/>
                    <a:gd name="connsiteY3" fmla="*/ 19959 h 35457"/>
                    <a:gd name="connsiteX4" fmla="*/ 335 w 60402"/>
                    <a:gd name="connsiteY4" fmla="*/ 26203 h 35457"/>
                    <a:gd name="connsiteX5" fmla="*/ 3014 w 60402"/>
                    <a:gd name="connsiteY5" fmla="*/ 32447 h 35457"/>
                    <a:gd name="connsiteX6" fmla="*/ 8372 w 60402"/>
                    <a:gd name="connsiteY6" fmla="*/ 35123 h 35457"/>
                    <a:gd name="connsiteX7" fmla="*/ 57486 w 60402"/>
                    <a:gd name="connsiteY7" fmla="*/ 15499 h 35457"/>
                    <a:gd name="connsiteX8" fmla="*/ 60165 w 60402"/>
                    <a:gd name="connsiteY8" fmla="*/ 9255 h 35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02" h="35457">
                      <a:moveTo>
                        <a:pt x="60165" y="9255"/>
                      </a:moveTo>
                      <a:lnTo>
                        <a:pt x="57486" y="3010"/>
                      </a:lnTo>
                      <a:cubicBezTo>
                        <a:pt x="56593" y="335"/>
                        <a:pt x="53914" y="-558"/>
                        <a:pt x="52128" y="335"/>
                      </a:cubicBezTo>
                      <a:lnTo>
                        <a:pt x="3014" y="19959"/>
                      </a:lnTo>
                      <a:cubicBezTo>
                        <a:pt x="335" y="20851"/>
                        <a:pt x="-558" y="23527"/>
                        <a:pt x="335" y="26203"/>
                      </a:cubicBezTo>
                      <a:lnTo>
                        <a:pt x="3014" y="32447"/>
                      </a:lnTo>
                      <a:cubicBezTo>
                        <a:pt x="3907" y="35123"/>
                        <a:pt x="6586" y="36015"/>
                        <a:pt x="8372" y="35123"/>
                      </a:cubicBezTo>
                      <a:lnTo>
                        <a:pt x="57486" y="15499"/>
                      </a:lnTo>
                      <a:cubicBezTo>
                        <a:pt x="59272" y="14607"/>
                        <a:pt x="61058" y="11931"/>
                        <a:pt x="60165" y="9255"/>
                      </a:cubicBezTo>
                      <a:close/>
                    </a:path>
                  </a:pathLst>
                </a:custGeom>
                <a:solidFill>
                  <a:srgbClr val="355389"/>
                </a:solidFill>
                <a:ln w="89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4" name="Freeform 263">
                  <a:extLst>
                    <a:ext uri="{FF2B5EF4-FFF2-40B4-BE49-F238E27FC236}">
                      <a16:creationId xmlns="" xmlns:a16="http://schemas.microsoft.com/office/drawing/2014/main" id="{C1109E98-4C76-5140-910C-DAE57EEED033}"/>
                    </a:ext>
                  </a:extLst>
                </p:cNvPr>
                <p:cNvSpPr/>
                <p:nvPr/>
              </p:nvSpPr>
              <p:spPr>
                <a:xfrm>
                  <a:off x="3645998" y="4451887"/>
                  <a:ext cx="59606" cy="35457"/>
                </a:xfrm>
                <a:custGeom>
                  <a:avLst/>
                  <a:gdLst>
                    <a:gd name="connsiteX0" fmla="*/ 59272 w 59606"/>
                    <a:gd name="connsiteY0" fmla="*/ 9255 h 35457"/>
                    <a:gd name="connsiteX1" fmla="*/ 56593 w 59606"/>
                    <a:gd name="connsiteY1" fmla="*/ 3010 h 35457"/>
                    <a:gd name="connsiteX2" fmla="*/ 51235 w 59606"/>
                    <a:gd name="connsiteY2" fmla="*/ 335 h 35457"/>
                    <a:gd name="connsiteX3" fmla="*/ 3014 w 59606"/>
                    <a:gd name="connsiteY3" fmla="*/ 19959 h 35457"/>
                    <a:gd name="connsiteX4" fmla="*/ 335 w 59606"/>
                    <a:gd name="connsiteY4" fmla="*/ 26203 h 35457"/>
                    <a:gd name="connsiteX5" fmla="*/ 3014 w 59606"/>
                    <a:gd name="connsiteY5" fmla="*/ 32447 h 35457"/>
                    <a:gd name="connsiteX6" fmla="*/ 8372 w 59606"/>
                    <a:gd name="connsiteY6" fmla="*/ 35123 h 35457"/>
                    <a:gd name="connsiteX7" fmla="*/ 56593 w 59606"/>
                    <a:gd name="connsiteY7" fmla="*/ 15499 h 35457"/>
                    <a:gd name="connsiteX8" fmla="*/ 59272 w 59606"/>
                    <a:gd name="connsiteY8" fmla="*/ 9255 h 35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606" h="35457">
                      <a:moveTo>
                        <a:pt x="59272" y="9255"/>
                      </a:moveTo>
                      <a:lnTo>
                        <a:pt x="56593" y="3010"/>
                      </a:lnTo>
                      <a:cubicBezTo>
                        <a:pt x="55700" y="335"/>
                        <a:pt x="53021" y="-558"/>
                        <a:pt x="51235" y="335"/>
                      </a:cubicBezTo>
                      <a:lnTo>
                        <a:pt x="3014" y="19959"/>
                      </a:lnTo>
                      <a:cubicBezTo>
                        <a:pt x="335" y="20851"/>
                        <a:pt x="-558" y="23527"/>
                        <a:pt x="335" y="26203"/>
                      </a:cubicBezTo>
                      <a:lnTo>
                        <a:pt x="3014" y="32447"/>
                      </a:lnTo>
                      <a:cubicBezTo>
                        <a:pt x="3907" y="35123"/>
                        <a:pt x="6586" y="36015"/>
                        <a:pt x="8372" y="35123"/>
                      </a:cubicBezTo>
                      <a:lnTo>
                        <a:pt x="56593" y="15499"/>
                      </a:lnTo>
                      <a:cubicBezTo>
                        <a:pt x="59272" y="14607"/>
                        <a:pt x="60165" y="11931"/>
                        <a:pt x="59272" y="9255"/>
                      </a:cubicBezTo>
                      <a:close/>
                    </a:path>
                  </a:pathLst>
                </a:custGeom>
                <a:solidFill>
                  <a:srgbClr val="355389"/>
                </a:solidFill>
                <a:ln w="89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5" name="Freeform 264">
                  <a:extLst>
                    <a:ext uri="{FF2B5EF4-FFF2-40B4-BE49-F238E27FC236}">
                      <a16:creationId xmlns="" xmlns:a16="http://schemas.microsoft.com/office/drawing/2014/main" id="{48BE046D-5DAA-4F45-AAD8-9B8ACE848717}"/>
                    </a:ext>
                  </a:extLst>
                </p:cNvPr>
                <p:cNvSpPr/>
                <p:nvPr/>
              </p:nvSpPr>
              <p:spPr>
                <a:xfrm>
                  <a:off x="3656714" y="4479540"/>
                  <a:ext cx="59622" cy="35457"/>
                </a:xfrm>
                <a:custGeom>
                  <a:avLst/>
                  <a:gdLst>
                    <a:gd name="connsiteX0" fmla="*/ 59272 w 59622"/>
                    <a:gd name="connsiteY0" fmla="*/ 9255 h 35457"/>
                    <a:gd name="connsiteX1" fmla="*/ 56593 w 59622"/>
                    <a:gd name="connsiteY1" fmla="*/ 3011 h 35457"/>
                    <a:gd name="connsiteX2" fmla="*/ 51236 w 59622"/>
                    <a:gd name="connsiteY2" fmla="*/ 334 h 35457"/>
                    <a:gd name="connsiteX3" fmla="*/ 3014 w 59622"/>
                    <a:gd name="connsiteY3" fmla="*/ 19959 h 35457"/>
                    <a:gd name="connsiteX4" fmla="*/ 335 w 59622"/>
                    <a:gd name="connsiteY4" fmla="*/ 26203 h 35457"/>
                    <a:gd name="connsiteX5" fmla="*/ 3014 w 59622"/>
                    <a:gd name="connsiteY5" fmla="*/ 32447 h 35457"/>
                    <a:gd name="connsiteX6" fmla="*/ 8372 w 59622"/>
                    <a:gd name="connsiteY6" fmla="*/ 35123 h 35457"/>
                    <a:gd name="connsiteX7" fmla="*/ 57486 w 59622"/>
                    <a:gd name="connsiteY7" fmla="*/ 15499 h 35457"/>
                    <a:gd name="connsiteX8" fmla="*/ 59272 w 59622"/>
                    <a:gd name="connsiteY8" fmla="*/ 9255 h 35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622" h="35457">
                      <a:moveTo>
                        <a:pt x="59272" y="9255"/>
                      </a:moveTo>
                      <a:lnTo>
                        <a:pt x="56593" y="3011"/>
                      </a:lnTo>
                      <a:cubicBezTo>
                        <a:pt x="55700" y="334"/>
                        <a:pt x="53021" y="-557"/>
                        <a:pt x="51236" y="334"/>
                      </a:cubicBezTo>
                      <a:lnTo>
                        <a:pt x="3014" y="19959"/>
                      </a:lnTo>
                      <a:cubicBezTo>
                        <a:pt x="335" y="20851"/>
                        <a:pt x="-558" y="23527"/>
                        <a:pt x="335" y="26203"/>
                      </a:cubicBezTo>
                      <a:lnTo>
                        <a:pt x="3014" y="32447"/>
                      </a:lnTo>
                      <a:cubicBezTo>
                        <a:pt x="3907" y="35123"/>
                        <a:pt x="6586" y="36015"/>
                        <a:pt x="8372" y="35123"/>
                      </a:cubicBezTo>
                      <a:lnTo>
                        <a:pt x="57486" y="15499"/>
                      </a:lnTo>
                      <a:cubicBezTo>
                        <a:pt x="59272" y="14607"/>
                        <a:pt x="60165" y="11931"/>
                        <a:pt x="59272" y="9255"/>
                      </a:cubicBezTo>
                      <a:close/>
                    </a:path>
                  </a:pathLst>
                </a:custGeom>
                <a:solidFill>
                  <a:srgbClr val="355389"/>
                </a:solidFill>
                <a:ln w="89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6" name="Freeform 265">
                  <a:extLst>
                    <a:ext uri="{FF2B5EF4-FFF2-40B4-BE49-F238E27FC236}">
                      <a16:creationId xmlns="" xmlns:a16="http://schemas.microsoft.com/office/drawing/2014/main" id="{D3129693-2F5E-5646-87CA-5F203983C9DE}"/>
                    </a:ext>
                  </a:extLst>
                </p:cNvPr>
                <p:cNvSpPr/>
                <p:nvPr/>
              </p:nvSpPr>
              <p:spPr>
                <a:xfrm>
                  <a:off x="3667430" y="4507192"/>
                  <a:ext cx="60397" cy="35457"/>
                </a:xfrm>
                <a:custGeom>
                  <a:avLst/>
                  <a:gdLst>
                    <a:gd name="connsiteX0" fmla="*/ 60165 w 60397"/>
                    <a:gd name="connsiteY0" fmla="*/ 9255 h 35457"/>
                    <a:gd name="connsiteX1" fmla="*/ 57486 w 60397"/>
                    <a:gd name="connsiteY1" fmla="*/ 3011 h 35457"/>
                    <a:gd name="connsiteX2" fmla="*/ 52128 w 60397"/>
                    <a:gd name="connsiteY2" fmla="*/ 335 h 35457"/>
                    <a:gd name="connsiteX3" fmla="*/ 3014 w 60397"/>
                    <a:gd name="connsiteY3" fmla="*/ 19959 h 35457"/>
                    <a:gd name="connsiteX4" fmla="*/ 335 w 60397"/>
                    <a:gd name="connsiteY4" fmla="*/ 26203 h 35457"/>
                    <a:gd name="connsiteX5" fmla="*/ 3014 w 60397"/>
                    <a:gd name="connsiteY5" fmla="*/ 32447 h 35457"/>
                    <a:gd name="connsiteX6" fmla="*/ 8372 w 60397"/>
                    <a:gd name="connsiteY6" fmla="*/ 35123 h 35457"/>
                    <a:gd name="connsiteX7" fmla="*/ 56593 w 60397"/>
                    <a:gd name="connsiteY7" fmla="*/ 15499 h 35457"/>
                    <a:gd name="connsiteX8" fmla="*/ 60165 w 60397"/>
                    <a:gd name="connsiteY8" fmla="*/ 9255 h 35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397" h="35457">
                      <a:moveTo>
                        <a:pt x="60165" y="9255"/>
                      </a:moveTo>
                      <a:lnTo>
                        <a:pt x="57486" y="3011"/>
                      </a:lnTo>
                      <a:cubicBezTo>
                        <a:pt x="56593" y="335"/>
                        <a:pt x="53914" y="-558"/>
                        <a:pt x="52128" y="335"/>
                      </a:cubicBezTo>
                      <a:lnTo>
                        <a:pt x="3014" y="19959"/>
                      </a:lnTo>
                      <a:cubicBezTo>
                        <a:pt x="335" y="20851"/>
                        <a:pt x="-558" y="23527"/>
                        <a:pt x="335" y="26203"/>
                      </a:cubicBezTo>
                      <a:lnTo>
                        <a:pt x="3014" y="32447"/>
                      </a:lnTo>
                      <a:cubicBezTo>
                        <a:pt x="3907" y="35123"/>
                        <a:pt x="6586" y="36015"/>
                        <a:pt x="8372" y="35123"/>
                      </a:cubicBezTo>
                      <a:lnTo>
                        <a:pt x="56593" y="15499"/>
                      </a:lnTo>
                      <a:cubicBezTo>
                        <a:pt x="59272" y="14607"/>
                        <a:pt x="61058" y="11931"/>
                        <a:pt x="60165" y="9255"/>
                      </a:cubicBezTo>
                      <a:close/>
                    </a:path>
                  </a:pathLst>
                </a:custGeom>
                <a:solidFill>
                  <a:srgbClr val="355389"/>
                </a:solidFill>
                <a:ln w="89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7" name="Freeform 266">
                  <a:extLst>
                    <a:ext uri="{FF2B5EF4-FFF2-40B4-BE49-F238E27FC236}">
                      <a16:creationId xmlns="" xmlns:a16="http://schemas.microsoft.com/office/drawing/2014/main" id="{4F0A4FC7-247F-7346-B426-C83883C92E98}"/>
                    </a:ext>
                  </a:extLst>
                </p:cNvPr>
                <p:cNvSpPr/>
                <p:nvPr/>
              </p:nvSpPr>
              <p:spPr>
                <a:xfrm>
                  <a:off x="3679039" y="4534845"/>
                  <a:ext cx="59607" cy="35457"/>
                </a:xfrm>
                <a:custGeom>
                  <a:avLst/>
                  <a:gdLst>
                    <a:gd name="connsiteX0" fmla="*/ 59272 w 59607"/>
                    <a:gd name="connsiteY0" fmla="*/ 9255 h 35457"/>
                    <a:gd name="connsiteX1" fmla="*/ 56593 w 59607"/>
                    <a:gd name="connsiteY1" fmla="*/ 3010 h 35457"/>
                    <a:gd name="connsiteX2" fmla="*/ 51236 w 59607"/>
                    <a:gd name="connsiteY2" fmla="*/ 335 h 35457"/>
                    <a:gd name="connsiteX3" fmla="*/ 3014 w 59607"/>
                    <a:gd name="connsiteY3" fmla="*/ 19959 h 35457"/>
                    <a:gd name="connsiteX4" fmla="*/ 335 w 59607"/>
                    <a:gd name="connsiteY4" fmla="*/ 26203 h 35457"/>
                    <a:gd name="connsiteX5" fmla="*/ 3014 w 59607"/>
                    <a:gd name="connsiteY5" fmla="*/ 32447 h 35457"/>
                    <a:gd name="connsiteX6" fmla="*/ 8372 w 59607"/>
                    <a:gd name="connsiteY6" fmla="*/ 35123 h 35457"/>
                    <a:gd name="connsiteX7" fmla="*/ 56593 w 59607"/>
                    <a:gd name="connsiteY7" fmla="*/ 15499 h 35457"/>
                    <a:gd name="connsiteX8" fmla="*/ 59272 w 59607"/>
                    <a:gd name="connsiteY8" fmla="*/ 9255 h 35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607" h="35457">
                      <a:moveTo>
                        <a:pt x="59272" y="9255"/>
                      </a:moveTo>
                      <a:lnTo>
                        <a:pt x="56593" y="3010"/>
                      </a:lnTo>
                      <a:cubicBezTo>
                        <a:pt x="55700" y="335"/>
                        <a:pt x="53021" y="-558"/>
                        <a:pt x="51236" y="335"/>
                      </a:cubicBezTo>
                      <a:lnTo>
                        <a:pt x="3014" y="19959"/>
                      </a:lnTo>
                      <a:cubicBezTo>
                        <a:pt x="335" y="20851"/>
                        <a:pt x="-558" y="23527"/>
                        <a:pt x="335" y="26203"/>
                      </a:cubicBezTo>
                      <a:lnTo>
                        <a:pt x="3014" y="32447"/>
                      </a:lnTo>
                      <a:cubicBezTo>
                        <a:pt x="3907" y="35123"/>
                        <a:pt x="6586" y="36015"/>
                        <a:pt x="8372" y="35123"/>
                      </a:cubicBezTo>
                      <a:lnTo>
                        <a:pt x="56593" y="15499"/>
                      </a:lnTo>
                      <a:cubicBezTo>
                        <a:pt x="59272" y="14607"/>
                        <a:pt x="60165" y="11931"/>
                        <a:pt x="59272" y="9255"/>
                      </a:cubicBezTo>
                      <a:close/>
                    </a:path>
                  </a:pathLst>
                </a:custGeom>
                <a:solidFill>
                  <a:srgbClr val="355389"/>
                </a:solidFill>
                <a:ln w="89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8" name="Freeform 267">
                  <a:extLst>
                    <a:ext uri="{FF2B5EF4-FFF2-40B4-BE49-F238E27FC236}">
                      <a16:creationId xmlns="" xmlns:a16="http://schemas.microsoft.com/office/drawing/2014/main" id="{5ED3078C-A18C-ED48-91DC-1FC0B5C80C16}"/>
                    </a:ext>
                  </a:extLst>
                </p:cNvPr>
                <p:cNvSpPr/>
                <p:nvPr/>
              </p:nvSpPr>
              <p:spPr>
                <a:xfrm>
                  <a:off x="3689754" y="4562498"/>
                  <a:ext cx="59622" cy="35457"/>
                </a:xfrm>
                <a:custGeom>
                  <a:avLst/>
                  <a:gdLst>
                    <a:gd name="connsiteX0" fmla="*/ 59272 w 59622"/>
                    <a:gd name="connsiteY0" fmla="*/ 9255 h 35457"/>
                    <a:gd name="connsiteX1" fmla="*/ 56593 w 59622"/>
                    <a:gd name="connsiteY1" fmla="*/ 3010 h 35457"/>
                    <a:gd name="connsiteX2" fmla="*/ 51235 w 59622"/>
                    <a:gd name="connsiteY2" fmla="*/ 335 h 35457"/>
                    <a:gd name="connsiteX3" fmla="*/ 3014 w 59622"/>
                    <a:gd name="connsiteY3" fmla="*/ 19959 h 35457"/>
                    <a:gd name="connsiteX4" fmla="*/ 335 w 59622"/>
                    <a:gd name="connsiteY4" fmla="*/ 26203 h 35457"/>
                    <a:gd name="connsiteX5" fmla="*/ 3014 w 59622"/>
                    <a:gd name="connsiteY5" fmla="*/ 32447 h 35457"/>
                    <a:gd name="connsiteX6" fmla="*/ 8372 w 59622"/>
                    <a:gd name="connsiteY6" fmla="*/ 35123 h 35457"/>
                    <a:gd name="connsiteX7" fmla="*/ 57486 w 59622"/>
                    <a:gd name="connsiteY7" fmla="*/ 15499 h 35457"/>
                    <a:gd name="connsiteX8" fmla="*/ 59272 w 59622"/>
                    <a:gd name="connsiteY8" fmla="*/ 9255 h 35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622" h="35457">
                      <a:moveTo>
                        <a:pt x="59272" y="9255"/>
                      </a:moveTo>
                      <a:lnTo>
                        <a:pt x="56593" y="3010"/>
                      </a:lnTo>
                      <a:cubicBezTo>
                        <a:pt x="55700" y="335"/>
                        <a:pt x="53021" y="-558"/>
                        <a:pt x="51235" y="335"/>
                      </a:cubicBezTo>
                      <a:lnTo>
                        <a:pt x="3014" y="19959"/>
                      </a:lnTo>
                      <a:cubicBezTo>
                        <a:pt x="335" y="20851"/>
                        <a:pt x="-558" y="23527"/>
                        <a:pt x="335" y="26203"/>
                      </a:cubicBezTo>
                      <a:lnTo>
                        <a:pt x="3014" y="32447"/>
                      </a:lnTo>
                      <a:cubicBezTo>
                        <a:pt x="3907" y="35123"/>
                        <a:pt x="6586" y="36015"/>
                        <a:pt x="8372" y="35123"/>
                      </a:cubicBezTo>
                      <a:lnTo>
                        <a:pt x="57486" y="15499"/>
                      </a:lnTo>
                      <a:cubicBezTo>
                        <a:pt x="59272" y="14607"/>
                        <a:pt x="60165" y="11931"/>
                        <a:pt x="59272" y="9255"/>
                      </a:cubicBezTo>
                      <a:close/>
                    </a:path>
                  </a:pathLst>
                </a:custGeom>
                <a:solidFill>
                  <a:srgbClr val="355389"/>
                </a:solidFill>
                <a:ln w="89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9" name="Freeform 268">
                  <a:extLst>
                    <a:ext uri="{FF2B5EF4-FFF2-40B4-BE49-F238E27FC236}">
                      <a16:creationId xmlns="" xmlns:a16="http://schemas.microsoft.com/office/drawing/2014/main" id="{9874308A-31A1-F244-8BCC-9B233D8D6461}"/>
                    </a:ext>
                  </a:extLst>
                </p:cNvPr>
                <p:cNvSpPr/>
                <p:nvPr/>
              </p:nvSpPr>
              <p:spPr>
                <a:xfrm>
                  <a:off x="3700470" y="4590150"/>
                  <a:ext cx="60500" cy="35457"/>
                </a:xfrm>
                <a:custGeom>
                  <a:avLst/>
                  <a:gdLst>
                    <a:gd name="connsiteX0" fmla="*/ 60165 w 60500"/>
                    <a:gd name="connsiteY0" fmla="*/ 9255 h 35457"/>
                    <a:gd name="connsiteX1" fmla="*/ 57486 w 60500"/>
                    <a:gd name="connsiteY1" fmla="*/ 3010 h 35457"/>
                    <a:gd name="connsiteX2" fmla="*/ 52129 w 60500"/>
                    <a:gd name="connsiteY2" fmla="*/ 335 h 35457"/>
                    <a:gd name="connsiteX3" fmla="*/ 3014 w 60500"/>
                    <a:gd name="connsiteY3" fmla="*/ 19959 h 35457"/>
                    <a:gd name="connsiteX4" fmla="*/ 335 w 60500"/>
                    <a:gd name="connsiteY4" fmla="*/ 26203 h 35457"/>
                    <a:gd name="connsiteX5" fmla="*/ 3014 w 60500"/>
                    <a:gd name="connsiteY5" fmla="*/ 32447 h 35457"/>
                    <a:gd name="connsiteX6" fmla="*/ 8372 w 60500"/>
                    <a:gd name="connsiteY6" fmla="*/ 35123 h 35457"/>
                    <a:gd name="connsiteX7" fmla="*/ 57486 w 60500"/>
                    <a:gd name="connsiteY7" fmla="*/ 15499 h 35457"/>
                    <a:gd name="connsiteX8" fmla="*/ 60165 w 60500"/>
                    <a:gd name="connsiteY8" fmla="*/ 9255 h 35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500" h="35457">
                      <a:moveTo>
                        <a:pt x="60165" y="9255"/>
                      </a:moveTo>
                      <a:lnTo>
                        <a:pt x="57486" y="3010"/>
                      </a:lnTo>
                      <a:cubicBezTo>
                        <a:pt x="56594" y="335"/>
                        <a:pt x="53914" y="-558"/>
                        <a:pt x="52129" y="335"/>
                      </a:cubicBezTo>
                      <a:lnTo>
                        <a:pt x="3014" y="19959"/>
                      </a:lnTo>
                      <a:cubicBezTo>
                        <a:pt x="335" y="20851"/>
                        <a:pt x="-558" y="23527"/>
                        <a:pt x="335" y="26203"/>
                      </a:cubicBezTo>
                      <a:lnTo>
                        <a:pt x="3014" y="32447"/>
                      </a:lnTo>
                      <a:cubicBezTo>
                        <a:pt x="3907" y="35123"/>
                        <a:pt x="6586" y="36015"/>
                        <a:pt x="8372" y="35123"/>
                      </a:cubicBezTo>
                      <a:lnTo>
                        <a:pt x="57486" y="15499"/>
                      </a:lnTo>
                      <a:cubicBezTo>
                        <a:pt x="60165" y="14607"/>
                        <a:pt x="61058" y="11931"/>
                        <a:pt x="60165" y="9255"/>
                      </a:cubicBezTo>
                      <a:close/>
                    </a:path>
                  </a:pathLst>
                </a:custGeom>
                <a:solidFill>
                  <a:srgbClr val="355389"/>
                </a:solidFill>
                <a:ln w="89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70" name="Freeform 269">
                  <a:extLst>
                    <a:ext uri="{FF2B5EF4-FFF2-40B4-BE49-F238E27FC236}">
                      <a16:creationId xmlns="" xmlns:a16="http://schemas.microsoft.com/office/drawing/2014/main" id="{55C9AAAA-4D76-5149-95B1-439FCEA313BC}"/>
                    </a:ext>
                  </a:extLst>
                </p:cNvPr>
                <p:cNvSpPr/>
                <p:nvPr/>
              </p:nvSpPr>
              <p:spPr>
                <a:xfrm>
                  <a:off x="3712079" y="4617803"/>
                  <a:ext cx="59622" cy="35457"/>
                </a:xfrm>
                <a:custGeom>
                  <a:avLst/>
                  <a:gdLst>
                    <a:gd name="connsiteX0" fmla="*/ 59272 w 59622"/>
                    <a:gd name="connsiteY0" fmla="*/ 9255 h 35457"/>
                    <a:gd name="connsiteX1" fmla="*/ 56593 w 59622"/>
                    <a:gd name="connsiteY1" fmla="*/ 3011 h 35457"/>
                    <a:gd name="connsiteX2" fmla="*/ 51235 w 59622"/>
                    <a:gd name="connsiteY2" fmla="*/ 334 h 35457"/>
                    <a:gd name="connsiteX3" fmla="*/ 3014 w 59622"/>
                    <a:gd name="connsiteY3" fmla="*/ 19959 h 35457"/>
                    <a:gd name="connsiteX4" fmla="*/ 335 w 59622"/>
                    <a:gd name="connsiteY4" fmla="*/ 26203 h 35457"/>
                    <a:gd name="connsiteX5" fmla="*/ 3014 w 59622"/>
                    <a:gd name="connsiteY5" fmla="*/ 32447 h 35457"/>
                    <a:gd name="connsiteX6" fmla="*/ 8372 w 59622"/>
                    <a:gd name="connsiteY6" fmla="*/ 35123 h 35457"/>
                    <a:gd name="connsiteX7" fmla="*/ 57486 w 59622"/>
                    <a:gd name="connsiteY7" fmla="*/ 15499 h 35457"/>
                    <a:gd name="connsiteX8" fmla="*/ 59272 w 59622"/>
                    <a:gd name="connsiteY8" fmla="*/ 9255 h 35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622" h="35457">
                      <a:moveTo>
                        <a:pt x="59272" y="9255"/>
                      </a:moveTo>
                      <a:lnTo>
                        <a:pt x="56593" y="3011"/>
                      </a:lnTo>
                      <a:cubicBezTo>
                        <a:pt x="55700" y="334"/>
                        <a:pt x="53021" y="-557"/>
                        <a:pt x="51235" y="334"/>
                      </a:cubicBezTo>
                      <a:lnTo>
                        <a:pt x="3014" y="19959"/>
                      </a:lnTo>
                      <a:cubicBezTo>
                        <a:pt x="335" y="20851"/>
                        <a:pt x="-558" y="23527"/>
                        <a:pt x="335" y="26203"/>
                      </a:cubicBezTo>
                      <a:lnTo>
                        <a:pt x="3014" y="32447"/>
                      </a:lnTo>
                      <a:cubicBezTo>
                        <a:pt x="3907" y="35123"/>
                        <a:pt x="6586" y="36015"/>
                        <a:pt x="8372" y="35123"/>
                      </a:cubicBezTo>
                      <a:lnTo>
                        <a:pt x="57486" y="15499"/>
                      </a:lnTo>
                      <a:cubicBezTo>
                        <a:pt x="59272" y="14607"/>
                        <a:pt x="60165" y="11931"/>
                        <a:pt x="59272" y="9255"/>
                      </a:cubicBezTo>
                      <a:close/>
                    </a:path>
                  </a:pathLst>
                </a:custGeom>
                <a:solidFill>
                  <a:srgbClr val="355389"/>
                </a:solidFill>
                <a:ln w="89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71" name="Graphic 7">
              <a:extLst>
                <a:ext uri="{FF2B5EF4-FFF2-40B4-BE49-F238E27FC236}">
                  <a16:creationId xmlns="" xmlns:a16="http://schemas.microsoft.com/office/drawing/2014/main" id="{154FEAFE-506D-7843-B470-DDEC4E1DA47C}"/>
                </a:ext>
              </a:extLst>
            </p:cNvPr>
            <p:cNvGrpSpPr/>
            <p:nvPr/>
          </p:nvGrpSpPr>
          <p:grpSpPr>
            <a:xfrm>
              <a:off x="3680671" y="4595801"/>
              <a:ext cx="274407" cy="368154"/>
              <a:chOff x="3680671" y="4595801"/>
              <a:chExt cx="274407" cy="368154"/>
            </a:xfrm>
          </p:grpSpPr>
          <p:sp>
            <p:nvSpPr>
              <p:cNvPr id="272" name="Freeform 271">
                <a:extLst>
                  <a:ext uri="{FF2B5EF4-FFF2-40B4-BE49-F238E27FC236}">
                    <a16:creationId xmlns="" xmlns:a16="http://schemas.microsoft.com/office/drawing/2014/main" id="{88673A3C-70FF-834B-8C2D-6723CD226D33}"/>
                  </a:ext>
                </a:extLst>
              </p:cNvPr>
              <p:cNvSpPr/>
              <p:nvPr/>
            </p:nvSpPr>
            <p:spPr>
              <a:xfrm>
                <a:off x="3680671" y="4595801"/>
                <a:ext cx="274407" cy="368154"/>
              </a:xfrm>
              <a:custGeom>
                <a:avLst/>
                <a:gdLst>
                  <a:gd name="connsiteX0" fmla="*/ 225521 w 274407"/>
                  <a:gd name="connsiteY0" fmla="*/ 2712 h 368154"/>
                  <a:gd name="connsiteX1" fmla="*/ 21920 w 274407"/>
                  <a:gd name="connsiteY1" fmla="*/ 292619 h 368154"/>
                  <a:gd name="connsiteX2" fmla="*/ 21027 w 274407"/>
                  <a:gd name="connsiteY2" fmla="*/ 294403 h 368154"/>
                  <a:gd name="connsiteX3" fmla="*/ 488 w 274407"/>
                  <a:gd name="connsiteY3" fmla="*/ 357736 h 368154"/>
                  <a:gd name="connsiteX4" fmla="*/ 12990 w 274407"/>
                  <a:gd name="connsiteY4" fmla="*/ 366656 h 368154"/>
                  <a:gd name="connsiteX5" fmla="*/ 67463 w 274407"/>
                  <a:gd name="connsiteY5" fmla="*/ 325623 h 368154"/>
                  <a:gd name="connsiteX6" fmla="*/ 69248 w 274407"/>
                  <a:gd name="connsiteY6" fmla="*/ 323839 h 368154"/>
                  <a:gd name="connsiteX7" fmla="*/ 272850 w 274407"/>
                  <a:gd name="connsiteY7" fmla="*/ 33933 h 368154"/>
                  <a:gd name="connsiteX8" fmla="*/ 271064 w 274407"/>
                  <a:gd name="connsiteY8" fmla="*/ 22337 h 368154"/>
                  <a:gd name="connsiteX9" fmla="*/ 237131 w 274407"/>
                  <a:gd name="connsiteY9" fmla="*/ 928 h 368154"/>
                  <a:gd name="connsiteX10" fmla="*/ 225521 w 274407"/>
                  <a:gd name="connsiteY10" fmla="*/ 2712 h 368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4407" h="368154">
                    <a:moveTo>
                      <a:pt x="225521" y="2712"/>
                    </a:moveTo>
                    <a:lnTo>
                      <a:pt x="21920" y="292619"/>
                    </a:lnTo>
                    <a:cubicBezTo>
                      <a:pt x="21027" y="293511"/>
                      <a:pt x="21027" y="294403"/>
                      <a:pt x="21027" y="294403"/>
                    </a:cubicBezTo>
                    <a:lnTo>
                      <a:pt x="488" y="357736"/>
                    </a:lnTo>
                    <a:cubicBezTo>
                      <a:pt x="-2191" y="364872"/>
                      <a:pt x="6739" y="371116"/>
                      <a:pt x="12990" y="366656"/>
                    </a:cubicBezTo>
                    <a:lnTo>
                      <a:pt x="67463" y="325623"/>
                    </a:lnTo>
                    <a:cubicBezTo>
                      <a:pt x="68355" y="324731"/>
                      <a:pt x="68355" y="324731"/>
                      <a:pt x="69248" y="323839"/>
                    </a:cubicBezTo>
                    <a:lnTo>
                      <a:pt x="272850" y="33933"/>
                    </a:lnTo>
                    <a:cubicBezTo>
                      <a:pt x="275529" y="30365"/>
                      <a:pt x="274636" y="25013"/>
                      <a:pt x="271064" y="22337"/>
                    </a:cubicBezTo>
                    <a:lnTo>
                      <a:pt x="237131" y="928"/>
                    </a:lnTo>
                    <a:cubicBezTo>
                      <a:pt x="232666" y="-856"/>
                      <a:pt x="227307" y="36"/>
                      <a:pt x="225521" y="2712"/>
                    </a:cubicBezTo>
                    <a:close/>
                  </a:path>
                </a:pathLst>
              </a:custGeom>
              <a:solidFill>
                <a:srgbClr val="B75742"/>
              </a:solidFill>
              <a:ln w="89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3" name="Freeform 272">
                <a:extLst>
                  <a:ext uri="{FF2B5EF4-FFF2-40B4-BE49-F238E27FC236}">
                    <a16:creationId xmlns="" xmlns:a16="http://schemas.microsoft.com/office/drawing/2014/main" id="{E48B6100-0F03-7344-99AD-6D782B0F8AB8}"/>
                  </a:ext>
                </a:extLst>
              </p:cNvPr>
              <p:cNvSpPr/>
              <p:nvPr/>
            </p:nvSpPr>
            <p:spPr>
              <a:xfrm>
                <a:off x="3682052" y="4890203"/>
                <a:ext cx="66974" cy="70469"/>
              </a:xfrm>
              <a:custGeom>
                <a:avLst/>
                <a:gdLst>
                  <a:gd name="connsiteX0" fmla="*/ 66974 w 66974"/>
                  <a:gd name="connsiteY0" fmla="*/ 30329 h 70469"/>
                  <a:gd name="connsiteX1" fmla="*/ 66974 w 66974"/>
                  <a:gd name="connsiteY1" fmla="*/ 30329 h 70469"/>
                  <a:gd name="connsiteX2" fmla="*/ 14288 w 66974"/>
                  <a:gd name="connsiteY2" fmla="*/ 70470 h 70469"/>
                  <a:gd name="connsiteX3" fmla="*/ 0 w 66974"/>
                  <a:gd name="connsiteY3" fmla="*/ 60658 h 70469"/>
                  <a:gd name="connsiteX4" fmla="*/ 19646 w 66974"/>
                  <a:gd name="connsiteY4" fmla="*/ 0 h 70469"/>
                  <a:gd name="connsiteX5" fmla="*/ 66974 w 66974"/>
                  <a:gd name="connsiteY5" fmla="*/ 30329 h 70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974" h="70469">
                    <a:moveTo>
                      <a:pt x="66974" y="30329"/>
                    </a:moveTo>
                    <a:lnTo>
                      <a:pt x="66974" y="30329"/>
                    </a:lnTo>
                    <a:lnTo>
                      <a:pt x="14288" y="70470"/>
                    </a:lnTo>
                    <a:lnTo>
                      <a:pt x="0" y="60658"/>
                    </a:lnTo>
                    <a:lnTo>
                      <a:pt x="19646" y="0"/>
                    </a:lnTo>
                    <a:cubicBezTo>
                      <a:pt x="34827" y="8920"/>
                      <a:pt x="52687" y="17840"/>
                      <a:pt x="66974" y="30329"/>
                    </a:cubicBezTo>
                    <a:close/>
                  </a:path>
                </a:pathLst>
              </a:custGeom>
              <a:solidFill>
                <a:srgbClr val="F7CC7F"/>
              </a:solidFill>
              <a:ln w="89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74" name="Graphic 7">
            <a:extLst>
              <a:ext uri="{FF2B5EF4-FFF2-40B4-BE49-F238E27FC236}">
                <a16:creationId xmlns="" xmlns:a16="http://schemas.microsoft.com/office/drawing/2014/main" id="{154FEAFE-506D-7843-B470-DDEC4E1DA47C}"/>
              </a:ext>
            </a:extLst>
          </p:cNvPr>
          <p:cNvGrpSpPr/>
          <p:nvPr/>
        </p:nvGrpSpPr>
        <p:grpSpPr>
          <a:xfrm>
            <a:off x="1062297" y="1477583"/>
            <a:ext cx="831990" cy="478529"/>
            <a:chOff x="1062297" y="1477583"/>
            <a:chExt cx="831990" cy="478529"/>
          </a:xfrm>
        </p:grpSpPr>
        <p:sp>
          <p:nvSpPr>
            <p:cNvPr id="275" name="Freeform 274">
              <a:extLst>
                <a:ext uri="{FF2B5EF4-FFF2-40B4-BE49-F238E27FC236}">
                  <a16:creationId xmlns="" xmlns:a16="http://schemas.microsoft.com/office/drawing/2014/main" id="{B77A8413-5704-9449-A788-7E979A447478}"/>
                </a:ext>
              </a:extLst>
            </p:cNvPr>
            <p:cNvSpPr/>
            <p:nvPr/>
          </p:nvSpPr>
          <p:spPr>
            <a:xfrm>
              <a:off x="1190015" y="1544237"/>
              <a:ext cx="569430" cy="411875"/>
            </a:xfrm>
            <a:custGeom>
              <a:avLst/>
              <a:gdLst>
                <a:gd name="connsiteX0" fmla="*/ 56855 w 569430"/>
                <a:gd name="connsiteY0" fmla="*/ 0 h 411875"/>
                <a:gd name="connsiteX1" fmla="*/ 239918 w 569430"/>
                <a:gd name="connsiteY1" fmla="*/ 102582 h 411875"/>
                <a:gd name="connsiteX2" fmla="*/ 359578 w 569430"/>
                <a:gd name="connsiteY2" fmla="*/ 96338 h 411875"/>
                <a:gd name="connsiteX3" fmla="*/ 569431 w 569430"/>
                <a:gd name="connsiteY3" fmla="*/ 115963 h 411875"/>
                <a:gd name="connsiteX4" fmla="*/ 539069 w 569430"/>
                <a:gd name="connsiteY4" fmla="*/ 335400 h 411875"/>
                <a:gd name="connsiteX5" fmla="*/ 488169 w 569430"/>
                <a:gd name="connsiteY5" fmla="*/ 389813 h 411875"/>
                <a:gd name="connsiteX6" fmla="*/ 345291 w 569430"/>
                <a:gd name="connsiteY6" fmla="*/ 410329 h 411875"/>
                <a:gd name="connsiteX7" fmla="*/ 37209 w 569430"/>
                <a:gd name="connsiteY7" fmla="*/ 337184 h 411875"/>
                <a:gd name="connsiteX8" fmla="*/ 597 w 569430"/>
                <a:gd name="connsiteY8" fmla="*/ 273850 h 411875"/>
                <a:gd name="connsiteX9" fmla="*/ 56855 w 569430"/>
                <a:gd name="connsiteY9" fmla="*/ 0 h 41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30" h="411875">
                  <a:moveTo>
                    <a:pt x="56855" y="0"/>
                  </a:moveTo>
                  <a:cubicBezTo>
                    <a:pt x="91682" y="14272"/>
                    <a:pt x="162228" y="71362"/>
                    <a:pt x="239918" y="102582"/>
                  </a:cubicBezTo>
                  <a:cubicBezTo>
                    <a:pt x="285460" y="121315"/>
                    <a:pt x="311357" y="105258"/>
                    <a:pt x="359578" y="96338"/>
                  </a:cubicBezTo>
                  <a:cubicBezTo>
                    <a:pt x="588183" y="56197"/>
                    <a:pt x="541748" y="119531"/>
                    <a:pt x="569431" y="115963"/>
                  </a:cubicBezTo>
                  <a:cubicBezTo>
                    <a:pt x="566752" y="135587"/>
                    <a:pt x="542641" y="302395"/>
                    <a:pt x="539069" y="335400"/>
                  </a:cubicBezTo>
                  <a:cubicBezTo>
                    <a:pt x="535497" y="365728"/>
                    <a:pt x="518530" y="384461"/>
                    <a:pt x="488169" y="389813"/>
                  </a:cubicBezTo>
                  <a:cubicBezTo>
                    <a:pt x="440840" y="396949"/>
                    <a:pt x="393512" y="406761"/>
                    <a:pt x="345291" y="410329"/>
                  </a:cubicBezTo>
                  <a:cubicBezTo>
                    <a:pt x="222951" y="420141"/>
                    <a:pt x="140796" y="381785"/>
                    <a:pt x="37209" y="337184"/>
                  </a:cubicBezTo>
                  <a:cubicBezTo>
                    <a:pt x="9526" y="325587"/>
                    <a:pt x="-2975" y="304179"/>
                    <a:pt x="597" y="273850"/>
                  </a:cubicBezTo>
                  <a:cubicBezTo>
                    <a:pt x="16670" y="135587"/>
                    <a:pt x="55069" y="12488"/>
                    <a:pt x="56855" y="0"/>
                  </a:cubicBezTo>
                  <a:close/>
                </a:path>
              </a:pathLst>
            </a:custGeom>
            <a:solidFill>
              <a:srgbClr val="466EB6"/>
            </a:solidFill>
            <a:ln w="89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6" name="Freeform 275">
              <a:extLst>
                <a:ext uri="{FF2B5EF4-FFF2-40B4-BE49-F238E27FC236}">
                  <a16:creationId xmlns="" xmlns:a16="http://schemas.microsoft.com/office/drawing/2014/main" id="{B9CB0E82-0040-1B45-A942-6C1F7565CB8F}"/>
                </a:ext>
              </a:extLst>
            </p:cNvPr>
            <p:cNvSpPr/>
            <p:nvPr/>
          </p:nvSpPr>
          <p:spPr>
            <a:xfrm>
              <a:off x="1062297" y="1477583"/>
              <a:ext cx="831990" cy="407463"/>
            </a:xfrm>
            <a:custGeom>
              <a:avLst/>
              <a:gdLst>
                <a:gd name="connsiteX0" fmla="*/ 773946 w 831990"/>
                <a:gd name="connsiteY0" fmla="*/ 351208 h 407463"/>
                <a:gd name="connsiteX1" fmla="*/ 771267 w 831990"/>
                <a:gd name="connsiteY1" fmla="*/ 407405 h 407463"/>
                <a:gd name="connsiteX2" fmla="*/ 730189 w 831990"/>
                <a:gd name="connsiteY2" fmla="*/ 402053 h 407463"/>
                <a:gd name="connsiteX3" fmla="*/ 723046 w 831990"/>
                <a:gd name="connsiteY3" fmla="*/ 385997 h 407463"/>
                <a:gd name="connsiteX4" fmla="*/ 743584 w 831990"/>
                <a:gd name="connsiteY4" fmla="*/ 348532 h 407463"/>
                <a:gd name="connsiteX5" fmla="*/ 747156 w 831990"/>
                <a:gd name="connsiteY5" fmla="*/ 291443 h 407463"/>
                <a:gd name="connsiteX6" fmla="*/ 757872 w 831990"/>
                <a:gd name="connsiteY6" fmla="*/ 213837 h 407463"/>
                <a:gd name="connsiteX7" fmla="*/ 449791 w 831990"/>
                <a:gd name="connsiteY7" fmla="*/ 267358 h 407463"/>
                <a:gd name="connsiteX8" fmla="*/ 349776 w 831990"/>
                <a:gd name="connsiteY8" fmla="*/ 255762 h 407463"/>
                <a:gd name="connsiteX9" fmla="*/ 17584 w 831990"/>
                <a:gd name="connsiteY9" fmla="*/ 113931 h 407463"/>
                <a:gd name="connsiteX10" fmla="*/ 2403 w 831990"/>
                <a:gd name="connsiteY10" fmla="*/ 79142 h 407463"/>
                <a:gd name="connsiteX11" fmla="*/ 27407 w 831990"/>
                <a:gd name="connsiteY11" fmla="*/ 63085 h 407463"/>
                <a:gd name="connsiteX12" fmla="*/ 373887 w 831990"/>
                <a:gd name="connsiteY12" fmla="*/ 3320 h 407463"/>
                <a:gd name="connsiteX13" fmla="*/ 484617 w 831990"/>
                <a:gd name="connsiteY13" fmla="*/ 15808 h 407463"/>
                <a:gd name="connsiteX14" fmla="*/ 811452 w 831990"/>
                <a:gd name="connsiteY14" fmla="*/ 154963 h 407463"/>
                <a:gd name="connsiteX15" fmla="*/ 831990 w 831990"/>
                <a:gd name="connsiteY15" fmla="*/ 181724 h 407463"/>
                <a:gd name="connsiteX16" fmla="*/ 806987 w 831990"/>
                <a:gd name="connsiteY16" fmla="*/ 205809 h 407463"/>
                <a:gd name="connsiteX17" fmla="*/ 790913 w 831990"/>
                <a:gd name="connsiteY17" fmla="*/ 222757 h 407463"/>
                <a:gd name="connsiteX18" fmla="*/ 788234 w 831990"/>
                <a:gd name="connsiteY18" fmla="*/ 303039 h 407463"/>
                <a:gd name="connsiteX19" fmla="*/ 773946 w 831990"/>
                <a:gd name="connsiteY19" fmla="*/ 351208 h 407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31990" h="407463">
                  <a:moveTo>
                    <a:pt x="773946" y="351208"/>
                  </a:moveTo>
                  <a:cubicBezTo>
                    <a:pt x="787341" y="399377"/>
                    <a:pt x="794485" y="408297"/>
                    <a:pt x="771267" y="407405"/>
                  </a:cubicBezTo>
                  <a:cubicBezTo>
                    <a:pt x="757872" y="406513"/>
                    <a:pt x="743584" y="404729"/>
                    <a:pt x="730189" y="402053"/>
                  </a:cubicBezTo>
                  <a:cubicBezTo>
                    <a:pt x="720367" y="400269"/>
                    <a:pt x="718581" y="394917"/>
                    <a:pt x="723046" y="385997"/>
                  </a:cubicBezTo>
                  <a:cubicBezTo>
                    <a:pt x="730189" y="373508"/>
                    <a:pt x="737334" y="361020"/>
                    <a:pt x="743584" y="348532"/>
                  </a:cubicBezTo>
                  <a:cubicBezTo>
                    <a:pt x="731082" y="331583"/>
                    <a:pt x="731976" y="307499"/>
                    <a:pt x="747156" y="291443"/>
                  </a:cubicBezTo>
                  <a:cubicBezTo>
                    <a:pt x="749835" y="287874"/>
                    <a:pt x="748942" y="293227"/>
                    <a:pt x="757872" y="213837"/>
                  </a:cubicBezTo>
                  <a:cubicBezTo>
                    <a:pt x="652500" y="231677"/>
                    <a:pt x="578381" y="245057"/>
                    <a:pt x="449791" y="267358"/>
                  </a:cubicBezTo>
                  <a:cubicBezTo>
                    <a:pt x="415857" y="273602"/>
                    <a:pt x="381924" y="269142"/>
                    <a:pt x="349776" y="255762"/>
                  </a:cubicBezTo>
                  <a:cubicBezTo>
                    <a:pt x="239045" y="208485"/>
                    <a:pt x="128315" y="161208"/>
                    <a:pt x="17584" y="113931"/>
                  </a:cubicBezTo>
                  <a:cubicBezTo>
                    <a:pt x="2403" y="107686"/>
                    <a:pt x="-3848" y="93414"/>
                    <a:pt x="2403" y="79142"/>
                  </a:cubicBezTo>
                  <a:cubicBezTo>
                    <a:pt x="6868" y="68438"/>
                    <a:pt x="16691" y="64869"/>
                    <a:pt x="27407" y="63085"/>
                  </a:cubicBezTo>
                  <a:cubicBezTo>
                    <a:pt x="56875" y="57733"/>
                    <a:pt x="344418" y="8672"/>
                    <a:pt x="373887" y="3320"/>
                  </a:cubicBezTo>
                  <a:cubicBezTo>
                    <a:pt x="412285" y="-3816"/>
                    <a:pt x="448898" y="644"/>
                    <a:pt x="484617" y="15808"/>
                  </a:cubicBezTo>
                  <a:cubicBezTo>
                    <a:pt x="593562" y="62193"/>
                    <a:pt x="702507" y="108578"/>
                    <a:pt x="811452" y="154963"/>
                  </a:cubicBezTo>
                  <a:cubicBezTo>
                    <a:pt x="826632" y="161208"/>
                    <a:pt x="831990" y="169236"/>
                    <a:pt x="831990" y="181724"/>
                  </a:cubicBezTo>
                  <a:cubicBezTo>
                    <a:pt x="831097" y="195104"/>
                    <a:pt x="823060" y="204025"/>
                    <a:pt x="806987" y="205809"/>
                  </a:cubicBezTo>
                  <a:cubicBezTo>
                    <a:pt x="795378" y="206701"/>
                    <a:pt x="791806" y="211161"/>
                    <a:pt x="790913" y="222757"/>
                  </a:cubicBezTo>
                  <a:cubicBezTo>
                    <a:pt x="787341" y="273602"/>
                    <a:pt x="779304" y="287874"/>
                    <a:pt x="788234" y="303039"/>
                  </a:cubicBezTo>
                  <a:cubicBezTo>
                    <a:pt x="795378" y="314635"/>
                    <a:pt x="786448" y="341396"/>
                    <a:pt x="773946" y="351208"/>
                  </a:cubicBezTo>
                  <a:close/>
                </a:path>
              </a:pathLst>
            </a:custGeom>
            <a:solidFill>
              <a:srgbClr val="86B1F2"/>
            </a:solidFill>
            <a:ln w="89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77" name="Graphic 7">
            <a:extLst>
              <a:ext uri="{FF2B5EF4-FFF2-40B4-BE49-F238E27FC236}">
                <a16:creationId xmlns="" xmlns:a16="http://schemas.microsoft.com/office/drawing/2014/main" id="{154FEAFE-506D-7843-B470-DDEC4E1DA47C}"/>
              </a:ext>
            </a:extLst>
          </p:cNvPr>
          <p:cNvGrpSpPr/>
          <p:nvPr/>
        </p:nvGrpSpPr>
        <p:grpSpPr>
          <a:xfrm>
            <a:off x="2882847" y="5296432"/>
            <a:ext cx="518806" cy="619049"/>
            <a:chOff x="2882847" y="5296432"/>
            <a:chExt cx="518806" cy="619049"/>
          </a:xfrm>
        </p:grpSpPr>
        <p:sp>
          <p:nvSpPr>
            <p:cNvPr id="278" name="Freeform 277">
              <a:extLst>
                <a:ext uri="{FF2B5EF4-FFF2-40B4-BE49-F238E27FC236}">
                  <a16:creationId xmlns="" xmlns:a16="http://schemas.microsoft.com/office/drawing/2014/main" id="{BC349A67-2F53-0742-9704-050DDF587178}"/>
                </a:ext>
              </a:extLst>
            </p:cNvPr>
            <p:cNvSpPr/>
            <p:nvPr/>
          </p:nvSpPr>
          <p:spPr>
            <a:xfrm>
              <a:off x="2883720" y="5299641"/>
              <a:ext cx="517933" cy="615840"/>
            </a:xfrm>
            <a:custGeom>
              <a:avLst/>
              <a:gdLst>
                <a:gd name="connsiteX0" fmla="*/ 0 w 517933"/>
                <a:gd name="connsiteY0" fmla="*/ 132911 h 615840"/>
                <a:gd name="connsiteX1" fmla="*/ 52686 w 517933"/>
                <a:gd name="connsiteY1" fmla="*/ 182864 h 615840"/>
                <a:gd name="connsiteX2" fmla="*/ 352731 w 517933"/>
                <a:gd name="connsiteY2" fmla="*/ 598545 h 615840"/>
                <a:gd name="connsiteX3" fmla="*/ 360768 w 517933"/>
                <a:gd name="connsiteY3" fmla="*/ 615494 h 615840"/>
                <a:gd name="connsiteX4" fmla="*/ 517934 w 517933"/>
                <a:gd name="connsiteY4" fmla="*/ 503099 h 615840"/>
                <a:gd name="connsiteX5" fmla="*/ 517934 w 517933"/>
                <a:gd name="connsiteY5" fmla="*/ 503099 h 615840"/>
                <a:gd name="connsiteX6" fmla="*/ 214317 w 517933"/>
                <a:gd name="connsiteY6" fmla="*/ 57981 h 615840"/>
                <a:gd name="connsiteX7" fmla="*/ 189314 w 517933"/>
                <a:gd name="connsiteY7" fmla="*/ 0 h 615840"/>
                <a:gd name="connsiteX8" fmla="*/ 0 w 517933"/>
                <a:gd name="connsiteY8" fmla="*/ 132911 h 615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7933" h="615840">
                  <a:moveTo>
                    <a:pt x="0" y="132911"/>
                  </a:moveTo>
                  <a:lnTo>
                    <a:pt x="52686" y="182864"/>
                  </a:lnTo>
                  <a:cubicBezTo>
                    <a:pt x="177705" y="301503"/>
                    <a:pt x="279506" y="442442"/>
                    <a:pt x="352731" y="598545"/>
                  </a:cubicBezTo>
                  <a:lnTo>
                    <a:pt x="360768" y="615494"/>
                  </a:lnTo>
                  <a:cubicBezTo>
                    <a:pt x="360768" y="615494"/>
                    <a:pt x="499181" y="627982"/>
                    <a:pt x="517934" y="503099"/>
                  </a:cubicBezTo>
                  <a:lnTo>
                    <a:pt x="517934" y="503099"/>
                  </a:lnTo>
                  <a:cubicBezTo>
                    <a:pt x="396487" y="366620"/>
                    <a:pt x="296472" y="220329"/>
                    <a:pt x="214317" y="57981"/>
                  </a:cubicBezTo>
                  <a:lnTo>
                    <a:pt x="189314" y="0"/>
                  </a:lnTo>
                  <a:lnTo>
                    <a:pt x="0" y="132911"/>
                  </a:lnTo>
                  <a:close/>
                </a:path>
              </a:pathLst>
            </a:custGeom>
            <a:solidFill>
              <a:srgbClr val="466EB6"/>
            </a:solidFill>
            <a:ln w="89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9" name="Freeform 278">
              <a:extLst>
                <a:ext uri="{FF2B5EF4-FFF2-40B4-BE49-F238E27FC236}">
                  <a16:creationId xmlns="" xmlns:a16="http://schemas.microsoft.com/office/drawing/2014/main" id="{C61B0121-C876-B445-9BD3-D44D420BDA34}"/>
                </a:ext>
              </a:extLst>
            </p:cNvPr>
            <p:cNvSpPr/>
            <p:nvPr/>
          </p:nvSpPr>
          <p:spPr>
            <a:xfrm>
              <a:off x="2882847" y="5296432"/>
              <a:ext cx="191952" cy="137544"/>
            </a:xfrm>
            <a:custGeom>
              <a:avLst/>
              <a:gdLst>
                <a:gd name="connsiteX0" fmla="*/ 191080 w 191952"/>
                <a:gd name="connsiteY0" fmla="*/ 2317 h 137544"/>
                <a:gd name="connsiteX1" fmla="*/ 108032 w 191952"/>
                <a:gd name="connsiteY1" fmla="*/ 86167 h 137544"/>
                <a:gd name="connsiteX2" fmla="*/ 873 w 191952"/>
                <a:gd name="connsiteY2" fmla="*/ 135228 h 137544"/>
                <a:gd name="connsiteX3" fmla="*/ 83921 w 191952"/>
                <a:gd name="connsiteY3" fmla="*/ 51378 h 137544"/>
                <a:gd name="connsiteX4" fmla="*/ 191080 w 191952"/>
                <a:gd name="connsiteY4" fmla="*/ 2317 h 137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952" h="137544">
                  <a:moveTo>
                    <a:pt x="191080" y="2317"/>
                  </a:moveTo>
                  <a:cubicBezTo>
                    <a:pt x="198224" y="12129"/>
                    <a:pt x="160718" y="49594"/>
                    <a:pt x="108032" y="86167"/>
                  </a:cubicBezTo>
                  <a:cubicBezTo>
                    <a:pt x="55345" y="122739"/>
                    <a:pt x="7124" y="145040"/>
                    <a:pt x="873" y="135228"/>
                  </a:cubicBezTo>
                  <a:cubicBezTo>
                    <a:pt x="-6271" y="125415"/>
                    <a:pt x="31235" y="87951"/>
                    <a:pt x="83921" y="51378"/>
                  </a:cubicBezTo>
                  <a:cubicBezTo>
                    <a:pt x="135714" y="14805"/>
                    <a:pt x="183936" y="-7496"/>
                    <a:pt x="191080" y="2317"/>
                  </a:cubicBezTo>
                  <a:close/>
                </a:path>
              </a:pathLst>
            </a:custGeom>
            <a:solidFill>
              <a:srgbClr val="86B1F2"/>
            </a:solidFill>
            <a:ln w="89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0" name="Freeform 279">
              <a:extLst>
                <a:ext uri="{FF2B5EF4-FFF2-40B4-BE49-F238E27FC236}">
                  <a16:creationId xmlns="" xmlns:a16="http://schemas.microsoft.com/office/drawing/2014/main" id="{D65D5F66-264E-7C4F-9C72-64C87BC91032}"/>
                </a:ext>
              </a:extLst>
            </p:cNvPr>
            <p:cNvSpPr/>
            <p:nvPr/>
          </p:nvSpPr>
          <p:spPr>
            <a:xfrm>
              <a:off x="2924797" y="5299641"/>
              <a:ext cx="149649" cy="115962"/>
            </a:xfrm>
            <a:custGeom>
              <a:avLst/>
              <a:gdLst>
                <a:gd name="connsiteX0" fmla="*/ 149129 w 149649"/>
                <a:gd name="connsiteY0" fmla="*/ 0 h 115962"/>
                <a:gd name="connsiteX1" fmla="*/ 149129 w 149649"/>
                <a:gd name="connsiteY1" fmla="*/ 0 h 115962"/>
                <a:gd name="connsiteX2" fmla="*/ 0 w 149649"/>
                <a:gd name="connsiteY2" fmla="*/ 98122 h 115962"/>
                <a:gd name="connsiteX3" fmla="*/ 13395 w 149649"/>
                <a:gd name="connsiteY3" fmla="*/ 115963 h 115962"/>
                <a:gd name="connsiteX4" fmla="*/ 66081 w 149649"/>
                <a:gd name="connsiteY4" fmla="*/ 82958 h 115962"/>
                <a:gd name="connsiteX5" fmla="*/ 149129 w 149649"/>
                <a:gd name="connsiteY5" fmla="*/ 0 h 11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9649" h="115962">
                  <a:moveTo>
                    <a:pt x="149129" y="0"/>
                  </a:moveTo>
                  <a:lnTo>
                    <a:pt x="149129" y="0"/>
                  </a:lnTo>
                  <a:cubicBezTo>
                    <a:pt x="149129" y="0"/>
                    <a:pt x="43756" y="89202"/>
                    <a:pt x="0" y="98122"/>
                  </a:cubicBezTo>
                  <a:lnTo>
                    <a:pt x="13395" y="115963"/>
                  </a:lnTo>
                  <a:cubicBezTo>
                    <a:pt x="29469" y="107042"/>
                    <a:pt x="47328" y="96338"/>
                    <a:pt x="66081" y="82958"/>
                  </a:cubicBezTo>
                  <a:cubicBezTo>
                    <a:pt x="117874" y="47277"/>
                    <a:pt x="154487" y="9812"/>
                    <a:pt x="149129" y="0"/>
                  </a:cubicBezTo>
                  <a:close/>
                </a:path>
              </a:pathLst>
            </a:custGeom>
            <a:solidFill>
              <a:srgbClr val="355389"/>
            </a:solidFill>
            <a:ln w="89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81" name="Graphic 7">
              <a:extLst>
                <a:ext uri="{FF2B5EF4-FFF2-40B4-BE49-F238E27FC236}">
                  <a16:creationId xmlns="" xmlns:a16="http://schemas.microsoft.com/office/drawing/2014/main" id="{154FEAFE-506D-7843-B470-DDEC4E1DA47C}"/>
                </a:ext>
              </a:extLst>
            </p:cNvPr>
            <p:cNvGrpSpPr/>
            <p:nvPr/>
          </p:nvGrpSpPr>
          <p:grpSpPr>
            <a:xfrm>
              <a:off x="2946229" y="5557434"/>
              <a:ext cx="295579" cy="244413"/>
              <a:chOff x="2946229" y="5557434"/>
              <a:chExt cx="295579" cy="244413"/>
            </a:xfrm>
          </p:grpSpPr>
          <p:sp>
            <p:nvSpPr>
              <p:cNvPr id="282" name="Freeform 281">
                <a:extLst>
                  <a:ext uri="{FF2B5EF4-FFF2-40B4-BE49-F238E27FC236}">
                    <a16:creationId xmlns="" xmlns:a16="http://schemas.microsoft.com/office/drawing/2014/main" id="{A0E5E7B6-A793-B843-A9EB-17B2DB586E53}"/>
                  </a:ext>
                </a:extLst>
              </p:cNvPr>
              <p:cNvSpPr/>
              <p:nvPr/>
            </p:nvSpPr>
            <p:spPr>
              <a:xfrm>
                <a:off x="3098037" y="5557434"/>
                <a:ext cx="143771" cy="138262"/>
              </a:xfrm>
              <a:custGeom>
                <a:avLst/>
                <a:gdLst>
                  <a:gd name="connsiteX0" fmla="*/ 116089 w 143771"/>
                  <a:gd name="connsiteY0" fmla="*/ 0 h 138262"/>
                  <a:gd name="connsiteX1" fmla="*/ 0 w 143771"/>
                  <a:gd name="connsiteY1" fmla="*/ 108826 h 138262"/>
                  <a:gd name="connsiteX2" fmla="*/ 21432 w 143771"/>
                  <a:gd name="connsiteY2" fmla="*/ 138263 h 138262"/>
                  <a:gd name="connsiteX3" fmla="*/ 136627 w 143771"/>
                  <a:gd name="connsiteY3" fmla="*/ 54413 h 138262"/>
                  <a:gd name="connsiteX4" fmla="*/ 143771 w 143771"/>
                  <a:gd name="connsiteY4" fmla="*/ 40141 h 138262"/>
                  <a:gd name="connsiteX5" fmla="*/ 116089 w 143771"/>
                  <a:gd name="connsiteY5" fmla="*/ 0 h 138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771" h="138262">
                    <a:moveTo>
                      <a:pt x="116089" y="0"/>
                    </a:moveTo>
                    <a:cubicBezTo>
                      <a:pt x="116089" y="15164"/>
                      <a:pt x="110731" y="81174"/>
                      <a:pt x="0" y="108826"/>
                    </a:cubicBezTo>
                    <a:cubicBezTo>
                      <a:pt x="7144" y="118639"/>
                      <a:pt x="14288" y="128451"/>
                      <a:pt x="21432" y="138263"/>
                    </a:cubicBezTo>
                    <a:cubicBezTo>
                      <a:pt x="91085" y="117746"/>
                      <a:pt x="122339" y="82066"/>
                      <a:pt x="136627" y="54413"/>
                    </a:cubicBezTo>
                    <a:cubicBezTo>
                      <a:pt x="138413" y="49953"/>
                      <a:pt x="141985" y="44601"/>
                      <a:pt x="143771" y="40141"/>
                    </a:cubicBezTo>
                    <a:cubicBezTo>
                      <a:pt x="133948" y="27653"/>
                      <a:pt x="125019" y="13380"/>
                      <a:pt x="116089" y="0"/>
                    </a:cubicBezTo>
                    <a:close/>
                  </a:path>
                </a:pathLst>
              </a:custGeom>
              <a:solidFill>
                <a:srgbClr val="B75742"/>
              </a:solidFill>
              <a:ln w="89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3" name="Freeform 282">
                <a:extLst>
                  <a:ext uri="{FF2B5EF4-FFF2-40B4-BE49-F238E27FC236}">
                    <a16:creationId xmlns="" xmlns:a16="http://schemas.microsoft.com/office/drawing/2014/main" id="{F79C08B3-6586-C544-9AF9-FC79D0EFAA2A}"/>
                  </a:ext>
                </a:extLst>
              </p:cNvPr>
              <p:cNvSpPr/>
              <p:nvPr/>
            </p:nvSpPr>
            <p:spPr>
              <a:xfrm>
                <a:off x="2946229" y="5641284"/>
                <a:ext cx="168774" cy="74037"/>
              </a:xfrm>
              <a:custGeom>
                <a:avLst/>
                <a:gdLst>
                  <a:gd name="connsiteX0" fmla="*/ 161631 w 168774"/>
                  <a:gd name="connsiteY0" fmla="*/ 6244 h 74037"/>
                  <a:gd name="connsiteX1" fmla="*/ 0 w 168774"/>
                  <a:gd name="connsiteY1" fmla="*/ 0 h 74037"/>
                  <a:gd name="connsiteX2" fmla="*/ 38398 w 168774"/>
                  <a:gd name="connsiteY2" fmla="*/ 33005 h 74037"/>
                  <a:gd name="connsiteX3" fmla="*/ 15181 w 168774"/>
                  <a:gd name="connsiteY3" fmla="*/ 74038 h 74037"/>
                  <a:gd name="connsiteX4" fmla="*/ 168775 w 168774"/>
                  <a:gd name="connsiteY4" fmla="*/ 34789 h 74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774" h="74037">
                    <a:moveTo>
                      <a:pt x="161631" y="6244"/>
                    </a:moveTo>
                    <a:lnTo>
                      <a:pt x="0" y="0"/>
                    </a:lnTo>
                    <a:lnTo>
                      <a:pt x="38398" y="33005"/>
                    </a:lnTo>
                    <a:lnTo>
                      <a:pt x="15181" y="74038"/>
                    </a:lnTo>
                    <a:lnTo>
                      <a:pt x="168775" y="34789"/>
                    </a:lnTo>
                    <a:close/>
                  </a:path>
                </a:pathLst>
              </a:custGeom>
              <a:solidFill>
                <a:srgbClr val="B75742"/>
              </a:solidFill>
              <a:ln w="89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4" name="Freeform 283">
                <a:extLst>
                  <a:ext uri="{FF2B5EF4-FFF2-40B4-BE49-F238E27FC236}">
                    <a16:creationId xmlns="" xmlns:a16="http://schemas.microsoft.com/office/drawing/2014/main" id="{3B810C74-928F-7B47-8E10-4CB4D310FD7A}"/>
                  </a:ext>
                </a:extLst>
              </p:cNvPr>
              <p:cNvSpPr/>
              <p:nvPr/>
            </p:nvSpPr>
            <p:spPr>
              <a:xfrm>
                <a:off x="3064997" y="5684993"/>
                <a:ext cx="83940" cy="116854"/>
              </a:xfrm>
              <a:custGeom>
                <a:avLst/>
                <a:gdLst>
                  <a:gd name="connsiteX0" fmla="*/ 58044 w 83940"/>
                  <a:gd name="connsiteY0" fmla="*/ 0 h 116854"/>
                  <a:gd name="connsiteX1" fmla="*/ 0 w 83940"/>
                  <a:gd name="connsiteY1" fmla="*/ 99906 h 116854"/>
                  <a:gd name="connsiteX2" fmla="*/ 41078 w 83940"/>
                  <a:gd name="connsiteY2" fmla="*/ 84742 h 116854"/>
                  <a:gd name="connsiteX3" fmla="*/ 56258 w 83940"/>
                  <a:gd name="connsiteY3" fmla="*/ 116855 h 116854"/>
                  <a:gd name="connsiteX4" fmla="*/ 83941 w 83940"/>
                  <a:gd name="connsiteY4" fmla="*/ 10704 h 116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940" h="116854">
                    <a:moveTo>
                      <a:pt x="58044" y="0"/>
                    </a:moveTo>
                    <a:lnTo>
                      <a:pt x="0" y="99906"/>
                    </a:lnTo>
                    <a:lnTo>
                      <a:pt x="41078" y="84742"/>
                    </a:lnTo>
                    <a:lnTo>
                      <a:pt x="56258" y="116855"/>
                    </a:lnTo>
                    <a:lnTo>
                      <a:pt x="83941" y="10704"/>
                    </a:lnTo>
                    <a:close/>
                  </a:path>
                </a:pathLst>
              </a:custGeom>
              <a:solidFill>
                <a:srgbClr val="B75742"/>
              </a:solidFill>
              <a:ln w="89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5" name="Freeform 284">
                <a:extLst>
                  <a:ext uri="{FF2B5EF4-FFF2-40B4-BE49-F238E27FC236}">
                    <a16:creationId xmlns="" xmlns:a16="http://schemas.microsoft.com/office/drawing/2014/main" id="{691801E3-E525-134A-88B8-D95352139779}"/>
                  </a:ext>
                </a:extLst>
              </p:cNvPr>
              <p:cNvSpPr/>
              <p:nvPr/>
            </p:nvSpPr>
            <p:spPr>
              <a:xfrm>
                <a:off x="3089897" y="5605503"/>
                <a:ext cx="103794" cy="106350"/>
              </a:xfrm>
              <a:custGeom>
                <a:avLst/>
                <a:gdLst>
                  <a:gd name="connsiteX0" fmla="*/ 55469 w 103794"/>
                  <a:gd name="connsiteY0" fmla="*/ 106251 h 106350"/>
                  <a:gd name="connsiteX1" fmla="*/ 104 w 103794"/>
                  <a:gd name="connsiteY1" fmla="*/ 57189 h 106350"/>
                  <a:gd name="connsiteX2" fmla="*/ 48325 w 103794"/>
                  <a:gd name="connsiteY2" fmla="*/ 100 h 106350"/>
                  <a:gd name="connsiteX3" fmla="*/ 103691 w 103794"/>
                  <a:gd name="connsiteY3" fmla="*/ 49161 h 106350"/>
                  <a:gd name="connsiteX4" fmla="*/ 55469 w 103794"/>
                  <a:gd name="connsiteY4" fmla="*/ 106251 h 10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794" h="106350">
                    <a:moveTo>
                      <a:pt x="55469" y="106251"/>
                    </a:moveTo>
                    <a:cubicBezTo>
                      <a:pt x="26894" y="108034"/>
                      <a:pt x="1890" y="85734"/>
                      <a:pt x="104" y="57189"/>
                    </a:cubicBezTo>
                    <a:cubicBezTo>
                      <a:pt x="-1682" y="27753"/>
                      <a:pt x="19750" y="2776"/>
                      <a:pt x="48325" y="100"/>
                    </a:cubicBezTo>
                    <a:cubicBezTo>
                      <a:pt x="76901" y="-1684"/>
                      <a:pt x="101905" y="20616"/>
                      <a:pt x="103691" y="49161"/>
                    </a:cubicBezTo>
                    <a:cubicBezTo>
                      <a:pt x="105477" y="79490"/>
                      <a:pt x="84045" y="104466"/>
                      <a:pt x="55469" y="106251"/>
                    </a:cubicBezTo>
                    <a:close/>
                  </a:path>
                </a:pathLst>
              </a:custGeom>
              <a:solidFill>
                <a:srgbClr val="F47458"/>
              </a:solidFill>
              <a:ln w="89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86" name="Graphic 7">
            <a:extLst>
              <a:ext uri="{FF2B5EF4-FFF2-40B4-BE49-F238E27FC236}">
                <a16:creationId xmlns="" xmlns:a16="http://schemas.microsoft.com/office/drawing/2014/main" id="{154FEAFE-506D-7843-B470-DDEC4E1DA47C}"/>
              </a:ext>
            </a:extLst>
          </p:cNvPr>
          <p:cNvGrpSpPr/>
          <p:nvPr/>
        </p:nvGrpSpPr>
        <p:grpSpPr>
          <a:xfrm>
            <a:off x="3085636" y="2900497"/>
            <a:ext cx="707046" cy="552271"/>
            <a:chOff x="3085636" y="2900497"/>
            <a:chExt cx="707046" cy="552271"/>
          </a:xfrm>
        </p:grpSpPr>
        <p:sp>
          <p:nvSpPr>
            <p:cNvPr id="287" name="Freeform 286">
              <a:extLst>
                <a:ext uri="{FF2B5EF4-FFF2-40B4-BE49-F238E27FC236}">
                  <a16:creationId xmlns="" xmlns:a16="http://schemas.microsoft.com/office/drawing/2014/main" id="{CEABCB3A-308A-A44E-A950-D99178AD172A}"/>
                </a:ext>
              </a:extLst>
            </p:cNvPr>
            <p:cNvSpPr/>
            <p:nvPr/>
          </p:nvSpPr>
          <p:spPr>
            <a:xfrm>
              <a:off x="3085636" y="2900497"/>
              <a:ext cx="707046" cy="552271"/>
            </a:xfrm>
            <a:custGeom>
              <a:avLst/>
              <a:gdLst>
                <a:gd name="connsiteX0" fmla="*/ 354416 w 707046"/>
                <a:gd name="connsiteY0" fmla="*/ 542850 h 552271"/>
                <a:gd name="connsiteX1" fmla="*/ 12401 w 707046"/>
                <a:gd name="connsiteY1" fmla="*/ 238671 h 552271"/>
                <a:gd name="connsiteX2" fmla="*/ 30261 w 707046"/>
                <a:gd name="connsiteY2" fmla="*/ 161065 h 552271"/>
                <a:gd name="connsiteX3" fmla="*/ 302623 w 707046"/>
                <a:gd name="connsiteY3" fmla="*/ 6746 h 552271"/>
                <a:gd name="connsiteX4" fmla="*/ 352630 w 707046"/>
                <a:gd name="connsiteY4" fmla="*/ 9422 h 552271"/>
                <a:gd name="connsiteX5" fmla="*/ 694645 w 707046"/>
                <a:gd name="connsiteY5" fmla="*/ 313601 h 552271"/>
                <a:gd name="connsiteX6" fmla="*/ 676785 w 707046"/>
                <a:gd name="connsiteY6" fmla="*/ 391207 h 552271"/>
                <a:gd name="connsiteX7" fmla="*/ 404424 w 707046"/>
                <a:gd name="connsiteY7" fmla="*/ 545526 h 552271"/>
                <a:gd name="connsiteX8" fmla="*/ 354416 w 707046"/>
                <a:gd name="connsiteY8" fmla="*/ 542850 h 552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046" h="552271">
                  <a:moveTo>
                    <a:pt x="354416" y="542850"/>
                  </a:moveTo>
                  <a:lnTo>
                    <a:pt x="12401" y="238671"/>
                  </a:lnTo>
                  <a:cubicBezTo>
                    <a:pt x="-9924" y="219047"/>
                    <a:pt x="-994" y="178014"/>
                    <a:pt x="30261" y="161065"/>
                  </a:cubicBezTo>
                  <a:lnTo>
                    <a:pt x="302623" y="6746"/>
                  </a:lnTo>
                  <a:cubicBezTo>
                    <a:pt x="320482" y="-3066"/>
                    <a:pt x="340128" y="-2174"/>
                    <a:pt x="352630" y="9422"/>
                  </a:cubicBezTo>
                  <a:lnTo>
                    <a:pt x="694645" y="313601"/>
                  </a:lnTo>
                  <a:cubicBezTo>
                    <a:pt x="716970" y="333225"/>
                    <a:pt x="708040" y="374258"/>
                    <a:pt x="676785" y="391207"/>
                  </a:cubicBezTo>
                  <a:lnTo>
                    <a:pt x="404424" y="545526"/>
                  </a:lnTo>
                  <a:cubicBezTo>
                    <a:pt x="386564" y="555338"/>
                    <a:pt x="366918" y="554446"/>
                    <a:pt x="354416" y="542850"/>
                  </a:cubicBezTo>
                  <a:close/>
                </a:path>
              </a:pathLst>
            </a:custGeom>
            <a:solidFill>
              <a:srgbClr val="9BC1F9"/>
            </a:solidFill>
            <a:ln w="89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8" name="Freeform 287">
              <a:extLst>
                <a:ext uri="{FF2B5EF4-FFF2-40B4-BE49-F238E27FC236}">
                  <a16:creationId xmlns="" xmlns:a16="http://schemas.microsoft.com/office/drawing/2014/main" id="{A42A293E-267A-2043-BDDA-06CC46CED91A}"/>
                </a:ext>
              </a:extLst>
            </p:cNvPr>
            <p:cNvSpPr/>
            <p:nvPr/>
          </p:nvSpPr>
          <p:spPr>
            <a:xfrm>
              <a:off x="3395318" y="2944829"/>
              <a:ext cx="328163" cy="322523"/>
            </a:xfrm>
            <a:custGeom>
              <a:avLst/>
              <a:gdLst>
                <a:gd name="connsiteX0" fmla="*/ 28660 w 328163"/>
                <a:gd name="connsiteY0" fmla="*/ 255889 h 322523"/>
                <a:gd name="connsiteX1" fmla="*/ 85 w 328163"/>
                <a:gd name="connsiteY1" fmla="*/ 22180 h 322523"/>
                <a:gd name="connsiteX2" fmla="*/ 14373 w 328163"/>
                <a:gd name="connsiteY2" fmla="*/ 771 h 322523"/>
                <a:gd name="connsiteX3" fmla="*/ 33125 w 328163"/>
                <a:gd name="connsiteY3" fmla="*/ 11476 h 322523"/>
                <a:gd name="connsiteX4" fmla="*/ 59022 w 328163"/>
                <a:gd name="connsiteY4" fmla="*/ 226452 h 322523"/>
                <a:gd name="connsiteX5" fmla="*/ 317989 w 328163"/>
                <a:gd name="connsiteY5" fmla="*/ 288894 h 322523"/>
                <a:gd name="connsiteX6" fmla="*/ 326919 w 328163"/>
                <a:gd name="connsiteY6" fmla="*/ 309410 h 322523"/>
                <a:gd name="connsiteX7" fmla="*/ 304594 w 328163"/>
                <a:gd name="connsiteY7" fmla="*/ 321898 h 322523"/>
                <a:gd name="connsiteX8" fmla="*/ 28660 w 328163"/>
                <a:gd name="connsiteY8" fmla="*/ 255889 h 322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8163" h="322523">
                  <a:moveTo>
                    <a:pt x="28660" y="255889"/>
                  </a:moveTo>
                  <a:lnTo>
                    <a:pt x="85" y="22180"/>
                  </a:lnTo>
                  <a:cubicBezTo>
                    <a:pt x="-808" y="13260"/>
                    <a:pt x="5443" y="3447"/>
                    <a:pt x="14373" y="771"/>
                  </a:cubicBezTo>
                  <a:cubicBezTo>
                    <a:pt x="23302" y="-1905"/>
                    <a:pt x="32232" y="2555"/>
                    <a:pt x="33125" y="11476"/>
                  </a:cubicBezTo>
                  <a:lnTo>
                    <a:pt x="59022" y="226452"/>
                  </a:lnTo>
                  <a:lnTo>
                    <a:pt x="317989" y="288894"/>
                  </a:lnTo>
                  <a:cubicBezTo>
                    <a:pt x="326026" y="290678"/>
                    <a:pt x="330491" y="299598"/>
                    <a:pt x="326919" y="309410"/>
                  </a:cubicBezTo>
                  <a:cubicBezTo>
                    <a:pt x="323347" y="318330"/>
                    <a:pt x="313524" y="324575"/>
                    <a:pt x="304594" y="321898"/>
                  </a:cubicBezTo>
                  <a:lnTo>
                    <a:pt x="28660" y="255889"/>
                  </a:lnTo>
                  <a:close/>
                </a:path>
              </a:pathLst>
            </a:custGeom>
            <a:solidFill>
              <a:srgbClr val="FFFFFF"/>
            </a:solidFill>
            <a:ln w="89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90" name="Freeform 289">
            <a:extLst>
              <a:ext uri="{FF2B5EF4-FFF2-40B4-BE49-F238E27FC236}">
                <a16:creationId xmlns="" xmlns:a16="http://schemas.microsoft.com/office/drawing/2014/main" id="{957274CA-ECA6-E841-A79C-749ACCFB563C}"/>
              </a:ext>
            </a:extLst>
          </p:cNvPr>
          <p:cNvSpPr/>
          <p:nvPr/>
        </p:nvSpPr>
        <p:spPr>
          <a:xfrm>
            <a:off x="3237344" y="3817996"/>
            <a:ext cx="536686" cy="176619"/>
          </a:xfrm>
          <a:custGeom>
            <a:avLst/>
            <a:gdLst>
              <a:gd name="connsiteX0" fmla="*/ 47328 w 536686"/>
              <a:gd name="connsiteY0" fmla="*/ 89202 h 176619"/>
              <a:gd name="connsiteX1" fmla="*/ 119660 w 536686"/>
              <a:gd name="connsiteY1" fmla="*/ 118639 h 176619"/>
              <a:gd name="connsiteX2" fmla="*/ 177705 w 536686"/>
              <a:gd name="connsiteY2" fmla="*/ 64225 h 176619"/>
              <a:gd name="connsiteX3" fmla="*/ 257181 w 536686"/>
              <a:gd name="connsiteY3" fmla="*/ 103474 h 176619"/>
              <a:gd name="connsiteX4" fmla="*/ 301830 w 536686"/>
              <a:gd name="connsiteY4" fmla="*/ 25869 h 176619"/>
              <a:gd name="connsiteX5" fmla="*/ 392915 w 536686"/>
              <a:gd name="connsiteY5" fmla="*/ 66009 h 176619"/>
              <a:gd name="connsiteX6" fmla="*/ 442030 w 536686"/>
              <a:gd name="connsiteY6" fmla="*/ 0 h 176619"/>
              <a:gd name="connsiteX7" fmla="*/ 536686 w 536686"/>
              <a:gd name="connsiteY7" fmla="*/ 24084 h 176619"/>
              <a:gd name="connsiteX8" fmla="*/ 526864 w 536686"/>
              <a:gd name="connsiteY8" fmla="*/ 59765 h 176619"/>
              <a:gd name="connsiteX9" fmla="*/ 457211 w 536686"/>
              <a:gd name="connsiteY9" fmla="*/ 41925 h 176619"/>
              <a:gd name="connsiteX10" fmla="*/ 404524 w 536686"/>
              <a:gd name="connsiteY10" fmla="*/ 111502 h 176619"/>
              <a:gd name="connsiteX11" fmla="*/ 317011 w 536686"/>
              <a:gd name="connsiteY11" fmla="*/ 73145 h 176619"/>
              <a:gd name="connsiteX12" fmla="*/ 271468 w 536686"/>
              <a:gd name="connsiteY12" fmla="*/ 151643 h 176619"/>
              <a:gd name="connsiteX13" fmla="*/ 184849 w 536686"/>
              <a:gd name="connsiteY13" fmla="*/ 108826 h 176619"/>
              <a:gd name="connsiteX14" fmla="*/ 127697 w 536686"/>
              <a:gd name="connsiteY14" fmla="*/ 161456 h 176619"/>
              <a:gd name="connsiteX15" fmla="*/ 60723 w 536686"/>
              <a:gd name="connsiteY15" fmla="*/ 134695 h 176619"/>
              <a:gd name="connsiteX16" fmla="*/ 30362 w 536686"/>
              <a:gd name="connsiteY16" fmla="*/ 176620 h 176619"/>
              <a:gd name="connsiteX17" fmla="*/ 0 w 536686"/>
              <a:gd name="connsiteY17" fmla="*/ 156103 h 176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36686" h="176619">
                <a:moveTo>
                  <a:pt x="47328" y="89202"/>
                </a:moveTo>
                <a:lnTo>
                  <a:pt x="119660" y="118639"/>
                </a:lnTo>
                <a:lnTo>
                  <a:pt x="177705" y="64225"/>
                </a:lnTo>
                <a:lnTo>
                  <a:pt x="257181" y="103474"/>
                </a:lnTo>
                <a:lnTo>
                  <a:pt x="301830" y="25869"/>
                </a:lnTo>
                <a:lnTo>
                  <a:pt x="392915" y="66009"/>
                </a:lnTo>
                <a:lnTo>
                  <a:pt x="442030" y="0"/>
                </a:lnTo>
                <a:lnTo>
                  <a:pt x="536686" y="24084"/>
                </a:lnTo>
                <a:lnTo>
                  <a:pt x="526864" y="59765"/>
                </a:lnTo>
                <a:lnTo>
                  <a:pt x="457211" y="41925"/>
                </a:lnTo>
                <a:lnTo>
                  <a:pt x="404524" y="111502"/>
                </a:lnTo>
                <a:lnTo>
                  <a:pt x="317011" y="73145"/>
                </a:lnTo>
                <a:lnTo>
                  <a:pt x="271468" y="151643"/>
                </a:lnTo>
                <a:lnTo>
                  <a:pt x="184849" y="108826"/>
                </a:lnTo>
                <a:lnTo>
                  <a:pt x="127697" y="161456"/>
                </a:lnTo>
                <a:lnTo>
                  <a:pt x="60723" y="134695"/>
                </a:lnTo>
                <a:lnTo>
                  <a:pt x="30362" y="176620"/>
                </a:lnTo>
                <a:lnTo>
                  <a:pt x="0" y="156103"/>
                </a:lnTo>
                <a:close/>
              </a:path>
            </a:pathLst>
          </a:custGeom>
          <a:solidFill>
            <a:srgbClr val="50BFA5"/>
          </a:solidFill>
          <a:ln w="89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8" name="Freeform 26">
            <a:extLst>
              <a:ext uri="{FF2B5EF4-FFF2-40B4-BE49-F238E27FC236}">
                <a16:creationId xmlns="" xmlns:a16="http://schemas.microsoft.com/office/drawing/2014/main" id="{2CA82A2B-71F2-254F-B1AE-BD584C14AD66}"/>
              </a:ext>
            </a:extLst>
          </p:cNvPr>
          <p:cNvSpPr>
            <a:spLocks noEditPoints="1"/>
          </p:cNvSpPr>
          <p:nvPr/>
        </p:nvSpPr>
        <p:spPr bwMode="auto">
          <a:xfrm>
            <a:off x="5141136" y="4427689"/>
            <a:ext cx="360363" cy="361950"/>
          </a:xfrm>
          <a:custGeom>
            <a:avLst/>
            <a:gdLst>
              <a:gd name="T0" fmla="*/ 48 w 96"/>
              <a:gd name="T1" fmla="*/ 0 h 96"/>
              <a:gd name="T2" fmla="*/ 0 w 96"/>
              <a:gd name="T3" fmla="*/ 48 h 96"/>
              <a:gd name="T4" fmla="*/ 14 w 96"/>
              <a:gd name="T5" fmla="*/ 82 h 96"/>
              <a:gd name="T6" fmla="*/ 14 w 96"/>
              <a:gd name="T7" fmla="*/ 82 h 96"/>
              <a:gd name="T8" fmla="*/ 48 w 96"/>
              <a:gd name="T9" fmla="*/ 96 h 96"/>
              <a:gd name="T10" fmla="*/ 82 w 96"/>
              <a:gd name="T11" fmla="*/ 82 h 96"/>
              <a:gd name="T12" fmla="*/ 96 w 96"/>
              <a:gd name="T13" fmla="*/ 48 h 96"/>
              <a:gd name="T14" fmla="*/ 48 w 96"/>
              <a:gd name="T15" fmla="*/ 0 h 96"/>
              <a:gd name="T16" fmla="*/ 80 w 96"/>
              <a:gd name="T17" fmla="*/ 78 h 96"/>
              <a:gd name="T18" fmla="*/ 63 w 96"/>
              <a:gd name="T19" fmla="*/ 70 h 96"/>
              <a:gd name="T20" fmla="*/ 58 w 96"/>
              <a:gd name="T21" fmla="*/ 69 h 96"/>
              <a:gd name="T22" fmla="*/ 58 w 96"/>
              <a:gd name="T23" fmla="*/ 61 h 96"/>
              <a:gd name="T24" fmla="*/ 64 w 96"/>
              <a:gd name="T25" fmla="*/ 49 h 96"/>
              <a:gd name="T26" fmla="*/ 66 w 96"/>
              <a:gd name="T27" fmla="*/ 44 h 96"/>
              <a:gd name="T28" fmla="*/ 64 w 96"/>
              <a:gd name="T29" fmla="*/ 39 h 96"/>
              <a:gd name="T30" fmla="*/ 66 w 96"/>
              <a:gd name="T31" fmla="*/ 26 h 96"/>
              <a:gd name="T32" fmla="*/ 51 w 96"/>
              <a:gd name="T33" fmla="*/ 18 h 96"/>
              <a:gd name="T34" fmla="*/ 37 w 96"/>
              <a:gd name="T35" fmla="*/ 24 h 96"/>
              <a:gd name="T36" fmla="*/ 32 w 96"/>
              <a:gd name="T37" fmla="*/ 26 h 96"/>
              <a:gd name="T38" fmla="*/ 32 w 96"/>
              <a:gd name="T39" fmla="*/ 39 h 96"/>
              <a:gd name="T40" fmla="*/ 30 w 96"/>
              <a:gd name="T41" fmla="*/ 44 h 96"/>
              <a:gd name="T42" fmla="*/ 32 w 96"/>
              <a:gd name="T43" fmla="*/ 49 h 96"/>
              <a:gd name="T44" fmla="*/ 38 w 96"/>
              <a:gd name="T45" fmla="*/ 61 h 96"/>
              <a:gd name="T46" fmla="*/ 38 w 96"/>
              <a:gd name="T47" fmla="*/ 69 h 96"/>
              <a:gd name="T48" fmla="*/ 33 w 96"/>
              <a:gd name="T49" fmla="*/ 70 h 96"/>
              <a:gd name="T50" fmla="*/ 16 w 96"/>
              <a:gd name="T51" fmla="*/ 78 h 96"/>
              <a:gd name="T52" fmla="*/ 4 w 96"/>
              <a:gd name="T53" fmla="*/ 48 h 96"/>
              <a:gd name="T54" fmla="*/ 48 w 96"/>
              <a:gd name="T55" fmla="*/ 4 h 96"/>
              <a:gd name="T56" fmla="*/ 92 w 96"/>
              <a:gd name="T57" fmla="*/ 48 h 96"/>
              <a:gd name="T58" fmla="*/ 80 w 96"/>
              <a:gd name="T59" fmla="*/ 7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6" h="96">
                <a:moveTo>
                  <a:pt x="48" y="0"/>
                </a:moveTo>
                <a:cubicBezTo>
                  <a:pt x="22" y="0"/>
                  <a:pt x="0" y="22"/>
                  <a:pt x="0" y="48"/>
                </a:cubicBezTo>
                <a:cubicBezTo>
                  <a:pt x="0" y="61"/>
                  <a:pt x="5" y="73"/>
                  <a:pt x="14" y="82"/>
                </a:cubicBezTo>
                <a:cubicBezTo>
                  <a:pt x="14" y="82"/>
                  <a:pt x="14" y="82"/>
                  <a:pt x="14" y="82"/>
                </a:cubicBezTo>
                <a:cubicBezTo>
                  <a:pt x="23" y="91"/>
                  <a:pt x="35" y="96"/>
                  <a:pt x="48" y="96"/>
                </a:cubicBezTo>
                <a:cubicBezTo>
                  <a:pt x="61" y="96"/>
                  <a:pt x="73" y="91"/>
                  <a:pt x="82" y="82"/>
                </a:cubicBezTo>
                <a:cubicBezTo>
                  <a:pt x="91" y="73"/>
                  <a:pt x="96" y="61"/>
                  <a:pt x="96" y="48"/>
                </a:cubicBezTo>
                <a:cubicBezTo>
                  <a:pt x="96" y="22"/>
                  <a:pt x="74" y="0"/>
                  <a:pt x="48" y="0"/>
                </a:cubicBezTo>
                <a:close/>
                <a:moveTo>
                  <a:pt x="80" y="78"/>
                </a:moveTo>
                <a:cubicBezTo>
                  <a:pt x="76" y="75"/>
                  <a:pt x="70" y="73"/>
                  <a:pt x="63" y="70"/>
                </a:cubicBezTo>
                <a:cubicBezTo>
                  <a:pt x="61" y="70"/>
                  <a:pt x="60" y="69"/>
                  <a:pt x="58" y="69"/>
                </a:cubicBezTo>
                <a:cubicBezTo>
                  <a:pt x="58" y="61"/>
                  <a:pt x="58" y="61"/>
                  <a:pt x="58" y="61"/>
                </a:cubicBezTo>
                <a:cubicBezTo>
                  <a:pt x="60" y="60"/>
                  <a:pt x="64" y="57"/>
                  <a:pt x="64" y="49"/>
                </a:cubicBezTo>
                <a:cubicBezTo>
                  <a:pt x="66" y="49"/>
                  <a:pt x="66" y="47"/>
                  <a:pt x="66" y="44"/>
                </a:cubicBezTo>
                <a:cubicBezTo>
                  <a:pt x="66" y="42"/>
                  <a:pt x="66" y="40"/>
                  <a:pt x="64" y="39"/>
                </a:cubicBezTo>
                <a:cubicBezTo>
                  <a:pt x="65" y="36"/>
                  <a:pt x="67" y="30"/>
                  <a:pt x="66" y="26"/>
                </a:cubicBezTo>
                <a:cubicBezTo>
                  <a:pt x="65" y="20"/>
                  <a:pt x="57" y="18"/>
                  <a:pt x="51" y="18"/>
                </a:cubicBezTo>
                <a:cubicBezTo>
                  <a:pt x="46" y="18"/>
                  <a:pt x="39" y="20"/>
                  <a:pt x="37" y="24"/>
                </a:cubicBezTo>
                <a:cubicBezTo>
                  <a:pt x="34" y="24"/>
                  <a:pt x="32" y="25"/>
                  <a:pt x="32" y="26"/>
                </a:cubicBezTo>
                <a:cubicBezTo>
                  <a:pt x="29" y="29"/>
                  <a:pt x="31" y="35"/>
                  <a:pt x="32" y="39"/>
                </a:cubicBezTo>
                <a:cubicBezTo>
                  <a:pt x="30" y="40"/>
                  <a:pt x="30" y="42"/>
                  <a:pt x="30" y="44"/>
                </a:cubicBezTo>
                <a:cubicBezTo>
                  <a:pt x="30" y="47"/>
                  <a:pt x="30" y="49"/>
                  <a:pt x="32" y="49"/>
                </a:cubicBezTo>
                <a:cubicBezTo>
                  <a:pt x="32" y="57"/>
                  <a:pt x="36" y="60"/>
                  <a:pt x="38" y="61"/>
                </a:cubicBezTo>
                <a:cubicBezTo>
                  <a:pt x="38" y="69"/>
                  <a:pt x="38" y="69"/>
                  <a:pt x="38" y="69"/>
                </a:cubicBezTo>
                <a:cubicBezTo>
                  <a:pt x="36" y="69"/>
                  <a:pt x="35" y="70"/>
                  <a:pt x="33" y="70"/>
                </a:cubicBezTo>
                <a:cubicBezTo>
                  <a:pt x="27" y="73"/>
                  <a:pt x="20" y="75"/>
                  <a:pt x="16" y="78"/>
                </a:cubicBezTo>
                <a:cubicBezTo>
                  <a:pt x="8" y="70"/>
                  <a:pt x="4" y="59"/>
                  <a:pt x="4" y="48"/>
                </a:cubicBezTo>
                <a:cubicBezTo>
                  <a:pt x="4" y="24"/>
                  <a:pt x="24" y="4"/>
                  <a:pt x="48" y="4"/>
                </a:cubicBezTo>
                <a:cubicBezTo>
                  <a:pt x="72" y="4"/>
                  <a:pt x="92" y="24"/>
                  <a:pt x="92" y="48"/>
                </a:cubicBezTo>
                <a:cubicBezTo>
                  <a:pt x="92" y="59"/>
                  <a:pt x="88" y="70"/>
                  <a:pt x="80" y="7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00" name="Freeform 299">
            <a:extLst>
              <a:ext uri="{FF2B5EF4-FFF2-40B4-BE49-F238E27FC236}">
                <a16:creationId xmlns="" xmlns:a16="http://schemas.microsoft.com/office/drawing/2014/main" id="{BCB65115-76D3-9A42-BC92-72B37B2AA6B9}"/>
              </a:ext>
            </a:extLst>
          </p:cNvPr>
          <p:cNvSpPr>
            <a:spLocks noEditPoints="1"/>
          </p:cNvSpPr>
          <p:nvPr/>
        </p:nvSpPr>
        <p:spPr bwMode="auto">
          <a:xfrm>
            <a:off x="6514105" y="3216095"/>
            <a:ext cx="297872" cy="249320"/>
          </a:xfrm>
          <a:custGeom>
            <a:avLst/>
            <a:gdLst>
              <a:gd name="T0" fmla="*/ 90 w 96"/>
              <a:gd name="T1" fmla="*/ 0 h 80"/>
              <a:gd name="T2" fmla="*/ 6 w 96"/>
              <a:gd name="T3" fmla="*/ 0 h 80"/>
              <a:gd name="T4" fmla="*/ 0 w 96"/>
              <a:gd name="T5" fmla="*/ 6 h 80"/>
              <a:gd name="T6" fmla="*/ 0 w 96"/>
              <a:gd name="T7" fmla="*/ 58 h 80"/>
              <a:gd name="T8" fmla="*/ 6 w 96"/>
              <a:gd name="T9" fmla="*/ 64 h 80"/>
              <a:gd name="T10" fmla="*/ 12 w 96"/>
              <a:gd name="T11" fmla="*/ 64 h 80"/>
              <a:gd name="T12" fmla="*/ 12 w 96"/>
              <a:gd name="T13" fmla="*/ 78 h 80"/>
              <a:gd name="T14" fmla="*/ 13 w 96"/>
              <a:gd name="T15" fmla="*/ 80 h 80"/>
              <a:gd name="T16" fmla="*/ 14 w 96"/>
              <a:gd name="T17" fmla="*/ 80 h 80"/>
              <a:gd name="T18" fmla="*/ 15 w 96"/>
              <a:gd name="T19" fmla="*/ 79 h 80"/>
              <a:gd name="T20" fmla="*/ 31 w 96"/>
              <a:gd name="T21" fmla="*/ 64 h 80"/>
              <a:gd name="T22" fmla="*/ 90 w 96"/>
              <a:gd name="T23" fmla="*/ 64 h 80"/>
              <a:gd name="T24" fmla="*/ 96 w 96"/>
              <a:gd name="T25" fmla="*/ 58 h 80"/>
              <a:gd name="T26" fmla="*/ 96 w 96"/>
              <a:gd name="T27" fmla="*/ 6 h 80"/>
              <a:gd name="T28" fmla="*/ 90 w 96"/>
              <a:gd name="T29" fmla="*/ 0 h 80"/>
              <a:gd name="T30" fmla="*/ 34 w 96"/>
              <a:gd name="T31" fmla="*/ 36 h 80"/>
              <a:gd name="T32" fmla="*/ 30 w 96"/>
              <a:gd name="T33" fmla="*/ 32 h 80"/>
              <a:gd name="T34" fmla="*/ 34 w 96"/>
              <a:gd name="T35" fmla="*/ 28 h 80"/>
              <a:gd name="T36" fmla="*/ 38 w 96"/>
              <a:gd name="T37" fmla="*/ 32 h 80"/>
              <a:gd name="T38" fmla="*/ 34 w 96"/>
              <a:gd name="T39" fmla="*/ 36 h 80"/>
              <a:gd name="T40" fmla="*/ 50 w 96"/>
              <a:gd name="T41" fmla="*/ 36 h 80"/>
              <a:gd name="T42" fmla="*/ 46 w 96"/>
              <a:gd name="T43" fmla="*/ 32 h 80"/>
              <a:gd name="T44" fmla="*/ 50 w 96"/>
              <a:gd name="T45" fmla="*/ 28 h 80"/>
              <a:gd name="T46" fmla="*/ 54 w 96"/>
              <a:gd name="T47" fmla="*/ 32 h 80"/>
              <a:gd name="T48" fmla="*/ 50 w 96"/>
              <a:gd name="T49" fmla="*/ 36 h 80"/>
              <a:gd name="T50" fmla="*/ 66 w 96"/>
              <a:gd name="T51" fmla="*/ 36 h 80"/>
              <a:gd name="T52" fmla="*/ 62 w 96"/>
              <a:gd name="T53" fmla="*/ 32 h 80"/>
              <a:gd name="T54" fmla="*/ 66 w 96"/>
              <a:gd name="T55" fmla="*/ 28 h 80"/>
              <a:gd name="T56" fmla="*/ 70 w 96"/>
              <a:gd name="T57" fmla="*/ 32 h 80"/>
              <a:gd name="T58" fmla="*/ 66 w 96"/>
              <a:gd name="T59" fmla="*/ 3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6" h="80">
                <a:moveTo>
                  <a:pt x="90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61"/>
                  <a:pt x="3" y="64"/>
                  <a:pt x="6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12" y="78"/>
                  <a:pt x="12" y="78"/>
                  <a:pt x="12" y="78"/>
                </a:cubicBezTo>
                <a:cubicBezTo>
                  <a:pt x="12" y="79"/>
                  <a:pt x="12" y="80"/>
                  <a:pt x="13" y="80"/>
                </a:cubicBezTo>
                <a:cubicBezTo>
                  <a:pt x="13" y="80"/>
                  <a:pt x="14" y="80"/>
                  <a:pt x="14" y="80"/>
                </a:cubicBezTo>
                <a:cubicBezTo>
                  <a:pt x="15" y="80"/>
                  <a:pt x="15" y="80"/>
                  <a:pt x="15" y="79"/>
                </a:cubicBezTo>
                <a:cubicBezTo>
                  <a:pt x="31" y="64"/>
                  <a:pt x="31" y="64"/>
                  <a:pt x="31" y="64"/>
                </a:cubicBezTo>
                <a:cubicBezTo>
                  <a:pt x="90" y="64"/>
                  <a:pt x="90" y="64"/>
                  <a:pt x="90" y="64"/>
                </a:cubicBezTo>
                <a:cubicBezTo>
                  <a:pt x="93" y="64"/>
                  <a:pt x="96" y="61"/>
                  <a:pt x="96" y="58"/>
                </a:cubicBezTo>
                <a:cubicBezTo>
                  <a:pt x="96" y="6"/>
                  <a:pt x="96" y="6"/>
                  <a:pt x="96" y="6"/>
                </a:cubicBezTo>
                <a:cubicBezTo>
                  <a:pt x="96" y="3"/>
                  <a:pt x="93" y="0"/>
                  <a:pt x="90" y="0"/>
                </a:cubicBezTo>
                <a:close/>
                <a:moveTo>
                  <a:pt x="34" y="36"/>
                </a:moveTo>
                <a:cubicBezTo>
                  <a:pt x="32" y="36"/>
                  <a:pt x="30" y="34"/>
                  <a:pt x="30" y="32"/>
                </a:cubicBezTo>
                <a:cubicBezTo>
                  <a:pt x="30" y="30"/>
                  <a:pt x="32" y="28"/>
                  <a:pt x="34" y="28"/>
                </a:cubicBezTo>
                <a:cubicBezTo>
                  <a:pt x="36" y="28"/>
                  <a:pt x="38" y="30"/>
                  <a:pt x="38" y="32"/>
                </a:cubicBezTo>
                <a:cubicBezTo>
                  <a:pt x="38" y="34"/>
                  <a:pt x="36" y="36"/>
                  <a:pt x="34" y="36"/>
                </a:cubicBezTo>
                <a:close/>
                <a:moveTo>
                  <a:pt x="50" y="36"/>
                </a:moveTo>
                <a:cubicBezTo>
                  <a:pt x="48" y="36"/>
                  <a:pt x="46" y="34"/>
                  <a:pt x="46" y="32"/>
                </a:cubicBezTo>
                <a:cubicBezTo>
                  <a:pt x="46" y="30"/>
                  <a:pt x="48" y="28"/>
                  <a:pt x="50" y="28"/>
                </a:cubicBezTo>
                <a:cubicBezTo>
                  <a:pt x="52" y="28"/>
                  <a:pt x="54" y="30"/>
                  <a:pt x="54" y="32"/>
                </a:cubicBezTo>
                <a:cubicBezTo>
                  <a:pt x="54" y="34"/>
                  <a:pt x="52" y="36"/>
                  <a:pt x="50" y="36"/>
                </a:cubicBezTo>
                <a:close/>
                <a:moveTo>
                  <a:pt x="66" y="36"/>
                </a:moveTo>
                <a:cubicBezTo>
                  <a:pt x="64" y="36"/>
                  <a:pt x="62" y="34"/>
                  <a:pt x="62" y="32"/>
                </a:cubicBezTo>
                <a:cubicBezTo>
                  <a:pt x="62" y="30"/>
                  <a:pt x="64" y="28"/>
                  <a:pt x="66" y="28"/>
                </a:cubicBezTo>
                <a:cubicBezTo>
                  <a:pt x="68" y="28"/>
                  <a:pt x="70" y="30"/>
                  <a:pt x="70" y="32"/>
                </a:cubicBezTo>
                <a:cubicBezTo>
                  <a:pt x="70" y="34"/>
                  <a:pt x="68" y="36"/>
                  <a:pt x="66" y="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01" name="Group 300">
            <a:extLst>
              <a:ext uri="{FF2B5EF4-FFF2-40B4-BE49-F238E27FC236}">
                <a16:creationId xmlns="" xmlns:a16="http://schemas.microsoft.com/office/drawing/2014/main" id="{B4788A0C-76B5-BB4E-A35C-A96A2D6A3594}"/>
              </a:ext>
            </a:extLst>
          </p:cNvPr>
          <p:cNvGrpSpPr/>
          <p:nvPr/>
        </p:nvGrpSpPr>
        <p:grpSpPr>
          <a:xfrm>
            <a:off x="7908618" y="4489456"/>
            <a:ext cx="244067" cy="238417"/>
            <a:chOff x="3390900" y="2552700"/>
            <a:chExt cx="342900" cy="334963"/>
          </a:xfrm>
          <a:solidFill>
            <a:schemeClr val="bg1"/>
          </a:solidFill>
        </p:grpSpPr>
        <p:sp>
          <p:nvSpPr>
            <p:cNvPr id="302" name="Freeform 151">
              <a:extLst>
                <a:ext uri="{FF2B5EF4-FFF2-40B4-BE49-F238E27FC236}">
                  <a16:creationId xmlns="" xmlns:a16="http://schemas.microsoft.com/office/drawing/2014/main" id="{EEFF0D83-90B9-E542-BF52-CC44E940B7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90900" y="2555875"/>
              <a:ext cx="301625" cy="331788"/>
            </a:xfrm>
            <a:custGeom>
              <a:avLst/>
              <a:gdLst>
                <a:gd name="T0" fmla="*/ 75 w 80"/>
                <a:gd name="T1" fmla="*/ 36 h 88"/>
                <a:gd name="T2" fmla="*/ 51 w 80"/>
                <a:gd name="T3" fmla="*/ 49 h 88"/>
                <a:gd name="T4" fmla="*/ 45 w 80"/>
                <a:gd name="T5" fmla="*/ 47 h 88"/>
                <a:gd name="T6" fmla="*/ 32 w 80"/>
                <a:gd name="T7" fmla="*/ 61 h 88"/>
                <a:gd name="T8" fmla="*/ 29 w 80"/>
                <a:gd name="T9" fmla="*/ 61 h 88"/>
                <a:gd name="T10" fmla="*/ 29 w 80"/>
                <a:gd name="T11" fmla="*/ 58 h 88"/>
                <a:gd name="T12" fmla="*/ 42 w 80"/>
                <a:gd name="T13" fmla="*/ 45 h 88"/>
                <a:gd name="T14" fmla="*/ 38 w 80"/>
                <a:gd name="T15" fmla="*/ 25 h 88"/>
                <a:gd name="T16" fmla="*/ 54 w 80"/>
                <a:gd name="T17" fmla="*/ 6 h 88"/>
                <a:gd name="T18" fmla="*/ 56 w 80"/>
                <a:gd name="T19" fmla="*/ 6 h 88"/>
                <a:gd name="T20" fmla="*/ 56 w 80"/>
                <a:gd name="T21" fmla="*/ 15 h 88"/>
                <a:gd name="T22" fmla="*/ 65 w 80"/>
                <a:gd name="T23" fmla="*/ 2 h 88"/>
                <a:gd name="T24" fmla="*/ 65 w 80"/>
                <a:gd name="T25" fmla="*/ 2 h 88"/>
                <a:gd name="T26" fmla="*/ 66 w 80"/>
                <a:gd name="T27" fmla="*/ 1 h 88"/>
                <a:gd name="T28" fmla="*/ 69 w 80"/>
                <a:gd name="T29" fmla="*/ 0 h 88"/>
                <a:gd name="T30" fmla="*/ 2 w 80"/>
                <a:gd name="T31" fmla="*/ 0 h 88"/>
                <a:gd name="T32" fmla="*/ 0 w 80"/>
                <a:gd name="T33" fmla="*/ 2 h 88"/>
                <a:gd name="T34" fmla="*/ 0 w 80"/>
                <a:gd name="T35" fmla="*/ 86 h 88"/>
                <a:gd name="T36" fmla="*/ 2 w 80"/>
                <a:gd name="T37" fmla="*/ 88 h 88"/>
                <a:gd name="T38" fmla="*/ 78 w 80"/>
                <a:gd name="T39" fmla="*/ 88 h 88"/>
                <a:gd name="T40" fmla="*/ 80 w 80"/>
                <a:gd name="T41" fmla="*/ 86 h 88"/>
                <a:gd name="T42" fmla="*/ 80 w 80"/>
                <a:gd name="T43" fmla="*/ 31 h 88"/>
                <a:gd name="T44" fmla="*/ 75 w 80"/>
                <a:gd name="T45" fmla="*/ 36 h 88"/>
                <a:gd name="T46" fmla="*/ 76 w 80"/>
                <a:gd name="T47" fmla="*/ 82 h 88"/>
                <a:gd name="T48" fmla="*/ 74 w 80"/>
                <a:gd name="T49" fmla="*/ 84 h 88"/>
                <a:gd name="T50" fmla="*/ 6 w 80"/>
                <a:gd name="T51" fmla="*/ 84 h 88"/>
                <a:gd name="T52" fmla="*/ 5 w 80"/>
                <a:gd name="T53" fmla="*/ 83 h 88"/>
                <a:gd name="T54" fmla="*/ 4 w 80"/>
                <a:gd name="T55" fmla="*/ 82 h 88"/>
                <a:gd name="T56" fmla="*/ 4 w 80"/>
                <a:gd name="T57" fmla="*/ 6 h 88"/>
                <a:gd name="T58" fmla="*/ 6 w 80"/>
                <a:gd name="T59" fmla="*/ 4 h 88"/>
                <a:gd name="T60" fmla="*/ 42 w 80"/>
                <a:gd name="T61" fmla="*/ 4 h 88"/>
                <a:gd name="T62" fmla="*/ 44 w 80"/>
                <a:gd name="T63" fmla="*/ 6 h 88"/>
                <a:gd name="T64" fmla="*/ 42 w 80"/>
                <a:gd name="T65" fmla="*/ 8 h 88"/>
                <a:gd name="T66" fmla="*/ 8 w 80"/>
                <a:gd name="T67" fmla="*/ 8 h 88"/>
                <a:gd name="T68" fmla="*/ 8 w 80"/>
                <a:gd name="T69" fmla="*/ 80 h 88"/>
                <a:gd name="T70" fmla="*/ 72 w 80"/>
                <a:gd name="T71" fmla="*/ 80 h 88"/>
                <a:gd name="T72" fmla="*/ 72 w 80"/>
                <a:gd name="T73" fmla="*/ 46 h 88"/>
                <a:gd name="T74" fmla="*/ 74 w 80"/>
                <a:gd name="T75" fmla="*/ 44 h 88"/>
                <a:gd name="T76" fmla="*/ 76 w 80"/>
                <a:gd name="T77" fmla="*/ 46 h 88"/>
                <a:gd name="T78" fmla="*/ 76 w 80"/>
                <a:gd name="T79" fmla="*/ 8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0" h="88">
                  <a:moveTo>
                    <a:pt x="75" y="36"/>
                  </a:moveTo>
                  <a:cubicBezTo>
                    <a:pt x="67" y="44"/>
                    <a:pt x="59" y="49"/>
                    <a:pt x="51" y="49"/>
                  </a:cubicBezTo>
                  <a:cubicBezTo>
                    <a:pt x="49" y="49"/>
                    <a:pt x="47" y="48"/>
                    <a:pt x="45" y="47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1" y="62"/>
                    <a:pt x="30" y="62"/>
                    <a:pt x="29" y="61"/>
                  </a:cubicBezTo>
                  <a:cubicBezTo>
                    <a:pt x="28" y="60"/>
                    <a:pt x="28" y="59"/>
                    <a:pt x="29" y="58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37" y="40"/>
                    <a:pt x="36" y="33"/>
                    <a:pt x="38" y="25"/>
                  </a:cubicBezTo>
                  <a:cubicBezTo>
                    <a:pt x="41" y="16"/>
                    <a:pt x="50" y="7"/>
                    <a:pt x="54" y="6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60" y="13"/>
                    <a:pt x="64" y="6"/>
                    <a:pt x="65" y="2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7" y="1"/>
                    <a:pt x="68" y="0"/>
                    <a:pt x="6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7"/>
                    <a:pt x="1" y="88"/>
                    <a:pt x="2" y="88"/>
                  </a:cubicBezTo>
                  <a:cubicBezTo>
                    <a:pt x="78" y="88"/>
                    <a:pt x="78" y="88"/>
                    <a:pt x="78" y="88"/>
                  </a:cubicBezTo>
                  <a:cubicBezTo>
                    <a:pt x="79" y="88"/>
                    <a:pt x="80" y="87"/>
                    <a:pt x="80" y="86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79" y="33"/>
                    <a:pt x="77" y="35"/>
                    <a:pt x="75" y="36"/>
                  </a:cubicBezTo>
                  <a:close/>
                  <a:moveTo>
                    <a:pt x="76" y="82"/>
                  </a:moveTo>
                  <a:cubicBezTo>
                    <a:pt x="76" y="83"/>
                    <a:pt x="75" y="84"/>
                    <a:pt x="74" y="84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5" y="84"/>
                    <a:pt x="5" y="84"/>
                    <a:pt x="5" y="83"/>
                  </a:cubicBezTo>
                  <a:cubicBezTo>
                    <a:pt x="4" y="83"/>
                    <a:pt x="4" y="83"/>
                    <a:pt x="4" y="82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4"/>
                    <a:pt x="44" y="5"/>
                    <a:pt x="44" y="6"/>
                  </a:cubicBezTo>
                  <a:cubicBezTo>
                    <a:pt x="44" y="7"/>
                    <a:pt x="43" y="8"/>
                    <a:pt x="42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2" y="45"/>
                    <a:pt x="73" y="44"/>
                    <a:pt x="74" y="44"/>
                  </a:cubicBezTo>
                  <a:cubicBezTo>
                    <a:pt x="75" y="44"/>
                    <a:pt x="76" y="45"/>
                    <a:pt x="76" y="46"/>
                  </a:cubicBezTo>
                  <a:lnTo>
                    <a:pt x="76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152">
              <a:extLst>
                <a:ext uri="{FF2B5EF4-FFF2-40B4-BE49-F238E27FC236}">
                  <a16:creationId xmlns="" xmlns:a16="http://schemas.microsoft.com/office/drawing/2014/main" id="{BD8670AC-2E0B-1A40-A9F6-8910C98ED8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3775" y="2552700"/>
              <a:ext cx="200025" cy="173038"/>
            </a:xfrm>
            <a:custGeom>
              <a:avLst/>
              <a:gdLst>
                <a:gd name="T0" fmla="*/ 30 w 53"/>
                <a:gd name="T1" fmla="*/ 6 h 46"/>
                <a:gd name="T2" fmla="*/ 14 w 53"/>
                <a:gd name="T3" fmla="*/ 20 h 46"/>
                <a:gd name="T4" fmla="*/ 14 w 53"/>
                <a:gd name="T5" fmla="*/ 13 h 46"/>
                <a:gd name="T6" fmla="*/ 5 w 53"/>
                <a:gd name="T7" fmla="*/ 40 h 46"/>
                <a:gd name="T8" fmla="*/ 7 w 53"/>
                <a:gd name="T9" fmla="*/ 43 h 46"/>
                <a:gd name="T10" fmla="*/ 28 w 53"/>
                <a:gd name="T11" fmla="*/ 23 h 46"/>
                <a:gd name="T12" fmla="*/ 30 w 53"/>
                <a:gd name="T13" fmla="*/ 23 h 46"/>
                <a:gd name="T14" fmla="*/ 30 w 53"/>
                <a:gd name="T15" fmla="*/ 25 h 46"/>
                <a:gd name="T16" fmla="*/ 11 w 53"/>
                <a:gd name="T17" fmla="*/ 45 h 46"/>
                <a:gd name="T18" fmla="*/ 19 w 53"/>
                <a:gd name="T19" fmla="*/ 45 h 46"/>
                <a:gd name="T20" fmla="*/ 36 w 53"/>
                <a:gd name="T21" fmla="*/ 33 h 46"/>
                <a:gd name="T22" fmla="*/ 53 w 53"/>
                <a:gd name="T23" fmla="*/ 0 h 46"/>
                <a:gd name="T24" fmla="*/ 30 w 53"/>
                <a:gd name="T25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" h="46">
                  <a:moveTo>
                    <a:pt x="30" y="6"/>
                  </a:moveTo>
                  <a:cubicBezTo>
                    <a:pt x="30" y="6"/>
                    <a:pt x="26" y="22"/>
                    <a:pt x="14" y="20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0" y="26"/>
                    <a:pt x="2" y="36"/>
                    <a:pt x="5" y="40"/>
                  </a:cubicBezTo>
                  <a:cubicBezTo>
                    <a:pt x="5" y="41"/>
                    <a:pt x="6" y="42"/>
                    <a:pt x="7" y="4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22"/>
                    <a:pt x="30" y="22"/>
                    <a:pt x="30" y="23"/>
                  </a:cubicBezTo>
                  <a:cubicBezTo>
                    <a:pt x="31" y="23"/>
                    <a:pt x="31" y="25"/>
                    <a:pt x="30" y="2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3" y="46"/>
                    <a:pt x="15" y="46"/>
                    <a:pt x="19" y="45"/>
                  </a:cubicBezTo>
                  <a:cubicBezTo>
                    <a:pt x="28" y="42"/>
                    <a:pt x="36" y="33"/>
                    <a:pt x="36" y="33"/>
                  </a:cubicBezTo>
                  <a:cubicBezTo>
                    <a:pt x="46" y="23"/>
                    <a:pt x="53" y="0"/>
                    <a:pt x="53" y="0"/>
                  </a:cubicBezTo>
                  <a:cubicBezTo>
                    <a:pt x="44" y="1"/>
                    <a:pt x="30" y="6"/>
                    <a:pt x="3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04" name="Group 303">
            <a:extLst>
              <a:ext uri="{FF2B5EF4-FFF2-40B4-BE49-F238E27FC236}">
                <a16:creationId xmlns="" xmlns:a16="http://schemas.microsoft.com/office/drawing/2014/main" id="{6EF5A307-BDF8-9A41-84FF-2AD43C667A1C}"/>
              </a:ext>
            </a:extLst>
          </p:cNvPr>
          <p:cNvGrpSpPr/>
          <p:nvPr/>
        </p:nvGrpSpPr>
        <p:grpSpPr>
          <a:xfrm>
            <a:off x="9224214" y="3198794"/>
            <a:ext cx="305453" cy="283923"/>
            <a:chOff x="6276975" y="3981450"/>
            <a:chExt cx="360363" cy="334963"/>
          </a:xfrm>
          <a:solidFill>
            <a:schemeClr val="bg1"/>
          </a:solidFill>
        </p:grpSpPr>
        <p:sp>
          <p:nvSpPr>
            <p:cNvPr id="305" name="Freeform 98">
              <a:extLst>
                <a:ext uri="{FF2B5EF4-FFF2-40B4-BE49-F238E27FC236}">
                  <a16:creationId xmlns="" xmlns:a16="http://schemas.microsoft.com/office/drawing/2014/main" id="{95B2C726-4696-B041-A928-1F8B4C04C8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2238" y="3981450"/>
              <a:ext cx="165100" cy="334963"/>
            </a:xfrm>
            <a:custGeom>
              <a:avLst/>
              <a:gdLst>
                <a:gd name="T0" fmla="*/ 14 w 44"/>
                <a:gd name="T1" fmla="*/ 37 h 89"/>
                <a:gd name="T2" fmla="*/ 12 w 44"/>
                <a:gd name="T3" fmla="*/ 39 h 89"/>
                <a:gd name="T4" fmla="*/ 10 w 44"/>
                <a:gd name="T5" fmla="*/ 37 h 89"/>
                <a:gd name="T6" fmla="*/ 0 w 44"/>
                <a:gd name="T7" fmla="*/ 31 h 89"/>
                <a:gd name="T8" fmla="*/ 0 w 44"/>
                <a:gd name="T9" fmla="*/ 67 h 89"/>
                <a:gd name="T10" fmla="*/ 22 w 44"/>
                <a:gd name="T11" fmla="*/ 89 h 89"/>
                <a:gd name="T12" fmla="*/ 44 w 44"/>
                <a:gd name="T13" fmla="*/ 67 h 89"/>
                <a:gd name="T14" fmla="*/ 40 w 44"/>
                <a:gd name="T15" fmla="*/ 54 h 89"/>
                <a:gd name="T16" fmla="*/ 28 w 44"/>
                <a:gd name="T17" fmla="*/ 26 h 89"/>
                <a:gd name="T18" fmla="*/ 27 w 44"/>
                <a:gd name="T19" fmla="*/ 26 h 89"/>
                <a:gd name="T20" fmla="*/ 22 w 44"/>
                <a:gd name="T21" fmla="*/ 20 h 89"/>
                <a:gd name="T22" fmla="*/ 16 w 44"/>
                <a:gd name="T23" fmla="*/ 5 h 89"/>
                <a:gd name="T24" fmla="*/ 15 w 44"/>
                <a:gd name="T25" fmla="*/ 4 h 89"/>
                <a:gd name="T26" fmla="*/ 1 w 44"/>
                <a:gd name="T27" fmla="*/ 4 h 89"/>
                <a:gd name="T28" fmla="*/ 0 w 44"/>
                <a:gd name="T29" fmla="*/ 5 h 89"/>
                <a:gd name="T30" fmla="*/ 0 w 44"/>
                <a:gd name="T31" fmla="*/ 27 h 89"/>
                <a:gd name="T32" fmla="*/ 14 w 44"/>
                <a:gd name="T33" fmla="*/ 37 h 89"/>
                <a:gd name="T34" fmla="*/ 22 w 44"/>
                <a:gd name="T35" fmla="*/ 85 h 89"/>
                <a:gd name="T36" fmla="*/ 4 w 44"/>
                <a:gd name="T37" fmla="*/ 67 h 89"/>
                <a:gd name="T38" fmla="*/ 22 w 44"/>
                <a:gd name="T39" fmla="*/ 49 h 89"/>
                <a:gd name="T40" fmla="*/ 40 w 44"/>
                <a:gd name="T41" fmla="*/ 67 h 89"/>
                <a:gd name="T42" fmla="*/ 22 w 44"/>
                <a:gd name="T43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89">
                  <a:moveTo>
                    <a:pt x="14" y="37"/>
                  </a:moveTo>
                  <a:cubicBezTo>
                    <a:pt x="14" y="38"/>
                    <a:pt x="13" y="39"/>
                    <a:pt x="12" y="39"/>
                  </a:cubicBezTo>
                  <a:cubicBezTo>
                    <a:pt x="11" y="39"/>
                    <a:pt x="10" y="38"/>
                    <a:pt x="10" y="37"/>
                  </a:cubicBezTo>
                  <a:cubicBezTo>
                    <a:pt x="10" y="35"/>
                    <a:pt x="6" y="32"/>
                    <a:pt x="0" y="3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34" y="89"/>
                    <a:pt x="44" y="79"/>
                    <a:pt x="44" y="67"/>
                  </a:cubicBezTo>
                  <a:cubicBezTo>
                    <a:pt x="44" y="62"/>
                    <a:pt x="42" y="58"/>
                    <a:pt x="40" y="54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7" y="26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4"/>
                    <a:pt x="16" y="4"/>
                    <a:pt x="15" y="4"/>
                  </a:cubicBezTo>
                  <a:cubicBezTo>
                    <a:pt x="12" y="0"/>
                    <a:pt x="4" y="0"/>
                    <a:pt x="1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8" y="28"/>
                    <a:pt x="14" y="32"/>
                    <a:pt x="14" y="37"/>
                  </a:cubicBezTo>
                  <a:close/>
                  <a:moveTo>
                    <a:pt x="22" y="85"/>
                  </a:moveTo>
                  <a:cubicBezTo>
                    <a:pt x="12" y="85"/>
                    <a:pt x="4" y="77"/>
                    <a:pt x="4" y="67"/>
                  </a:cubicBezTo>
                  <a:cubicBezTo>
                    <a:pt x="4" y="57"/>
                    <a:pt x="12" y="49"/>
                    <a:pt x="22" y="49"/>
                  </a:cubicBezTo>
                  <a:cubicBezTo>
                    <a:pt x="32" y="49"/>
                    <a:pt x="40" y="57"/>
                    <a:pt x="40" y="67"/>
                  </a:cubicBezTo>
                  <a:cubicBezTo>
                    <a:pt x="40" y="77"/>
                    <a:pt x="32" y="85"/>
                    <a:pt x="22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99">
              <a:extLst>
                <a:ext uri="{FF2B5EF4-FFF2-40B4-BE49-F238E27FC236}">
                  <a16:creationId xmlns="" xmlns:a16="http://schemas.microsoft.com/office/drawing/2014/main" id="{6EB5C95C-7774-AD4C-BCBA-D6C8B44E30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76975" y="3981450"/>
              <a:ext cx="165100" cy="334963"/>
            </a:xfrm>
            <a:custGeom>
              <a:avLst/>
              <a:gdLst>
                <a:gd name="T0" fmla="*/ 0 w 44"/>
                <a:gd name="T1" fmla="*/ 67 h 89"/>
                <a:gd name="T2" fmla="*/ 22 w 44"/>
                <a:gd name="T3" fmla="*/ 89 h 89"/>
                <a:gd name="T4" fmla="*/ 44 w 44"/>
                <a:gd name="T5" fmla="*/ 67 h 89"/>
                <a:gd name="T6" fmla="*/ 44 w 44"/>
                <a:gd name="T7" fmla="*/ 31 h 89"/>
                <a:gd name="T8" fmla="*/ 34 w 44"/>
                <a:gd name="T9" fmla="*/ 37 h 89"/>
                <a:gd name="T10" fmla="*/ 32 w 44"/>
                <a:gd name="T11" fmla="*/ 39 h 89"/>
                <a:gd name="T12" fmla="*/ 30 w 44"/>
                <a:gd name="T13" fmla="*/ 37 h 89"/>
                <a:gd name="T14" fmla="*/ 44 w 44"/>
                <a:gd name="T15" fmla="*/ 27 h 89"/>
                <a:gd name="T16" fmla="*/ 44 w 44"/>
                <a:gd name="T17" fmla="*/ 5 h 89"/>
                <a:gd name="T18" fmla="*/ 43 w 44"/>
                <a:gd name="T19" fmla="*/ 4 h 89"/>
                <a:gd name="T20" fmla="*/ 29 w 44"/>
                <a:gd name="T21" fmla="*/ 4 h 89"/>
                <a:gd name="T22" fmla="*/ 28 w 44"/>
                <a:gd name="T23" fmla="*/ 4 h 89"/>
                <a:gd name="T24" fmla="*/ 22 w 44"/>
                <a:gd name="T25" fmla="*/ 20 h 89"/>
                <a:gd name="T26" fmla="*/ 17 w 44"/>
                <a:gd name="T27" fmla="*/ 26 h 89"/>
                <a:gd name="T28" fmla="*/ 16 w 44"/>
                <a:gd name="T29" fmla="*/ 26 h 89"/>
                <a:gd name="T30" fmla="*/ 4 w 44"/>
                <a:gd name="T31" fmla="*/ 54 h 89"/>
                <a:gd name="T32" fmla="*/ 0 w 44"/>
                <a:gd name="T33" fmla="*/ 67 h 89"/>
                <a:gd name="T34" fmla="*/ 22 w 44"/>
                <a:gd name="T35" fmla="*/ 85 h 89"/>
                <a:gd name="T36" fmla="*/ 4 w 44"/>
                <a:gd name="T37" fmla="*/ 67 h 89"/>
                <a:gd name="T38" fmla="*/ 22 w 44"/>
                <a:gd name="T39" fmla="*/ 49 h 89"/>
                <a:gd name="T40" fmla="*/ 40 w 44"/>
                <a:gd name="T41" fmla="*/ 67 h 89"/>
                <a:gd name="T42" fmla="*/ 22 w 44"/>
                <a:gd name="T43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89">
                  <a:moveTo>
                    <a:pt x="0" y="67"/>
                  </a:moveTo>
                  <a:cubicBezTo>
                    <a:pt x="0" y="79"/>
                    <a:pt x="10" y="89"/>
                    <a:pt x="22" y="89"/>
                  </a:cubicBezTo>
                  <a:cubicBezTo>
                    <a:pt x="34" y="89"/>
                    <a:pt x="44" y="79"/>
                    <a:pt x="44" y="67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38" y="32"/>
                    <a:pt x="34" y="35"/>
                    <a:pt x="34" y="37"/>
                  </a:cubicBezTo>
                  <a:cubicBezTo>
                    <a:pt x="34" y="38"/>
                    <a:pt x="33" y="39"/>
                    <a:pt x="32" y="39"/>
                  </a:cubicBezTo>
                  <a:cubicBezTo>
                    <a:pt x="31" y="39"/>
                    <a:pt x="30" y="38"/>
                    <a:pt x="30" y="37"/>
                  </a:cubicBezTo>
                  <a:cubicBezTo>
                    <a:pt x="30" y="32"/>
                    <a:pt x="36" y="28"/>
                    <a:pt x="44" y="27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4"/>
                    <a:pt x="43" y="4"/>
                  </a:cubicBezTo>
                  <a:cubicBezTo>
                    <a:pt x="40" y="0"/>
                    <a:pt x="32" y="0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8"/>
                    <a:pt x="0" y="62"/>
                    <a:pt x="0" y="67"/>
                  </a:cubicBezTo>
                  <a:close/>
                  <a:moveTo>
                    <a:pt x="22" y="85"/>
                  </a:moveTo>
                  <a:cubicBezTo>
                    <a:pt x="12" y="85"/>
                    <a:pt x="4" y="77"/>
                    <a:pt x="4" y="67"/>
                  </a:cubicBezTo>
                  <a:cubicBezTo>
                    <a:pt x="4" y="57"/>
                    <a:pt x="12" y="49"/>
                    <a:pt x="22" y="49"/>
                  </a:cubicBezTo>
                  <a:cubicBezTo>
                    <a:pt x="32" y="49"/>
                    <a:pt x="40" y="57"/>
                    <a:pt x="40" y="67"/>
                  </a:cubicBezTo>
                  <a:cubicBezTo>
                    <a:pt x="40" y="77"/>
                    <a:pt x="32" y="85"/>
                    <a:pt x="22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100">
              <a:extLst>
                <a:ext uri="{FF2B5EF4-FFF2-40B4-BE49-F238E27FC236}">
                  <a16:creationId xmlns="" xmlns:a16="http://schemas.microsoft.com/office/drawing/2014/main" id="{DDDDCB57-7E23-1841-B07C-CFD48002D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138" y="4181475"/>
              <a:ext cx="58738" cy="60325"/>
            </a:xfrm>
            <a:custGeom>
              <a:avLst/>
              <a:gdLst>
                <a:gd name="T0" fmla="*/ 14 w 16"/>
                <a:gd name="T1" fmla="*/ 4 h 16"/>
                <a:gd name="T2" fmla="*/ 16 w 16"/>
                <a:gd name="T3" fmla="*/ 2 h 16"/>
                <a:gd name="T4" fmla="*/ 14 w 16"/>
                <a:gd name="T5" fmla="*/ 0 h 16"/>
                <a:gd name="T6" fmla="*/ 0 w 16"/>
                <a:gd name="T7" fmla="*/ 14 h 16"/>
                <a:gd name="T8" fmla="*/ 2 w 16"/>
                <a:gd name="T9" fmla="*/ 16 h 16"/>
                <a:gd name="T10" fmla="*/ 4 w 16"/>
                <a:gd name="T11" fmla="*/ 14 h 16"/>
                <a:gd name="T12" fmla="*/ 14 w 16"/>
                <a:gd name="T13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14" y="4"/>
                  </a:move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" y="16"/>
                    <a:pt x="4" y="15"/>
                    <a:pt x="4" y="14"/>
                  </a:cubicBezTo>
                  <a:cubicBezTo>
                    <a:pt x="4" y="9"/>
                    <a:pt x="8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101">
              <a:extLst>
                <a:ext uri="{FF2B5EF4-FFF2-40B4-BE49-F238E27FC236}">
                  <a16:creationId xmlns="" xmlns:a16="http://schemas.microsoft.com/office/drawing/2014/main" id="{0A7C9DBA-7E2C-9E4E-8FBD-61718A707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2400" y="4181475"/>
              <a:ext cx="58738" cy="60325"/>
            </a:xfrm>
            <a:custGeom>
              <a:avLst/>
              <a:gdLst>
                <a:gd name="T0" fmla="*/ 14 w 16"/>
                <a:gd name="T1" fmla="*/ 4 h 16"/>
                <a:gd name="T2" fmla="*/ 16 w 16"/>
                <a:gd name="T3" fmla="*/ 2 h 16"/>
                <a:gd name="T4" fmla="*/ 14 w 16"/>
                <a:gd name="T5" fmla="*/ 0 h 16"/>
                <a:gd name="T6" fmla="*/ 0 w 16"/>
                <a:gd name="T7" fmla="*/ 14 h 16"/>
                <a:gd name="T8" fmla="*/ 2 w 16"/>
                <a:gd name="T9" fmla="*/ 16 h 16"/>
                <a:gd name="T10" fmla="*/ 4 w 16"/>
                <a:gd name="T11" fmla="*/ 14 h 16"/>
                <a:gd name="T12" fmla="*/ 14 w 16"/>
                <a:gd name="T13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14" y="4"/>
                  </a:move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" y="16"/>
                    <a:pt x="4" y="15"/>
                    <a:pt x="4" y="14"/>
                  </a:cubicBezTo>
                  <a:cubicBezTo>
                    <a:pt x="4" y="9"/>
                    <a:pt x="8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09" name="Freeform 110">
            <a:extLst>
              <a:ext uri="{FF2B5EF4-FFF2-40B4-BE49-F238E27FC236}">
                <a16:creationId xmlns="" xmlns:a16="http://schemas.microsoft.com/office/drawing/2014/main" id="{1A3AF230-5337-0340-8F9F-E826A9261ACD}"/>
              </a:ext>
            </a:extLst>
          </p:cNvPr>
          <p:cNvSpPr>
            <a:spLocks noEditPoints="1"/>
          </p:cNvSpPr>
          <p:nvPr/>
        </p:nvSpPr>
        <p:spPr bwMode="auto">
          <a:xfrm>
            <a:off x="10590166" y="4458846"/>
            <a:ext cx="299637" cy="299637"/>
          </a:xfrm>
          <a:custGeom>
            <a:avLst/>
            <a:gdLst>
              <a:gd name="T0" fmla="*/ 86 w 92"/>
              <a:gd name="T1" fmla="*/ 14 h 92"/>
              <a:gd name="T2" fmla="*/ 80 w 92"/>
              <a:gd name="T3" fmla="*/ 18 h 92"/>
              <a:gd name="T4" fmla="*/ 73 w 92"/>
              <a:gd name="T5" fmla="*/ 18 h 92"/>
              <a:gd name="T6" fmla="*/ 47 w 92"/>
              <a:gd name="T7" fmla="*/ 0 h 92"/>
              <a:gd name="T8" fmla="*/ 45 w 92"/>
              <a:gd name="T9" fmla="*/ 0 h 92"/>
              <a:gd name="T10" fmla="*/ 19 w 92"/>
              <a:gd name="T11" fmla="*/ 18 h 92"/>
              <a:gd name="T12" fmla="*/ 12 w 92"/>
              <a:gd name="T13" fmla="*/ 18 h 92"/>
              <a:gd name="T14" fmla="*/ 6 w 92"/>
              <a:gd name="T15" fmla="*/ 14 h 92"/>
              <a:gd name="T16" fmla="*/ 0 w 92"/>
              <a:gd name="T17" fmla="*/ 20 h 92"/>
              <a:gd name="T18" fmla="*/ 6 w 92"/>
              <a:gd name="T19" fmla="*/ 26 h 92"/>
              <a:gd name="T20" fmla="*/ 12 w 92"/>
              <a:gd name="T21" fmla="*/ 22 h 92"/>
              <a:gd name="T22" fmla="*/ 18 w 92"/>
              <a:gd name="T23" fmla="*/ 22 h 92"/>
              <a:gd name="T24" fmla="*/ 18 w 92"/>
              <a:gd name="T25" fmla="*/ 68 h 92"/>
              <a:gd name="T26" fmla="*/ 19 w 92"/>
              <a:gd name="T27" fmla="*/ 70 h 92"/>
              <a:gd name="T28" fmla="*/ 45 w 92"/>
              <a:gd name="T29" fmla="*/ 92 h 92"/>
              <a:gd name="T30" fmla="*/ 46 w 92"/>
              <a:gd name="T31" fmla="*/ 92 h 92"/>
              <a:gd name="T32" fmla="*/ 47 w 92"/>
              <a:gd name="T33" fmla="*/ 92 h 92"/>
              <a:gd name="T34" fmla="*/ 73 w 92"/>
              <a:gd name="T35" fmla="*/ 70 h 92"/>
              <a:gd name="T36" fmla="*/ 74 w 92"/>
              <a:gd name="T37" fmla="*/ 68 h 92"/>
              <a:gd name="T38" fmla="*/ 74 w 92"/>
              <a:gd name="T39" fmla="*/ 22 h 92"/>
              <a:gd name="T40" fmla="*/ 80 w 92"/>
              <a:gd name="T41" fmla="*/ 22 h 92"/>
              <a:gd name="T42" fmla="*/ 86 w 92"/>
              <a:gd name="T43" fmla="*/ 26 h 92"/>
              <a:gd name="T44" fmla="*/ 92 w 92"/>
              <a:gd name="T45" fmla="*/ 20 h 92"/>
              <a:gd name="T46" fmla="*/ 86 w 92"/>
              <a:gd name="T47" fmla="*/ 14 h 92"/>
              <a:gd name="T48" fmla="*/ 46 w 92"/>
              <a:gd name="T49" fmla="*/ 4 h 92"/>
              <a:gd name="T50" fmla="*/ 66 w 92"/>
              <a:gd name="T51" fmla="*/ 18 h 92"/>
              <a:gd name="T52" fmla="*/ 26 w 92"/>
              <a:gd name="T53" fmla="*/ 18 h 92"/>
              <a:gd name="T54" fmla="*/ 46 w 92"/>
              <a:gd name="T55" fmla="*/ 4 h 92"/>
              <a:gd name="T56" fmla="*/ 65 w 92"/>
              <a:gd name="T57" fmla="*/ 46 h 92"/>
              <a:gd name="T58" fmla="*/ 55 w 92"/>
              <a:gd name="T59" fmla="*/ 53 h 92"/>
              <a:gd name="T60" fmla="*/ 59 w 92"/>
              <a:gd name="T61" fmla="*/ 65 h 92"/>
              <a:gd name="T62" fmla="*/ 58 w 92"/>
              <a:gd name="T63" fmla="*/ 67 h 92"/>
              <a:gd name="T64" fmla="*/ 56 w 92"/>
              <a:gd name="T65" fmla="*/ 67 h 92"/>
              <a:gd name="T66" fmla="*/ 46 w 92"/>
              <a:gd name="T67" fmla="*/ 60 h 92"/>
              <a:gd name="T68" fmla="*/ 36 w 92"/>
              <a:gd name="T69" fmla="*/ 67 h 92"/>
              <a:gd name="T70" fmla="*/ 35 w 92"/>
              <a:gd name="T71" fmla="*/ 68 h 92"/>
              <a:gd name="T72" fmla="*/ 34 w 92"/>
              <a:gd name="T73" fmla="*/ 67 h 92"/>
              <a:gd name="T74" fmla="*/ 33 w 92"/>
              <a:gd name="T75" fmla="*/ 65 h 92"/>
              <a:gd name="T76" fmla="*/ 37 w 92"/>
              <a:gd name="T77" fmla="*/ 53 h 92"/>
              <a:gd name="T78" fmla="*/ 27 w 92"/>
              <a:gd name="T79" fmla="*/ 46 h 92"/>
              <a:gd name="T80" fmla="*/ 26 w 92"/>
              <a:gd name="T81" fmla="*/ 43 h 92"/>
              <a:gd name="T82" fmla="*/ 28 w 92"/>
              <a:gd name="T83" fmla="*/ 42 h 92"/>
              <a:gd name="T84" fmla="*/ 40 w 92"/>
              <a:gd name="T85" fmla="*/ 42 h 92"/>
              <a:gd name="T86" fmla="*/ 44 w 92"/>
              <a:gd name="T87" fmla="*/ 30 h 92"/>
              <a:gd name="T88" fmla="*/ 48 w 92"/>
              <a:gd name="T89" fmla="*/ 30 h 92"/>
              <a:gd name="T90" fmla="*/ 52 w 92"/>
              <a:gd name="T91" fmla="*/ 42 h 92"/>
              <a:gd name="T92" fmla="*/ 64 w 92"/>
              <a:gd name="T93" fmla="*/ 42 h 92"/>
              <a:gd name="T94" fmla="*/ 66 w 92"/>
              <a:gd name="T95" fmla="*/ 43 h 92"/>
              <a:gd name="T96" fmla="*/ 65 w 92"/>
              <a:gd name="T97" fmla="*/ 4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2" h="92">
                <a:moveTo>
                  <a:pt x="86" y="14"/>
                </a:moveTo>
                <a:cubicBezTo>
                  <a:pt x="83" y="14"/>
                  <a:pt x="81" y="16"/>
                  <a:pt x="80" y="18"/>
                </a:cubicBezTo>
                <a:cubicBezTo>
                  <a:pt x="73" y="18"/>
                  <a:pt x="73" y="18"/>
                  <a:pt x="73" y="18"/>
                </a:cubicBez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6" y="0"/>
                  <a:pt x="45" y="0"/>
                </a:cubicBezTo>
                <a:cubicBezTo>
                  <a:pt x="19" y="18"/>
                  <a:pt x="19" y="18"/>
                  <a:pt x="19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1" y="16"/>
                  <a:pt x="9" y="14"/>
                  <a:pt x="6" y="14"/>
                </a:cubicBezTo>
                <a:cubicBezTo>
                  <a:pt x="3" y="14"/>
                  <a:pt x="0" y="17"/>
                  <a:pt x="0" y="20"/>
                </a:cubicBezTo>
                <a:cubicBezTo>
                  <a:pt x="0" y="23"/>
                  <a:pt x="3" y="26"/>
                  <a:pt x="6" y="26"/>
                </a:cubicBezTo>
                <a:cubicBezTo>
                  <a:pt x="9" y="26"/>
                  <a:pt x="11" y="24"/>
                  <a:pt x="12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68"/>
                  <a:pt x="18" y="68"/>
                  <a:pt x="18" y="68"/>
                </a:cubicBezTo>
                <a:cubicBezTo>
                  <a:pt x="18" y="69"/>
                  <a:pt x="18" y="69"/>
                  <a:pt x="19" y="70"/>
                </a:cubicBezTo>
                <a:cubicBezTo>
                  <a:pt x="45" y="92"/>
                  <a:pt x="45" y="92"/>
                  <a:pt x="45" y="92"/>
                </a:cubicBezTo>
                <a:cubicBezTo>
                  <a:pt x="45" y="92"/>
                  <a:pt x="46" y="92"/>
                  <a:pt x="46" y="92"/>
                </a:cubicBezTo>
                <a:cubicBezTo>
                  <a:pt x="46" y="92"/>
                  <a:pt x="47" y="92"/>
                  <a:pt x="47" y="92"/>
                </a:cubicBezTo>
                <a:cubicBezTo>
                  <a:pt x="73" y="70"/>
                  <a:pt x="73" y="70"/>
                  <a:pt x="73" y="70"/>
                </a:cubicBezTo>
                <a:cubicBezTo>
                  <a:pt x="74" y="69"/>
                  <a:pt x="74" y="69"/>
                  <a:pt x="74" y="68"/>
                </a:cubicBezTo>
                <a:cubicBezTo>
                  <a:pt x="74" y="22"/>
                  <a:pt x="74" y="22"/>
                  <a:pt x="74" y="22"/>
                </a:cubicBezTo>
                <a:cubicBezTo>
                  <a:pt x="80" y="22"/>
                  <a:pt x="80" y="22"/>
                  <a:pt x="80" y="22"/>
                </a:cubicBezTo>
                <a:cubicBezTo>
                  <a:pt x="81" y="24"/>
                  <a:pt x="83" y="26"/>
                  <a:pt x="86" y="26"/>
                </a:cubicBezTo>
                <a:cubicBezTo>
                  <a:pt x="89" y="26"/>
                  <a:pt x="92" y="23"/>
                  <a:pt x="92" y="20"/>
                </a:cubicBezTo>
                <a:cubicBezTo>
                  <a:pt x="92" y="17"/>
                  <a:pt x="89" y="14"/>
                  <a:pt x="86" y="14"/>
                </a:cubicBezTo>
                <a:close/>
                <a:moveTo>
                  <a:pt x="46" y="4"/>
                </a:moveTo>
                <a:cubicBezTo>
                  <a:pt x="66" y="18"/>
                  <a:pt x="66" y="18"/>
                  <a:pt x="66" y="18"/>
                </a:cubicBezTo>
                <a:cubicBezTo>
                  <a:pt x="26" y="18"/>
                  <a:pt x="26" y="18"/>
                  <a:pt x="26" y="18"/>
                </a:cubicBezTo>
                <a:lnTo>
                  <a:pt x="46" y="4"/>
                </a:lnTo>
                <a:close/>
                <a:moveTo>
                  <a:pt x="65" y="46"/>
                </a:moveTo>
                <a:cubicBezTo>
                  <a:pt x="55" y="53"/>
                  <a:pt x="55" y="53"/>
                  <a:pt x="55" y="53"/>
                </a:cubicBezTo>
                <a:cubicBezTo>
                  <a:pt x="59" y="65"/>
                  <a:pt x="59" y="65"/>
                  <a:pt x="59" y="65"/>
                </a:cubicBezTo>
                <a:cubicBezTo>
                  <a:pt x="59" y="66"/>
                  <a:pt x="59" y="67"/>
                  <a:pt x="58" y="67"/>
                </a:cubicBezTo>
                <a:cubicBezTo>
                  <a:pt x="58" y="68"/>
                  <a:pt x="57" y="68"/>
                  <a:pt x="56" y="67"/>
                </a:cubicBezTo>
                <a:cubicBezTo>
                  <a:pt x="46" y="60"/>
                  <a:pt x="46" y="60"/>
                  <a:pt x="46" y="60"/>
                </a:cubicBezTo>
                <a:cubicBezTo>
                  <a:pt x="36" y="67"/>
                  <a:pt x="36" y="67"/>
                  <a:pt x="36" y="67"/>
                </a:cubicBezTo>
                <a:cubicBezTo>
                  <a:pt x="36" y="68"/>
                  <a:pt x="35" y="68"/>
                  <a:pt x="35" y="68"/>
                </a:cubicBezTo>
                <a:cubicBezTo>
                  <a:pt x="34" y="68"/>
                  <a:pt x="34" y="68"/>
                  <a:pt x="34" y="67"/>
                </a:cubicBezTo>
                <a:cubicBezTo>
                  <a:pt x="33" y="67"/>
                  <a:pt x="33" y="66"/>
                  <a:pt x="33" y="65"/>
                </a:cubicBezTo>
                <a:cubicBezTo>
                  <a:pt x="37" y="53"/>
                  <a:pt x="37" y="53"/>
                  <a:pt x="37" y="53"/>
                </a:cubicBezTo>
                <a:cubicBezTo>
                  <a:pt x="27" y="46"/>
                  <a:pt x="27" y="46"/>
                  <a:pt x="27" y="46"/>
                </a:cubicBezTo>
                <a:cubicBezTo>
                  <a:pt x="26" y="45"/>
                  <a:pt x="26" y="44"/>
                  <a:pt x="26" y="43"/>
                </a:cubicBezTo>
                <a:cubicBezTo>
                  <a:pt x="26" y="43"/>
                  <a:pt x="27" y="42"/>
                  <a:pt x="28" y="42"/>
                </a:cubicBezTo>
                <a:cubicBezTo>
                  <a:pt x="40" y="42"/>
                  <a:pt x="40" y="42"/>
                  <a:pt x="40" y="42"/>
                </a:cubicBezTo>
                <a:cubicBezTo>
                  <a:pt x="44" y="30"/>
                  <a:pt x="44" y="30"/>
                  <a:pt x="44" y="30"/>
                </a:cubicBezTo>
                <a:cubicBezTo>
                  <a:pt x="45" y="28"/>
                  <a:pt x="47" y="28"/>
                  <a:pt x="48" y="30"/>
                </a:cubicBezTo>
                <a:cubicBezTo>
                  <a:pt x="52" y="42"/>
                  <a:pt x="52" y="42"/>
                  <a:pt x="52" y="42"/>
                </a:cubicBezTo>
                <a:cubicBezTo>
                  <a:pt x="64" y="42"/>
                  <a:pt x="64" y="42"/>
                  <a:pt x="64" y="42"/>
                </a:cubicBezTo>
                <a:cubicBezTo>
                  <a:pt x="65" y="42"/>
                  <a:pt x="66" y="43"/>
                  <a:pt x="66" y="43"/>
                </a:cubicBezTo>
                <a:cubicBezTo>
                  <a:pt x="66" y="44"/>
                  <a:pt x="66" y="45"/>
                  <a:pt x="65" y="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9304965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DniouTw2GU9T5qNU5LCv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DniouTw2GU9T5qNU5LCv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DniouTw2GU9T5qNU5LCv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DniouTw2GU9T5qNU5LCv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DniouTw2GU9T5qNU5LCv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DniouTw2GU9T5qNU5LCv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8OknFC8PXPmQeskTdn3x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_6m8dyc2kj1oLqnp8_zQ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8OknFC8PXPmQeskTdn3x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2FGC3Ie5gZjV.esiw02_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mfWD7hxN4e2jW9hecLIOg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818</Words>
  <Application>Microsoft Office PowerPoint</Application>
  <PresentationFormat>Custom</PresentationFormat>
  <Paragraphs>220</Paragraphs>
  <Slides>10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think-cell Slide</vt:lpstr>
      <vt:lpstr>Online Event Schedule</vt:lpstr>
      <vt:lpstr>JANUARY</vt:lpstr>
      <vt:lpstr>Event Calendar</vt:lpstr>
      <vt:lpstr>Event Calendar</vt:lpstr>
      <vt:lpstr>Event Calendar</vt:lpstr>
      <vt:lpstr>Weekly Timeline</vt:lpstr>
      <vt:lpstr>Timeline Event</vt:lpstr>
      <vt:lpstr>Daily Event</vt:lpstr>
      <vt:lpstr>Timeline Event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 24slides3</dc:creator>
  <cp:lastModifiedBy>USER</cp:lastModifiedBy>
  <cp:revision>40</cp:revision>
  <dcterms:created xsi:type="dcterms:W3CDTF">2020-08-10T07:42:13Z</dcterms:created>
  <dcterms:modified xsi:type="dcterms:W3CDTF">2022-07-21T07:03:00Z</dcterms:modified>
</cp:coreProperties>
</file>