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60" userDrawn="1">
          <p15:clr>
            <a:srgbClr val="A4A3A4"/>
          </p15:clr>
        </p15:guide>
        <p15:guide id="4" pos="7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2B95"/>
    <a:srgbClr val="DE4D1F"/>
    <a:srgbClr val="A6B726"/>
    <a:srgbClr val="295E7B"/>
    <a:srgbClr val="D0E5F0"/>
    <a:srgbClr val="3B87B1"/>
    <a:srgbClr val="77831B"/>
    <a:srgbClr val="97C4DD"/>
    <a:srgbClr val="FDD043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4660"/>
  </p:normalViewPr>
  <p:slideViewPr>
    <p:cSldViewPr snapToGrid="0" showGuides="1">
      <p:cViewPr>
        <p:scale>
          <a:sx n="116" d="100"/>
          <a:sy n="116" d="100"/>
        </p:scale>
        <p:origin x="-390" y="-66"/>
      </p:cViewPr>
      <p:guideLst>
        <p:guide orient="horz" pos="2160"/>
        <p:guide pos="3840"/>
        <p:guide pos="360"/>
        <p:guide pos="7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DD04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D7-4313-B63A-9FBF738FBF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D7-4313-B63A-9FBF738FBF0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B87B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D7-4313-B63A-9FBF738FB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444800"/>
        <c:axId val="10446336"/>
      </c:barChart>
      <c:catAx>
        <c:axId val="1044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0446336"/>
        <c:crosses val="autoZero"/>
        <c:auto val="1"/>
        <c:lblAlgn val="ctr"/>
        <c:lblOffset val="100"/>
        <c:noMultiLvlLbl val="0"/>
      </c:catAx>
      <c:valAx>
        <c:axId val="10446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0444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DD04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D7-4313-B63A-9FBF738FBF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D7-4313-B63A-9FBF738FBF0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B87B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D7-4313-B63A-9FBF738FB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465280"/>
        <c:axId val="10466816"/>
      </c:barChart>
      <c:catAx>
        <c:axId val="1046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0466816"/>
        <c:crosses val="autoZero"/>
        <c:auto val="1"/>
        <c:lblAlgn val="ctr"/>
        <c:lblOffset val="100"/>
        <c:noMultiLvlLbl val="0"/>
      </c:catAx>
      <c:valAx>
        <c:axId val="1046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0465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96FCF-94BC-47AB-97B0-F75810B24DF8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64624-2DC8-4B80-9C98-68E330EABF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47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homajob?utm_source=unsplash&amp;utm_medium=referral&amp;utm_content=creditCopyTex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/s/photos/project?utm_source=unsplash&amp;utm_medium=referral&amp;utm_content=creditCopyText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priscilladupreez?utm_source=unsplash&amp;utm_medium=referral&amp;utm_content=creditCopyTex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/s/photos/project?utm_source=unsplash&amp;utm_medium=referral&amp;utm_content=creditCopyText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campaign_creators?utm_source=unsplash&amp;utm_medium=referral&amp;utm_content=creditCopyTex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/s/photos/office-work?utm_source=unsplash&amp;utm_medium=referral&amp;utm_content=creditCopyText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joakimnadell?utm_source=unsplash&amp;utm_medium=referral&amp;utm_content=creditCopyTex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/s/photos/building-abstract?utm_source=unsplash&amp;utm_medium=referral&amp;utm_content=creditCopyText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irfansimsar?utm_source=unsplash&amp;utm_medium=referral&amp;utm_content=creditCopyText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t/business-work?utm_source=unsplash&amp;utm_medium=referral&amp;utm_content=creditCopyText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surface?utm_source=unsplash&amp;utm_medium=referral&amp;utm_content=creditCopyText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t/business-work?utm_source=unsplash&amp;utm_medium=referral&amp;utm_content=creditCopyTex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Scott Graham</a:t>
            </a:r>
            <a:r>
              <a:rPr lang="en-US" dirty="0"/>
              <a:t> on </a:t>
            </a:r>
            <a:r>
              <a:rPr lang="en-US" dirty="0" err="1">
                <a:hlinkClick r:id="rId4"/>
              </a:rPr>
              <a:t>Unsplash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Priscilla Du </a:t>
            </a:r>
            <a:r>
              <a:rPr lang="en-US" dirty="0" err="1">
                <a:hlinkClick r:id="rId3"/>
              </a:rPr>
              <a:t>Preez</a:t>
            </a:r>
            <a:r>
              <a:rPr lang="en-US" dirty="0"/>
              <a:t> on </a:t>
            </a:r>
            <a:r>
              <a:rPr lang="en-US" dirty="0" err="1">
                <a:hlinkClick r:id="rId4"/>
              </a:rPr>
              <a:t>Unsplash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9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Campaign Creators</a:t>
            </a:r>
            <a:r>
              <a:rPr lang="en-US" dirty="0"/>
              <a:t> on </a:t>
            </a:r>
            <a:r>
              <a:rPr lang="en-US" dirty="0" err="1">
                <a:hlinkClick r:id="rId4" action="ppaction://hlinkfile"/>
              </a:rPr>
              <a:t>Unsplash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08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Joakim </a:t>
            </a:r>
            <a:r>
              <a:rPr lang="en-US" dirty="0" err="1">
                <a:hlinkClick r:id="rId3"/>
              </a:rPr>
              <a:t>Nådell</a:t>
            </a:r>
            <a:r>
              <a:rPr lang="en-US" dirty="0"/>
              <a:t> on </a:t>
            </a:r>
            <a:r>
              <a:rPr lang="en-US" dirty="0" err="1">
                <a:hlinkClick r:id="rId4" action="ppaction://hlinkfile"/>
              </a:rPr>
              <a:t>Unsplash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56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İrfan </a:t>
            </a:r>
            <a:r>
              <a:rPr lang="en-US" dirty="0" err="1">
                <a:hlinkClick r:id="rId3"/>
              </a:rPr>
              <a:t>Simsar</a:t>
            </a:r>
            <a:r>
              <a:rPr lang="en-US" dirty="0"/>
              <a:t> on </a:t>
            </a:r>
            <a:r>
              <a:rPr lang="en-US" dirty="0" err="1">
                <a:hlinkClick r:id="rId4"/>
              </a:rPr>
              <a:t>Unsplash</a:t>
            </a:r>
            <a:r>
              <a:rPr lang="en-US" dirty="0"/>
              <a:t> 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86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Surface</a:t>
            </a:r>
            <a:r>
              <a:rPr lang="en-US" dirty="0"/>
              <a:t> on </a:t>
            </a:r>
            <a:r>
              <a:rPr lang="en-US" dirty="0" err="1">
                <a:hlinkClick r:id="rId4"/>
              </a:rPr>
              <a:t>Unsplash</a:t>
            </a:r>
            <a:r>
              <a:rPr lang="en-US" dirty="0"/>
              <a:t> 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364624-2DC8-4B80-9C98-68E330EABF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38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9BD7C2-2D12-4700-864B-2C660C8A4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466C720-D4D2-4FD9-B275-0938A6D62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7D0A2E1-DAF3-4329-8958-879E69DA0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55515A-BA0A-4C98-BAB1-653A7C60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515B756-9846-46B6-85EC-0DE251D0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2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AD28EF-E0F5-45D2-A81A-06F956CA0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D3432D9-0691-462C-BDFA-A598B141E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93B4832-F323-4AF2-B336-248CBC5D94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A35ECA-7A0D-47E4-9274-4300B48FC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3D9687-62C4-47BE-9F7F-89A8AEB4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29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6FFA10F-9E02-43BE-950B-4AD2B4FD27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97F27A2-77BA-49E8-A9B1-79B8B9933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9A2E62-0468-4A88-A20E-A72618F514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0E4DC79-294D-4293-BDD1-A576FBFB7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249168D-D875-4D8D-82FE-13013A467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98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74EE65-3F77-4E3E-9FA7-3FD93EC7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77C243-DB46-49DD-BFD1-1046616FD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9C88779-4999-454A-8791-D49314F62B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D37D56F-A806-4A0A-8267-30AC2477E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342DD8-CECE-44B8-A037-DC7B2C44E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35AF48-DEAB-4C09-AC5D-0F6A423A8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9F8C5BC-C706-4C81-B2C8-0C51B066E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48CF15-3977-4CB6-9448-F680CA7D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8A0F82E-B501-4DAF-BA84-C840036B4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A125584-C52D-4C47-9D3F-1D3D175A7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8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5AB923-6EB6-4C59-84E2-9C91619BB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EC80910-F836-4637-8975-9DEFAF5EBE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8F2FD18-CA92-4688-A623-C6D70B16F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7A34D40-851A-4414-BFD2-5FB0A3F5AD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B2DE2B5-7F87-4C6D-929E-DFBBD8BD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B1793D1-9605-4CA3-A57C-D0D847E55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8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6D2D7-EF05-4EE4-B50C-6D8955BAC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6A8F130-C5BC-4DCC-BC01-6FE139018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90A464C-F714-4691-812C-02AE00D60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98CDE48-D8F8-4E46-9705-EC47C7BA3C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ABABF5A-D25B-47B2-BCEE-B7E79B1D90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BB06CBD8-7396-4F35-B7D3-216BE50017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947988F-559F-440A-8AD2-93D89B156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B7FF2C0-F7EE-415B-B697-BF692033A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9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9D6A87-6582-4750-8958-C85689B37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6AB21A5-70A0-4D49-8CA9-67C79CADB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7593261-BFCF-4DB1-A941-8F9401099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12C64D0-78BA-45AD-B59C-66499E2A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0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D8EE6F3-C837-4DA6-A76C-63A34B07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D6BFA8D-9A6C-48FC-AA52-78963EFA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7CBEC71-63A8-4328-8685-75DF67B74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281B0D-2146-4BB9-93DF-7729E5F64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491250-986C-4612-8D58-2C0F3C8E0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E4AEEDA-CD48-48D9-8732-927EA3D05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1DA55E-53DC-44FC-A485-8C17F5E9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E3DFBEF-9992-4726-96F9-C465EFB9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473A370-194F-4BC5-9718-D33C205C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2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B504B7-430B-4E0F-9B7C-68F0E7FA6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8597B1E-EE6B-452A-8966-CDF7FF4B45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F9464F8-7FB1-49E1-A9F7-182043A2A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FFF1B70-810E-4B63-909A-73770D167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E45FF7-C2A2-45CC-A65C-CD585A86290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06CA49B-9D66-4216-AF53-954A9F83C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D0E3F4C-3B76-496C-9462-57C342B5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3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7518FBBE-68F1-4301-A6CA-34D0815A56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1836081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15" imgW="383" imgH="384" progId="TCLayout.ActiveDocument.1">
                  <p:embed/>
                </p:oleObj>
              </mc:Choice>
              <mc:Fallback>
                <p:oleObj name="think-cell Slide" r:id="rId1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7F03B395-E817-4731-9C70-ED9459AFEE8B}"/>
              </a:ext>
            </a:extLst>
          </p:cNvPr>
          <p:cNvSpPr/>
          <p:nvPr userDrawn="1"/>
        </p:nvSpPr>
        <p:spPr>
          <a:xfrm rot="2708860">
            <a:off x="11230763" y="6353281"/>
            <a:ext cx="371262" cy="371262"/>
          </a:xfrm>
          <a:prstGeom prst="roundRect">
            <a:avLst>
              <a:gd name="adj" fmla="val 4271"/>
            </a:avLst>
          </a:prstGeom>
          <a:gradFill>
            <a:gsLst>
              <a:gs pos="0">
                <a:srgbClr val="295E7B"/>
              </a:gs>
              <a:gs pos="100000">
                <a:srgbClr val="3B87B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17D1B44-8612-474D-8C54-751C335C7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43" y="365125"/>
            <a:ext cx="11063514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A68C6EF-B80A-48E6-AAC2-8D9127645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4243" y="1320800"/>
            <a:ext cx="11063514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C082414-A9F2-4E3B-830E-FCFD8DEB0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5029" y="6356350"/>
            <a:ext cx="422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C613A2AF-9881-47E7-AE38-D70ECBD229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sv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4.xml"/><Relationship Id="rId9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7E409C67-B8D0-4388-943C-C399344AB96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280948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picture containing text, person, computer, indoor&#10;&#10;Description automatically generated">
            <a:extLst>
              <a:ext uri="{FF2B5EF4-FFF2-40B4-BE49-F238E27FC236}">
                <a16:creationId xmlns="" xmlns:a16="http://schemas.microsoft.com/office/drawing/2014/main" id="{EAB09AFB-0185-4266-8CE8-BAA29470FE9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7" b="161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6D4E764-EDC0-48B3-AD08-F4CB17EB07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AF3B129-B31A-44E3-9183-EBF0DE75D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1</a:t>
            </a:fld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92913BF7-D61E-4738-B681-CC051595FB41}"/>
              </a:ext>
            </a:extLst>
          </p:cNvPr>
          <p:cNvSpPr/>
          <p:nvPr/>
        </p:nvSpPr>
        <p:spPr>
          <a:xfrm rot="2708860">
            <a:off x="8464639" y="471623"/>
            <a:ext cx="5644297" cy="6612121"/>
          </a:xfrm>
          <a:custGeom>
            <a:avLst/>
            <a:gdLst>
              <a:gd name="connsiteX0" fmla="*/ 1 w 5644297"/>
              <a:gd name="connsiteY0" fmla="*/ 786521 h 6612121"/>
              <a:gd name="connsiteX1" fmla="*/ 782478 w 5644297"/>
              <a:gd name="connsiteY1" fmla="*/ 0 h 6612121"/>
              <a:gd name="connsiteX2" fmla="*/ 5644297 w 5644297"/>
              <a:gd name="connsiteY2" fmla="*/ 4836823 h 6612121"/>
              <a:gd name="connsiteX3" fmla="*/ 3878127 w 5644297"/>
              <a:gd name="connsiteY3" fmla="*/ 6612120 h 6612121"/>
              <a:gd name="connsiteX4" fmla="*/ 286177 w 5644297"/>
              <a:gd name="connsiteY4" fmla="*/ 6612121 h 6612121"/>
              <a:gd name="connsiteX5" fmla="*/ 0 w 5644297"/>
              <a:gd name="connsiteY5" fmla="*/ 6325944 h 6612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44297" h="6612121">
                <a:moveTo>
                  <a:pt x="1" y="786521"/>
                </a:moveTo>
                <a:lnTo>
                  <a:pt x="782478" y="0"/>
                </a:lnTo>
                <a:lnTo>
                  <a:pt x="5644297" y="4836823"/>
                </a:lnTo>
                <a:lnTo>
                  <a:pt x="3878127" y="6612120"/>
                </a:lnTo>
                <a:lnTo>
                  <a:pt x="286177" y="6612121"/>
                </a:lnTo>
                <a:cubicBezTo>
                  <a:pt x="128126" y="6612121"/>
                  <a:pt x="0" y="6483995"/>
                  <a:pt x="0" y="6325944"/>
                </a:cubicBezTo>
                <a:close/>
              </a:path>
            </a:pathLst>
          </a:custGeom>
          <a:gradFill>
            <a:gsLst>
              <a:gs pos="0">
                <a:srgbClr val="295E7B">
                  <a:alpha val="75000"/>
                </a:srgbClr>
              </a:gs>
              <a:gs pos="100000">
                <a:srgbClr val="3B87B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AC86867E-5327-4F1A-9106-5BCF073FA863}"/>
              </a:ext>
            </a:extLst>
          </p:cNvPr>
          <p:cNvSpPr/>
          <p:nvPr/>
        </p:nvSpPr>
        <p:spPr>
          <a:xfrm rot="2708860">
            <a:off x="8289074" y="398635"/>
            <a:ext cx="5995429" cy="6262796"/>
          </a:xfrm>
          <a:custGeom>
            <a:avLst/>
            <a:gdLst>
              <a:gd name="connsiteX0" fmla="*/ 0 w 5995429"/>
              <a:gd name="connsiteY0" fmla="*/ 1139468 h 6262796"/>
              <a:gd name="connsiteX1" fmla="*/ 1133609 w 5995429"/>
              <a:gd name="connsiteY1" fmla="*/ 0 h 6262796"/>
              <a:gd name="connsiteX2" fmla="*/ 5995429 w 5995429"/>
              <a:gd name="connsiteY2" fmla="*/ 4836824 h 6262796"/>
              <a:gd name="connsiteX3" fmla="*/ 4576789 w 5995429"/>
              <a:gd name="connsiteY3" fmla="*/ 6262796 h 6262796"/>
              <a:gd name="connsiteX4" fmla="*/ 286177 w 5995429"/>
              <a:gd name="connsiteY4" fmla="*/ 6262796 h 6262796"/>
              <a:gd name="connsiteX5" fmla="*/ 0 w 5995429"/>
              <a:gd name="connsiteY5" fmla="*/ 5976619 h 6262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95429" h="6262796">
                <a:moveTo>
                  <a:pt x="0" y="1139468"/>
                </a:moveTo>
                <a:lnTo>
                  <a:pt x="1133609" y="0"/>
                </a:lnTo>
                <a:lnTo>
                  <a:pt x="5995429" y="4836824"/>
                </a:lnTo>
                <a:lnTo>
                  <a:pt x="4576789" y="6262796"/>
                </a:lnTo>
                <a:lnTo>
                  <a:pt x="286177" y="6262796"/>
                </a:lnTo>
                <a:cubicBezTo>
                  <a:pt x="128126" y="6262796"/>
                  <a:pt x="0" y="6134670"/>
                  <a:pt x="0" y="5976619"/>
                </a:cubicBezTo>
                <a:close/>
              </a:path>
            </a:pathLst>
          </a:custGeom>
          <a:noFill/>
          <a:ln>
            <a:solidFill>
              <a:srgbClr val="97C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36422FE6-41DD-459C-8184-141FB72642C7}"/>
              </a:ext>
            </a:extLst>
          </p:cNvPr>
          <p:cNvGrpSpPr/>
          <p:nvPr/>
        </p:nvGrpSpPr>
        <p:grpSpPr>
          <a:xfrm>
            <a:off x="765963" y="2429429"/>
            <a:ext cx="5834861" cy="2533922"/>
            <a:chOff x="765963" y="2616526"/>
            <a:chExt cx="5834861" cy="2533922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F05EEB8F-1D09-434D-913A-C8B4D8340850}"/>
                </a:ext>
              </a:extLst>
            </p:cNvPr>
            <p:cNvSpPr txBox="1"/>
            <p:nvPr/>
          </p:nvSpPr>
          <p:spPr>
            <a:xfrm>
              <a:off x="765963" y="2616526"/>
              <a:ext cx="5834861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Multiple project timelines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="" xmlns:a16="http://schemas.microsoft.com/office/drawing/2014/main" id="{1A1F6B87-4250-481E-8340-70F4030560FF}"/>
                </a:ext>
              </a:extLst>
            </p:cNvPr>
            <p:cNvSpPr/>
            <p:nvPr/>
          </p:nvSpPr>
          <p:spPr>
            <a:xfrm>
              <a:off x="765963" y="4686300"/>
              <a:ext cx="3334550" cy="464148"/>
            </a:xfrm>
            <a:prstGeom prst="roundRect">
              <a:avLst>
                <a:gd name="adj" fmla="val 50000"/>
              </a:avLst>
            </a:prstGeom>
            <a:solidFill>
              <a:srgbClr val="DE4D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amet</a:t>
              </a:r>
              <a:endParaRPr lang="en-US" i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1490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picture containing text, person, indoor, computer&#10;&#10;Description automatically generated">
            <a:extLst>
              <a:ext uri="{FF2B5EF4-FFF2-40B4-BE49-F238E27FC236}">
                <a16:creationId xmlns="" xmlns:a16="http://schemas.microsoft.com/office/drawing/2014/main" id="{A38875D0-C728-4DAA-BAC2-90E9907350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2225" y="1343027"/>
            <a:ext cx="2895602" cy="1866271"/>
          </a:xfrm>
          <a:custGeom>
            <a:avLst/>
            <a:gdLst>
              <a:gd name="connsiteX0" fmla="*/ 0 w 2895602"/>
              <a:gd name="connsiteY0" fmla="*/ 0 h 1866271"/>
              <a:gd name="connsiteX1" fmla="*/ 2895602 w 2895602"/>
              <a:gd name="connsiteY1" fmla="*/ 0 h 1866271"/>
              <a:gd name="connsiteX2" fmla="*/ 2895602 w 2895602"/>
              <a:gd name="connsiteY2" fmla="*/ 1539228 h 1866271"/>
              <a:gd name="connsiteX3" fmla="*/ 352202 w 2895602"/>
              <a:gd name="connsiteY3" fmla="*/ 1539228 h 1866271"/>
              <a:gd name="connsiteX4" fmla="*/ 1 w 2895602"/>
              <a:gd name="connsiteY4" fmla="*/ 1866271 h 1866271"/>
              <a:gd name="connsiteX5" fmla="*/ 1 w 2895602"/>
              <a:gd name="connsiteY5" fmla="*/ 1539228 h 1866271"/>
              <a:gd name="connsiteX6" fmla="*/ 0 w 2895602"/>
              <a:gd name="connsiteY6" fmla="*/ 1539228 h 1866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5602" h="1866271">
                <a:moveTo>
                  <a:pt x="0" y="0"/>
                </a:moveTo>
                <a:lnTo>
                  <a:pt x="2895602" y="0"/>
                </a:lnTo>
                <a:lnTo>
                  <a:pt x="2895602" y="1539228"/>
                </a:lnTo>
                <a:lnTo>
                  <a:pt x="352202" y="1539228"/>
                </a:lnTo>
                <a:lnTo>
                  <a:pt x="1" y="1866271"/>
                </a:lnTo>
                <a:lnTo>
                  <a:pt x="1" y="1539228"/>
                </a:lnTo>
                <a:lnTo>
                  <a:pt x="0" y="1539228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819344-FD35-44CA-85CA-C1FF8774C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Multiple project timelines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597FAB9A-F088-4078-9881-D109EE8EC9C7}"/>
              </a:ext>
            </a:extLst>
          </p:cNvPr>
          <p:cNvSpPr/>
          <p:nvPr/>
        </p:nvSpPr>
        <p:spPr>
          <a:xfrm>
            <a:off x="0" y="3614565"/>
            <a:ext cx="12192000" cy="143223"/>
          </a:xfrm>
          <a:prstGeom prst="rect">
            <a:avLst/>
          </a:prstGeom>
          <a:gradFill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BE50C25-F392-40E5-9CAE-25296E71AB4E}"/>
              </a:ext>
            </a:extLst>
          </p:cNvPr>
          <p:cNvSpPr txBox="1"/>
          <p:nvPr/>
        </p:nvSpPr>
        <p:spPr>
          <a:xfrm>
            <a:off x="571500" y="2923342"/>
            <a:ext cx="1364476" cy="70788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r>
              <a:rPr lang="en-ID" sz="4000" b="1" dirty="0">
                <a:solidFill>
                  <a:srgbClr val="3B87B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F57180A9-130A-470E-A1E4-3083C9415942}"/>
              </a:ext>
            </a:extLst>
          </p:cNvPr>
          <p:cNvSpPr/>
          <p:nvPr/>
        </p:nvSpPr>
        <p:spPr>
          <a:xfrm>
            <a:off x="2562224" y="3524251"/>
            <a:ext cx="323850" cy="323850"/>
          </a:xfrm>
          <a:prstGeom prst="ellipse">
            <a:avLst/>
          </a:prstGeom>
          <a:solidFill>
            <a:schemeClr val="bg1"/>
          </a:solidFill>
          <a:ln w="104775">
            <a:gradFill>
              <a:gsLst>
                <a:gs pos="0">
                  <a:srgbClr val="3B87B1"/>
                </a:gs>
                <a:gs pos="100000">
                  <a:srgbClr val="295E7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B39F32AE-6773-4FB4-84BC-7DBAEC206B4C}"/>
              </a:ext>
            </a:extLst>
          </p:cNvPr>
          <p:cNvSpPr/>
          <p:nvPr/>
        </p:nvSpPr>
        <p:spPr>
          <a:xfrm>
            <a:off x="6751712" y="3524251"/>
            <a:ext cx="323850" cy="323850"/>
          </a:xfrm>
          <a:prstGeom prst="ellipse">
            <a:avLst/>
          </a:prstGeom>
          <a:solidFill>
            <a:schemeClr val="bg1"/>
          </a:solidFill>
          <a:ln w="104775">
            <a:solidFill>
              <a:srgbClr val="A6B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8C8AEC5D-7923-4ABE-98C4-24904597D3F8}"/>
              </a:ext>
            </a:extLst>
          </p:cNvPr>
          <p:cNvGrpSpPr/>
          <p:nvPr/>
        </p:nvGrpSpPr>
        <p:grpSpPr>
          <a:xfrm>
            <a:off x="6751712" y="1343026"/>
            <a:ext cx="2895601" cy="1866272"/>
            <a:chOff x="6637412" y="1343025"/>
            <a:chExt cx="2895601" cy="1866272"/>
          </a:xfrm>
          <a:solidFill>
            <a:schemeClr val="bg1">
              <a:lumMod val="95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96FDF9CD-6931-4352-A2D0-739618240921}"/>
                </a:ext>
              </a:extLst>
            </p:cNvPr>
            <p:cNvSpPr/>
            <p:nvPr/>
          </p:nvSpPr>
          <p:spPr>
            <a:xfrm>
              <a:off x="6637412" y="1343025"/>
              <a:ext cx="2895601" cy="15392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="" xmlns:a16="http://schemas.microsoft.com/office/drawing/2014/main" id="{848259A3-A82C-485E-BD35-DD5D0B3FD9CF}"/>
                </a:ext>
              </a:extLst>
            </p:cNvPr>
            <p:cNvSpPr/>
            <p:nvPr/>
          </p:nvSpPr>
          <p:spPr>
            <a:xfrm rot="5400000">
              <a:off x="6665895" y="2853772"/>
              <a:ext cx="327042" cy="384007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CB731407-876A-4BB3-9953-DF94D9E5A816}"/>
              </a:ext>
            </a:extLst>
          </p:cNvPr>
          <p:cNvSpPr/>
          <p:nvPr/>
        </p:nvSpPr>
        <p:spPr>
          <a:xfrm>
            <a:off x="4656968" y="3524251"/>
            <a:ext cx="323850" cy="323850"/>
          </a:xfrm>
          <a:prstGeom prst="ellipse">
            <a:avLst/>
          </a:prstGeom>
          <a:solidFill>
            <a:schemeClr val="bg1"/>
          </a:solidFill>
          <a:ln w="104775">
            <a:solidFill>
              <a:srgbClr val="DE4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9125D1AB-B840-4E5D-BD33-00A66852F5B1}"/>
              </a:ext>
            </a:extLst>
          </p:cNvPr>
          <p:cNvGrpSpPr/>
          <p:nvPr/>
        </p:nvGrpSpPr>
        <p:grpSpPr>
          <a:xfrm>
            <a:off x="4656968" y="4129332"/>
            <a:ext cx="2895601" cy="1909519"/>
            <a:chOff x="4542668" y="4129331"/>
            <a:chExt cx="2895601" cy="1909519"/>
          </a:xfrm>
          <a:solidFill>
            <a:schemeClr val="bg1">
              <a:lumMod val="95000"/>
            </a:schemeClr>
          </a:solidFill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051F6E85-2D7D-4E01-8C4F-D90743D53BA2}"/>
                </a:ext>
              </a:extLst>
            </p:cNvPr>
            <p:cNvSpPr/>
            <p:nvPr/>
          </p:nvSpPr>
          <p:spPr>
            <a:xfrm>
              <a:off x="4542668" y="4499622"/>
              <a:ext cx="2895601" cy="15392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="" xmlns:a16="http://schemas.microsoft.com/office/drawing/2014/main" id="{9A501627-B69A-497B-8F57-C64AD1B778E3}"/>
                </a:ext>
              </a:extLst>
            </p:cNvPr>
            <p:cNvSpPr/>
            <p:nvPr/>
          </p:nvSpPr>
          <p:spPr>
            <a:xfrm>
              <a:off x="4542668" y="4129331"/>
              <a:ext cx="356578" cy="370292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23802CE8-5F02-4E61-B87A-1C7D39432C54}"/>
              </a:ext>
            </a:extLst>
          </p:cNvPr>
          <p:cNvSpPr/>
          <p:nvPr/>
        </p:nvSpPr>
        <p:spPr>
          <a:xfrm>
            <a:off x="8846456" y="3524251"/>
            <a:ext cx="323850" cy="323850"/>
          </a:xfrm>
          <a:prstGeom prst="ellipse">
            <a:avLst/>
          </a:prstGeom>
          <a:solidFill>
            <a:schemeClr val="bg1"/>
          </a:solidFill>
          <a:ln w="104775">
            <a:solidFill>
              <a:srgbClr val="6B2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9D2FA77E-DC44-471E-AA76-17B87070C4A3}"/>
              </a:ext>
            </a:extLst>
          </p:cNvPr>
          <p:cNvGrpSpPr/>
          <p:nvPr/>
        </p:nvGrpSpPr>
        <p:grpSpPr>
          <a:xfrm>
            <a:off x="8846456" y="4129332"/>
            <a:ext cx="2895601" cy="1909519"/>
            <a:chOff x="8732156" y="4129331"/>
            <a:chExt cx="2895601" cy="1909519"/>
          </a:xfrm>
          <a:solidFill>
            <a:schemeClr val="bg1">
              <a:lumMod val="95000"/>
            </a:schemeClr>
          </a:solidFill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95ADE434-7883-45E2-BCEE-8337B4B76BF6}"/>
                </a:ext>
              </a:extLst>
            </p:cNvPr>
            <p:cNvSpPr/>
            <p:nvPr/>
          </p:nvSpPr>
          <p:spPr>
            <a:xfrm>
              <a:off x="8732156" y="4499622"/>
              <a:ext cx="2895601" cy="15392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="" xmlns:a16="http://schemas.microsoft.com/office/drawing/2014/main" id="{9253AAC3-8554-4FA4-8B81-91F86B614204}"/>
                </a:ext>
              </a:extLst>
            </p:cNvPr>
            <p:cNvSpPr/>
            <p:nvPr/>
          </p:nvSpPr>
          <p:spPr>
            <a:xfrm>
              <a:off x="8732156" y="4129331"/>
              <a:ext cx="356578" cy="370292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09BEDB25-0EA0-451D-B1E8-E30DF211C460}"/>
              </a:ext>
            </a:extLst>
          </p:cNvPr>
          <p:cNvSpPr/>
          <p:nvPr/>
        </p:nvSpPr>
        <p:spPr>
          <a:xfrm rot="5400000">
            <a:off x="3076891" y="828363"/>
            <a:ext cx="1866271" cy="2895602"/>
          </a:xfrm>
          <a:custGeom>
            <a:avLst/>
            <a:gdLst>
              <a:gd name="connsiteX0" fmla="*/ 0 w 1866271"/>
              <a:gd name="connsiteY0" fmla="*/ 2895602 h 2895602"/>
              <a:gd name="connsiteX1" fmla="*/ 0 w 1866271"/>
              <a:gd name="connsiteY1" fmla="*/ 0 h 2895602"/>
              <a:gd name="connsiteX2" fmla="*/ 1539228 w 1866271"/>
              <a:gd name="connsiteY2" fmla="*/ 0 h 2895602"/>
              <a:gd name="connsiteX3" fmla="*/ 1539228 w 1866271"/>
              <a:gd name="connsiteY3" fmla="*/ 2543400 h 2895602"/>
              <a:gd name="connsiteX4" fmla="*/ 1866271 w 1866271"/>
              <a:gd name="connsiteY4" fmla="*/ 2895601 h 2895602"/>
              <a:gd name="connsiteX5" fmla="*/ 1539228 w 1866271"/>
              <a:gd name="connsiteY5" fmla="*/ 2895601 h 2895602"/>
              <a:gd name="connsiteX6" fmla="*/ 1539228 w 1866271"/>
              <a:gd name="connsiteY6" fmla="*/ 2895602 h 2895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6271" h="2895602">
                <a:moveTo>
                  <a:pt x="0" y="2895602"/>
                </a:moveTo>
                <a:lnTo>
                  <a:pt x="0" y="0"/>
                </a:lnTo>
                <a:lnTo>
                  <a:pt x="1539228" y="0"/>
                </a:lnTo>
                <a:lnTo>
                  <a:pt x="1539228" y="2543400"/>
                </a:lnTo>
                <a:lnTo>
                  <a:pt x="1866271" y="2895601"/>
                </a:lnTo>
                <a:lnTo>
                  <a:pt x="1539228" y="2895601"/>
                </a:lnTo>
                <a:lnTo>
                  <a:pt x="1539228" y="289560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50AFEBE-B41F-4595-97C4-A0F695813749}"/>
              </a:ext>
            </a:extLst>
          </p:cNvPr>
          <p:cNvSpPr txBox="1"/>
          <p:nvPr/>
        </p:nvSpPr>
        <p:spPr>
          <a:xfrm>
            <a:off x="3154856" y="1755776"/>
            <a:ext cx="1710340" cy="70788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/>
            <a:r>
              <a:rPr lang="en-ID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C71F27F-F51E-4787-BCAE-1A28C1704E38}"/>
              </a:ext>
            </a:extLst>
          </p:cNvPr>
          <p:cNvSpPr txBox="1"/>
          <p:nvPr/>
        </p:nvSpPr>
        <p:spPr>
          <a:xfrm>
            <a:off x="571499" y="4737348"/>
            <a:ext cx="35718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48AC1421-E57A-43F9-A36E-3A25539B5B4A}"/>
              </a:ext>
            </a:extLst>
          </p:cNvPr>
          <p:cNvSpPr txBox="1"/>
          <p:nvPr/>
        </p:nvSpPr>
        <p:spPr>
          <a:xfrm>
            <a:off x="4770512" y="4607517"/>
            <a:ext cx="266851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CCF7EE5B-459D-4447-9F8A-2BCB8AFD719A}"/>
              </a:ext>
            </a:extLst>
          </p:cNvPr>
          <p:cNvSpPr txBox="1"/>
          <p:nvPr/>
        </p:nvSpPr>
        <p:spPr>
          <a:xfrm>
            <a:off x="8959999" y="4607517"/>
            <a:ext cx="266851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42B59996-7BB2-4DB8-9864-2B449F7F581F}"/>
              </a:ext>
            </a:extLst>
          </p:cNvPr>
          <p:cNvSpPr txBox="1"/>
          <p:nvPr/>
        </p:nvSpPr>
        <p:spPr>
          <a:xfrm>
            <a:off x="6865255" y="1426650"/>
            <a:ext cx="266851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41" name="Slide Number Placeholder 40">
            <a:extLst>
              <a:ext uri="{FF2B5EF4-FFF2-40B4-BE49-F238E27FC236}">
                <a16:creationId xmlns="" xmlns:a16="http://schemas.microsoft.com/office/drawing/2014/main" id="{91657E30-0A2F-48B1-A628-347DDA585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10</a:t>
            </a:fld>
            <a:endParaRPr lang="en-US"/>
          </a:p>
        </p:txBody>
      </p:sp>
      <p:pic>
        <p:nvPicPr>
          <p:cNvPr id="43" name="Graphic 42">
            <a:extLst>
              <a:ext uri="{FF2B5EF4-FFF2-40B4-BE49-F238E27FC236}">
                <a16:creationId xmlns="" xmlns:a16="http://schemas.microsoft.com/office/drawing/2014/main" id="{4DFD1EBC-1058-44DA-A7A5-E40C5853BF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483" y="4316101"/>
            <a:ext cx="318882" cy="318882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B04E14D5-6420-4A1A-BBBF-7402B29F0C51}"/>
              </a:ext>
            </a:extLst>
          </p:cNvPr>
          <p:cNvCxnSpPr>
            <a:cxnSpLocks/>
          </p:cNvCxnSpPr>
          <p:nvPr/>
        </p:nvCxnSpPr>
        <p:spPr>
          <a:xfrm>
            <a:off x="6751712" y="1343026"/>
            <a:ext cx="2895601" cy="0"/>
          </a:xfrm>
          <a:prstGeom prst="line">
            <a:avLst/>
          </a:prstGeom>
          <a:ln w="15875">
            <a:solidFill>
              <a:srgbClr val="A6B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AF20DA67-E5BD-4822-BDAC-4D1555FAFC73}"/>
              </a:ext>
            </a:extLst>
          </p:cNvPr>
          <p:cNvCxnSpPr>
            <a:cxnSpLocks/>
          </p:cNvCxnSpPr>
          <p:nvPr/>
        </p:nvCxnSpPr>
        <p:spPr>
          <a:xfrm>
            <a:off x="4656968" y="6038851"/>
            <a:ext cx="2895601" cy="0"/>
          </a:xfrm>
          <a:prstGeom prst="line">
            <a:avLst/>
          </a:prstGeom>
          <a:ln w="15875">
            <a:solidFill>
              <a:srgbClr val="DE4D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7F7FBAE8-8026-4607-A445-7F8BCD94F9C0}"/>
              </a:ext>
            </a:extLst>
          </p:cNvPr>
          <p:cNvCxnSpPr>
            <a:cxnSpLocks/>
          </p:cNvCxnSpPr>
          <p:nvPr/>
        </p:nvCxnSpPr>
        <p:spPr>
          <a:xfrm>
            <a:off x="8846456" y="6038851"/>
            <a:ext cx="2895601" cy="0"/>
          </a:xfrm>
          <a:prstGeom prst="line">
            <a:avLst/>
          </a:prstGeom>
          <a:ln w="15875">
            <a:solidFill>
              <a:srgbClr val="6B2B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844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B5A9598E-620E-4294-9922-84E94B4501D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1388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73731D2-CAA4-4FBA-A6D5-349C08FE0588}"/>
              </a:ext>
            </a:extLst>
          </p:cNvPr>
          <p:cNvSpPr/>
          <p:nvPr/>
        </p:nvSpPr>
        <p:spPr>
          <a:xfrm>
            <a:off x="1480458" y="1651000"/>
            <a:ext cx="10711542" cy="44159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erson working on a computer&#10;&#10;Description automatically generated with medium confidence">
            <a:extLst>
              <a:ext uri="{FF2B5EF4-FFF2-40B4-BE49-F238E27FC236}">
                <a16:creationId xmlns="" xmlns:a16="http://schemas.microsoft.com/office/drawing/2014/main" id="{48015A73-67A5-4423-8954-220CC4E487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2" t="2619" r="42607" b="1613"/>
          <a:stretch/>
        </p:blipFill>
        <p:spPr>
          <a:xfrm>
            <a:off x="564244" y="2235200"/>
            <a:ext cx="1583871" cy="3831771"/>
          </a:xfrm>
          <a:custGeom>
            <a:avLst/>
            <a:gdLst>
              <a:gd name="connsiteX0" fmla="*/ 75297 w 1583871"/>
              <a:gd name="connsiteY0" fmla="*/ 0 h 3831771"/>
              <a:gd name="connsiteX1" fmla="*/ 1508574 w 1583871"/>
              <a:gd name="connsiteY1" fmla="*/ 0 h 3831771"/>
              <a:gd name="connsiteX2" fmla="*/ 1583871 w 1583871"/>
              <a:gd name="connsiteY2" fmla="*/ 75297 h 3831771"/>
              <a:gd name="connsiteX3" fmla="*/ 1583871 w 1583871"/>
              <a:gd name="connsiteY3" fmla="*/ 3756474 h 3831771"/>
              <a:gd name="connsiteX4" fmla="*/ 1508574 w 1583871"/>
              <a:gd name="connsiteY4" fmla="*/ 3831771 h 3831771"/>
              <a:gd name="connsiteX5" fmla="*/ 75297 w 1583871"/>
              <a:gd name="connsiteY5" fmla="*/ 3831771 h 3831771"/>
              <a:gd name="connsiteX6" fmla="*/ 0 w 1583871"/>
              <a:gd name="connsiteY6" fmla="*/ 3756474 h 3831771"/>
              <a:gd name="connsiteX7" fmla="*/ 0 w 1583871"/>
              <a:gd name="connsiteY7" fmla="*/ 75297 h 3831771"/>
              <a:gd name="connsiteX8" fmla="*/ 75297 w 1583871"/>
              <a:gd name="connsiteY8" fmla="*/ 0 h 383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3871" h="3831771">
                <a:moveTo>
                  <a:pt x="75297" y="0"/>
                </a:moveTo>
                <a:lnTo>
                  <a:pt x="1508574" y="0"/>
                </a:lnTo>
                <a:cubicBezTo>
                  <a:pt x="1550159" y="0"/>
                  <a:pt x="1583871" y="33712"/>
                  <a:pt x="1583871" y="75297"/>
                </a:cubicBezTo>
                <a:lnTo>
                  <a:pt x="1583871" y="3756474"/>
                </a:lnTo>
                <a:cubicBezTo>
                  <a:pt x="1583871" y="3798059"/>
                  <a:pt x="1550159" y="3831771"/>
                  <a:pt x="1508574" y="3831771"/>
                </a:cubicBezTo>
                <a:lnTo>
                  <a:pt x="75297" y="3831771"/>
                </a:lnTo>
                <a:cubicBezTo>
                  <a:pt x="33712" y="3831771"/>
                  <a:pt x="0" y="3798059"/>
                  <a:pt x="0" y="3756474"/>
                </a:cubicBezTo>
                <a:lnTo>
                  <a:pt x="0" y="75297"/>
                </a:lnTo>
                <a:cubicBezTo>
                  <a:pt x="0" y="33712"/>
                  <a:pt x="33712" y="0"/>
                  <a:pt x="75297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D76A6F0-799A-46CE-80C1-B2E89F91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C42D1C2-7AAA-46F3-B372-40AEB3FE6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8145FC8-AACA-4D6A-8A49-5EB8F48B8E45}"/>
              </a:ext>
            </a:extLst>
          </p:cNvPr>
          <p:cNvSpPr/>
          <p:nvPr/>
        </p:nvSpPr>
        <p:spPr>
          <a:xfrm>
            <a:off x="564243" y="2235200"/>
            <a:ext cx="1583871" cy="3831771"/>
          </a:xfrm>
          <a:prstGeom prst="roundRect">
            <a:avLst>
              <a:gd name="adj" fmla="val 4754"/>
            </a:avLst>
          </a:pr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CDBC1AAF-DF9B-4EF8-8CFA-77CD37C936ED}"/>
              </a:ext>
            </a:extLst>
          </p:cNvPr>
          <p:cNvSpPr/>
          <p:nvPr/>
        </p:nvSpPr>
        <p:spPr>
          <a:xfrm>
            <a:off x="2301241" y="1431471"/>
            <a:ext cx="9326516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/>
              </a:gs>
              <a:gs pos="100000">
                <a:srgbClr val="3B87B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E795DBF0-484B-4FE0-A98B-7E34092FC3F6}"/>
              </a:ext>
            </a:extLst>
          </p:cNvPr>
          <p:cNvSpPr/>
          <p:nvPr/>
        </p:nvSpPr>
        <p:spPr>
          <a:xfrm>
            <a:off x="2305050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96176D1A-2422-4CFE-9659-95911BF8C352}"/>
              </a:ext>
            </a:extLst>
          </p:cNvPr>
          <p:cNvSpPr/>
          <p:nvPr/>
        </p:nvSpPr>
        <p:spPr>
          <a:xfrm>
            <a:off x="3829050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AC1B6E41-99E8-4B2A-A7EC-E235AE6E8311}"/>
              </a:ext>
            </a:extLst>
          </p:cNvPr>
          <p:cNvSpPr/>
          <p:nvPr/>
        </p:nvSpPr>
        <p:spPr>
          <a:xfrm>
            <a:off x="5337810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2019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5DF67C28-83A4-45E3-981F-9E56C5F23F31}"/>
              </a:ext>
            </a:extLst>
          </p:cNvPr>
          <p:cNvSpPr/>
          <p:nvPr/>
        </p:nvSpPr>
        <p:spPr>
          <a:xfrm>
            <a:off x="6871335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2020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338732B7-27ED-4F50-BF76-F296FFD2C378}"/>
              </a:ext>
            </a:extLst>
          </p:cNvPr>
          <p:cNvSpPr/>
          <p:nvPr/>
        </p:nvSpPr>
        <p:spPr>
          <a:xfrm>
            <a:off x="8404860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2021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0B7645FC-5BE2-4C78-BE4B-4E031D7FE3E1}"/>
              </a:ext>
            </a:extLst>
          </p:cNvPr>
          <p:cNvSpPr/>
          <p:nvPr/>
        </p:nvSpPr>
        <p:spPr>
          <a:xfrm>
            <a:off x="9909810" y="1536155"/>
            <a:ext cx="1520821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" panose="020B0502040204020203" pitchFamily="34" charset="0"/>
                <a:cs typeface="Segoe UI" panose="020B0502040204020203" pitchFamily="34" charset="0"/>
              </a:rPr>
              <a:t>2021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680D9353-6268-445A-8B1A-FC60AC8A75A8}"/>
              </a:ext>
            </a:extLst>
          </p:cNvPr>
          <p:cNvGrpSpPr/>
          <p:nvPr/>
        </p:nvGrpSpPr>
        <p:grpSpPr>
          <a:xfrm>
            <a:off x="3825875" y="1517150"/>
            <a:ext cx="6083300" cy="365671"/>
            <a:chOff x="3825875" y="-558800"/>
            <a:chExt cx="6083300" cy="79248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0FF6BC84-6E0E-43CE-BD65-274E4A498808}"/>
                </a:ext>
              </a:extLst>
            </p:cNvPr>
            <p:cNvCxnSpPr/>
            <p:nvPr/>
          </p:nvCxnSpPr>
          <p:spPr>
            <a:xfrm>
              <a:off x="3825875" y="-558800"/>
              <a:ext cx="0" cy="792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="" xmlns:a16="http://schemas.microsoft.com/office/drawing/2014/main" id="{B213A625-8CFE-4669-8B70-8AA8286D4F72}"/>
                </a:ext>
              </a:extLst>
            </p:cNvPr>
            <p:cNvCxnSpPr/>
            <p:nvPr/>
          </p:nvCxnSpPr>
          <p:spPr>
            <a:xfrm>
              <a:off x="5346700" y="-558800"/>
              <a:ext cx="0" cy="792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C1E720DB-136E-4DDE-B7DD-2A58B3898155}"/>
                </a:ext>
              </a:extLst>
            </p:cNvPr>
            <p:cNvCxnSpPr/>
            <p:nvPr/>
          </p:nvCxnSpPr>
          <p:spPr>
            <a:xfrm>
              <a:off x="8388350" y="-558800"/>
              <a:ext cx="0" cy="792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845FEB09-8319-49E9-B485-21A8828ED557}"/>
                </a:ext>
              </a:extLst>
            </p:cNvPr>
            <p:cNvCxnSpPr/>
            <p:nvPr/>
          </p:nvCxnSpPr>
          <p:spPr>
            <a:xfrm>
              <a:off x="9909175" y="-558800"/>
              <a:ext cx="0" cy="792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F74BFFA3-4E91-4670-81F5-1F50E6A943AB}"/>
                </a:ext>
              </a:extLst>
            </p:cNvPr>
            <p:cNvCxnSpPr/>
            <p:nvPr/>
          </p:nvCxnSpPr>
          <p:spPr>
            <a:xfrm>
              <a:off x="6867525" y="-558800"/>
              <a:ext cx="0" cy="792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D69ACB48-E7C5-490B-B78C-E439CFC4E2CE}"/>
              </a:ext>
            </a:extLst>
          </p:cNvPr>
          <p:cNvGrpSpPr/>
          <p:nvPr/>
        </p:nvGrpSpPr>
        <p:grpSpPr>
          <a:xfrm>
            <a:off x="564243" y="2896281"/>
            <a:ext cx="1583871" cy="2373087"/>
            <a:chOff x="-271463" y="2896281"/>
            <a:chExt cx="13044034" cy="237308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AEC0E4AB-30AA-4F27-81B0-65EB7344B46A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2896281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="" xmlns:a16="http://schemas.microsoft.com/office/drawing/2014/main" id="{54612645-E2C5-48BF-9851-F06B6BC9F5F6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3687310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6A7110B9-4D96-459A-A3D9-6567759EEB9A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4478339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="" xmlns:a16="http://schemas.microsoft.com/office/drawing/2014/main" id="{D1BB6414-2854-434D-A099-162AECD1F564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5269368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: Rounded Corners 41">
            <a:extLst>
              <a:ext uri="{FF2B5EF4-FFF2-40B4-BE49-F238E27FC236}">
                <a16:creationId xmlns="" xmlns:a16="http://schemas.microsoft.com/office/drawing/2014/main" id="{DC66B432-F979-4B25-8256-5D5F77F790DD}"/>
              </a:ext>
            </a:extLst>
          </p:cNvPr>
          <p:cNvSpPr/>
          <p:nvPr/>
        </p:nvSpPr>
        <p:spPr>
          <a:xfrm>
            <a:off x="793116" y="2405879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="" xmlns:a16="http://schemas.microsoft.com/office/drawing/2014/main" id="{7AC07101-8CF6-4A4C-B2EF-1B1DF65DDAB2}"/>
              </a:ext>
            </a:extLst>
          </p:cNvPr>
          <p:cNvSpPr/>
          <p:nvPr/>
        </p:nvSpPr>
        <p:spPr>
          <a:xfrm>
            <a:off x="793116" y="3179672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62233B7D-7FC4-4EE9-98E0-5534C1178569}"/>
              </a:ext>
            </a:extLst>
          </p:cNvPr>
          <p:cNvSpPr/>
          <p:nvPr/>
        </p:nvSpPr>
        <p:spPr>
          <a:xfrm>
            <a:off x="793116" y="3953465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="" xmlns:a16="http://schemas.microsoft.com/office/drawing/2014/main" id="{3B354A2E-DCB0-41EC-A353-BFE5630E7A0F}"/>
              </a:ext>
            </a:extLst>
          </p:cNvPr>
          <p:cNvSpPr/>
          <p:nvPr/>
        </p:nvSpPr>
        <p:spPr>
          <a:xfrm>
            <a:off x="793116" y="4727258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="" xmlns:a16="http://schemas.microsoft.com/office/drawing/2014/main" id="{FCC0F9D6-7739-4C2F-AF14-D9EC9FF8146E}"/>
              </a:ext>
            </a:extLst>
          </p:cNvPr>
          <p:cNvSpPr/>
          <p:nvPr/>
        </p:nvSpPr>
        <p:spPr>
          <a:xfrm>
            <a:off x="793116" y="5501052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="" xmlns:a16="http://schemas.microsoft.com/office/drawing/2014/main" id="{43828DBB-74F6-4BF5-B1FE-D6359701001D}"/>
              </a:ext>
            </a:extLst>
          </p:cNvPr>
          <p:cNvSpPr/>
          <p:nvPr/>
        </p:nvSpPr>
        <p:spPr>
          <a:xfrm>
            <a:off x="2301241" y="2369785"/>
            <a:ext cx="3044825" cy="403477"/>
          </a:xfrm>
          <a:prstGeom prst="roundRect">
            <a:avLst>
              <a:gd name="adj" fmla="val 50000"/>
            </a:avLst>
          </a:prstGeom>
          <a:solidFill>
            <a:srgbClr val="6B2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="" xmlns:a16="http://schemas.microsoft.com/office/drawing/2014/main" id="{6A9594FC-01E1-4321-B155-79A0707A4CFB}"/>
              </a:ext>
            </a:extLst>
          </p:cNvPr>
          <p:cNvSpPr/>
          <p:nvPr/>
        </p:nvSpPr>
        <p:spPr>
          <a:xfrm>
            <a:off x="2835456" y="3090057"/>
            <a:ext cx="3260539" cy="403477"/>
          </a:xfrm>
          <a:prstGeom prst="roundRect">
            <a:avLst>
              <a:gd name="adj" fmla="val 50000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8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="" xmlns:a16="http://schemas.microsoft.com/office/drawing/2014/main" id="{8FF738F4-D580-42C8-93AB-3C383AECF403}"/>
              </a:ext>
            </a:extLst>
          </p:cNvPr>
          <p:cNvSpPr/>
          <p:nvPr/>
        </p:nvSpPr>
        <p:spPr>
          <a:xfrm>
            <a:off x="2835456" y="3876412"/>
            <a:ext cx="5569401" cy="403477"/>
          </a:xfrm>
          <a:prstGeom prst="roundRect">
            <a:avLst>
              <a:gd name="adj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8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="" xmlns:a16="http://schemas.microsoft.com/office/drawing/2014/main" id="{F418F5AA-C9B1-4FDD-962E-30825074BF40}"/>
              </a:ext>
            </a:extLst>
          </p:cNvPr>
          <p:cNvSpPr/>
          <p:nvPr/>
        </p:nvSpPr>
        <p:spPr>
          <a:xfrm>
            <a:off x="5346066" y="4672115"/>
            <a:ext cx="4571362" cy="403477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8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="" xmlns:a16="http://schemas.microsoft.com/office/drawing/2014/main" id="{77E0B37C-1480-4AD6-A99C-77AA492DC36D}"/>
              </a:ext>
            </a:extLst>
          </p:cNvPr>
          <p:cNvSpPr/>
          <p:nvPr/>
        </p:nvSpPr>
        <p:spPr>
          <a:xfrm>
            <a:off x="6887935" y="5463143"/>
            <a:ext cx="4571362" cy="403477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2" name="Freeform 35">
            <a:extLst>
              <a:ext uri="{FF2B5EF4-FFF2-40B4-BE49-F238E27FC236}">
                <a16:creationId xmlns="" xmlns:a16="http://schemas.microsoft.com/office/drawing/2014/main" id="{055429AD-D3E7-49FB-982B-A3066858BBE9}"/>
              </a:ext>
            </a:extLst>
          </p:cNvPr>
          <p:cNvSpPr>
            <a:spLocks noEditPoints="1"/>
          </p:cNvSpPr>
          <p:nvPr/>
        </p:nvSpPr>
        <p:spPr bwMode="auto">
          <a:xfrm>
            <a:off x="5034741" y="2450596"/>
            <a:ext cx="240795" cy="241855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Freeform 35">
            <a:extLst>
              <a:ext uri="{FF2B5EF4-FFF2-40B4-BE49-F238E27FC236}">
                <a16:creationId xmlns="" xmlns:a16="http://schemas.microsoft.com/office/drawing/2014/main" id="{9F374F76-0581-4078-A502-0767DE15DA78}"/>
              </a:ext>
            </a:extLst>
          </p:cNvPr>
          <p:cNvSpPr>
            <a:spLocks noEditPoints="1"/>
          </p:cNvSpPr>
          <p:nvPr/>
        </p:nvSpPr>
        <p:spPr bwMode="auto">
          <a:xfrm>
            <a:off x="5753832" y="3170868"/>
            <a:ext cx="240795" cy="241855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4" name="Freeform 35">
            <a:extLst>
              <a:ext uri="{FF2B5EF4-FFF2-40B4-BE49-F238E27FC236}">
                <a16:creationId xmlns="" xmlns:a16="http://schemas.microsoft.com/office/drawing/2014/main" id="{E307D391-3528-4D9A-9EE0-BBB3B4B1C327}"/>
              </a:ext>
            </a:extLst>
          </p:cNvPr>
          <p:cNvSpPr>
            <a:spLocks noEditPoints="1"/>
          </p:cNvSpPr>
          <p:nvPr/>
        </p:nvSpPr>
        <p:spPr bwMode="auto">
          <a:xfrm>
            <a:off x="8051917" y="3957223"/>
            <a:ext cx="240795" cy="241855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5" name="Freeform 35">
            <a:extLst>
              <a:ext uri="{FF2B5EF4-FFF2-40B4-BE49-F238E27FC236}">
                <a16:creationId xmlns="" xmlns:a16="http://schemas.microsoft.com/office/drawing/2014/main" id="{3531E830-63F0-49F8-A2CE-68FD2320C4CD}"/>
              </a:ext>
            </a:extLst>
          </p:cNvPr>
          <p:cNvSpPr>
            <a:spLocks noEditPoints="1"/>
          </p:cNvSpPr>
          <p:nvPr/>
        </p:nvSpPr>
        <p:spPr bwMode="auto">
          <a:xfrm>
            <a:off x="9591021" y="4752926"/>
            <a:ext cx="240795" cy="241855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35">
            <a:extLst>
              <a:ext uri="{FF2B5EF4-FFF2-40B4-BE49-F238E27FC236}">
                <a16:creationId xmlns="" xmlns:a16="http://schemas.microsoft.com/office/drawing/2014/main" id="{AE23EA1B-216C-45C1-A94B-16C1561EEA0B}"/>
              </a:ext>
            </a:extLst>
          </p:cNvPr>
          <p:cNvSpPr>
            <a:spLocks noEditPoints="1"/>
          </p:cNvSpPr>
          <p:nvPr/>
        </p:nvSpPr>
        <p:spPr bwMode="auto">
          <a:xfrm>
            <a:off x="11112753" y="5543954"/>
            <a:ext cx="240795" cy="241855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B49265A9-F20E-4535-9B2E-57B15AC12D1A}"/>
              </a:ext>
            </a:extLst>
          </p:cNvPr>
          <p:cNvGrpSpPr/>
          <p:nvPr/>
        </p:nvGrpSpPr>
        <p:grpSpPr>
          <a:xfrm>
            <a:off x="2335893" y="2896281"/>
            <a:ext cx="9291863" cy="2373087"/>
            <a:chOff x="-271463" y="2896281"/>
            <a:chExt cx="13044034" cy="2373087"/>
          </a:xfrm>
        </p:grpSpPr>
        <p:cxnSp>
          <p:nvCxnSpPr>
            <p:cNvPr id="59" name="Straight Connector 58">
              <a:extLst>
                <a:ext uri="{FF2B5EF4-FFF2-40B4-BE49-F238E27FC236}">
                  <a16:creationId xmlns="" xmlns:a16="http://schemas.microsoft.com/office/drawing/2014/main" id="{818C6147-55AA-4C31-8957-720F7B077B62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2896281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="" xmlns:a16="http://schemas.microsoft.com/office/drawing/2014/main" id="{4F2BAE0E-2921-4506-8161-95464CCC7C8F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3687310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="" xmlns:a16="http://schemas.microsoft.com/office/drawing/2014/main" id="{617B00AD-91AA-4371-ACA8-3EF414FE694C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4478339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="" xmlns:a16="http://schemas.microsoft.com/office/drawing/2014/main" id="{78041B2D-0217-4C61-B93C-2A01A1249699}"/>
                </a:ext>
              </a:extLst>
            </p:cNvPr>
            <p:cNvCxnSpPr>
              <a:cxnSpLocks/>
            </p:cNvCxnSpPr>
            <p:nvPr/>
          </p:nvCxnSpPr>
          <p:spPr>
            <a:xfrm>
              <a:off x="-271463" y="5269368"/>
              <a:ext cx="1304403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772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D0B3BB50-B18B-4C50-8741-B6C6D83E9F0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775462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12F4B06E-B462-4F87-90FA-F1DFAA173577}"/>
              </a:ext>
            </a:extLst>
          </p:cNvPr>
          <p:cNvSpPr/>
          <p:nvPr/>
        </p:nvSpPr>
        <p:spPr>
          <a:xfrm rot="16200000">
            <a:off x="530266" y="1860323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="" xmlns:a16="http://schemas.microsoft.com/office/drawing/2014/main" id="{7850F298-BEA9-4F33-9806-0D4F0A6CD583}"/>
              </a:ext>
            </a:extLst>
          </p:cNvPr>
          <p:cNvSpPr/>
          <p:nvPr/>
        </p:nvSpPr>
        <p:spPr>
          <a:xfrm rot="16200000">
            <a:off x="530266" y="2572702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04F637B5-3B20-4880-9000-62A3086D7253}"/>
              </a:ext>
            </a:extLst>
          </p:cNvPr>
          <p:cNvSpPr/>
          <p:nvPr/>
        </p:nvSpPr>
        <p:spPr>
          <a:xfrm rot="16200000">
            <a:off x="530266" y="3285081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F05A9030-8E8F-4E26-8941-EE7F90FCF899}"/>
              </a:ext>
            </a:extLst>
          </p:cNvPr>
          <p:cNvSpPr/>
          <p:nvPr/>
        </p:nvSpPr>
        <p:spPr>
          <a:xfrm rot="16200000">
            <a:off x="530266" y="3997460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="" xmlns:a16="http://schemas.microsoft.com/office/drawing/2014/main" id="{16D2FA34-9B59-44C5-89CD-3EBD2EBF4B87}"/>
              </a:ext>
            </a:extLst>
          </p:cNvPr>
          <p:cNvSpPr/>
          <p:nvPr/>
        </p:nvSpPr>
        <p:spPr>
          <a:xfrm rot="16200000">
            <a:off x="530266" y="4709839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="" xmlns:a16="http://schemas.microsoft.com/office/drawing/2014/main" id="{4749BFBF-99E0-4B3B-82E6-EBB955F2CC75}"/>
              </a:ext>
            </a:extLst>
          </p:cNvPr>
          <p:cNvSpPr/>
          <p:nvPr/>
        </p:nvSpPr>
        <p:spPr>
          <a:xfrm rot="16200000">
            <a:off x="530266" y="5422219"/>
            <a:ext cx="752475" cy="537029"/>
          </a:xfrm>
          <a:prstGeom prst="roundRect">
            <a:avLst>
              <a:gd name="adj" fmla="val 12162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5" name="Picture 44" descr="A group of people sitting at a table in a room&#10;&#10;Description automatically generated with medium confidence">
            <a:extLst>
              <a:ext uri="{FF2B5EF4-FFF2-40B4-BE49-F238E27FC236}">
                <a16:creationId xmlns="" xmlns:a16="http://schemas.microsoft.com/office/drawing/2014/main" id="{BBE0DEA9-D73F-43E2-B0B5-B8EE060F894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7822" r="684" b="2372"/>
          <a:stretch/>
        </p:blipFill>
        <p:spPr>
          <a:xfrm>
            <a:off x="1128486" y="1651000"/>
            <a:ext cx="11063514" cy="441597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F803C172-B32E-4D20-A6A6-62BBF5DFD4A3}"/>
              </a:ext>
            </a:extLst>
          </p:cNvPr>
          <p:cNvSpPr/>
          <p:nvPr/>
        </p:nvSpPr>
        <p:spPr>
          <a:xfrm>
            <a:off x="1128486" y="1651000"/>
            <a:ext cx="11063514" cy="4415971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="" xmlns:a16="http://schemas.microsoft.com/office/drawing/2014/main" id="{55D44B5F-B528-4B99-A57F-7AD1ACDCF52D}"/>
              </a:ext>
            </a:extLst>
          </p:cNvPr>
          <p:cNvSpPr/>
          <p:nvPr/>
        </p:nvSpPr>
        <p:spPr>
          <a:xfrm>
            <a:off x="1535790" y="1320799"/>
            <a:ext cx="10115549" cy="431799"/>
          </a:xfrm>
          <a:prstGeom prst="roundRect">
            <a:avLst>
              <a:gd name="adj" fmla="val 50000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209749-75A0-4A93-8D69-114190950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158E41F-CE92-4971-ACA8-0671602E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3</a:t>
            </a:fld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9455290B-90D0-461C-B8F1-AFCFACEFA572}"/>
              </a:ext>
            </a:extLst>
          </p:cNvPr>
          <p:cNvGrpSpPr/>
          <p:nvPr/>
        </p:nvGrpSpPr>
        <p:grpSpPr>
          <a:xfrm>
            <a:off x="2377773" y="1381471"/>
            <a:ext cx="8419800" cy="310455"/>
            <a:chOff x="2377773" y="-457200"/>
            <a:chExt cx="8419800" cy="7848600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D2E1C219-ED66-4A36-9F08-FD5A040A9446}"/>
                </a:ext>
              </a:extLst>
            </p:cNvPr>
            <p:cNvCxnSpPr/>
            <p:nvPr/>
          </p:nvCxnSpPr>
          <p:spPr>
            <a:xfrm>
              <a:off x="237777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BA2329CC-6D11-47C3-8573-4897FC5E7286}"/>
                </a:ext>
              </a:extLst>
            </p:cNvPr>
            <p:cNvCxnSpPr/>
            <p:nvPr/>
          </p:nvCxnSpPr>
          <p:spPr>
            <a:xfrm>
              <a:off x="321975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B053E3A6-B23B-4471-B431-D4FD5AA465C0}"/>
                </a:ext>
              </a:extLst>
            </p:cNvPr>
            <p:cNvCxnSpPr/>
            <p:nvPr/>
          </p:nvCxnSpPr>
          <p:spPr>
            <a:xfrm>
              <a:off x="406173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6CA31B52-91CE-4EEE-82CB-A9B2C6ED917D}"/>
                </a:ext>
              </a:extLst>
            </p:cNvPr>
            <p:cNvCxnSpPr/>
            <p:nvPr/>
          </p:nvCxnSpPr>
          <p:spPr>
            <a:xfrm>
              <a:off x="490371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929934D8-EAEE-4C30-A37F-501B193278EE}"/>
                </a:ext>
              </a:extLst>
            </p:cNvPr>
            <p:cNvCxnSpPr/>
            <p:nvPr/>
          </p:nvCxnSpPr>
          <p:spPr>
            <a:xfrm>
              <a:off x="574569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FF8CB86F-BF59-434E-9203-FBCC860A96BB}"/>
                </a:ext>
              </a:extLst>
            </p:cNvPr>
            <p:cNvCxnSpPr/>
            <p:nvPr/>
          </p:nvCxnSpPr>
          <p:spPr>
            <a:xfrm>
              <a:off x="658767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70ABAD1F-CA65-40CD-9277-237369978D37}"/>
                </a:ext>
              </a:extLst>
            </p:cNvPr>
            <p:cNvCxnSpPr/>
            <p:nvPr/>
          </p:nvCxnSpPr>
          <p:spPr>
            <a:xfrm>
              <a:off x="742965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66D80450-147D-4760-813F-5EF4B514467E}"/>
                </a:ext>
              </a:extLst>
            </p:cNvPr>
            <p:cNvCxnSpPr/>
            <p:nvPr/>
          </p:nvCxnSpPr>
          <p:spPr>
            <a:xfrm>
              <a:off x="827163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873826D2-340E-47D7-86F6-0EC162F52575}"/>
                </a:ext>
              </a:extLst>
            </p:cNvPr>
            <p:cNvCxnSpPr/>
            <p:nvPr/>
          </p:nvCxnSpPr>
          <p:spPr>
            <a:xfrm>
              <a:off x="911361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5653893D-10F9-463B-988C-40498F0D01F2}"/>
                </a:ext>
              </a:extLst>
            </p:cNvPr>
            <p:cNvCxnSpPr/>
            <p:nvPr/>
          </p:nvCxnSpPr>
          <p:spPr>
            <a:xfrm>
              <a:off x="995559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F8008638-7569-4DAE-B626-4D61DD64D26F}"/>
                </a:ext>
              </a:extLst>
            </p:cNvPr>
            <p:cNvCxnSpPr/>
            <p:nvPr/>
          </p:nvCxnSpPr>
          <p:spPr>
            <a:xfrm>
              <a:off x="10797573" y="-457200"/>
              <a:ext cx="0" cy="78486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C11D2C3F-D56A-4827-A75D-FAEC4E3812ED}"/>
              </a:ext>
            </a:extLst>
          </p:cNvPr>
          <p:cNvSpPr/>
          <p:nvPr/>
        </p:nvSpPr>
        <p:spPr>
          <a:xfrm>
            <a:off x="153579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Jan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D2C07E19-2D23-4381-B8F5-692F67DAB9C3}"/>
              </a:ext>
            </a:extLst>
          </p:cNvPr>
          <p:cNvSpPr/>
          <p:nvPr/>
        </p:nvSpPr>
        <p:spPr>
          <a:xfrm>
            <a:off x="2378957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Feb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C8BC7775-4FC2-48BE-9FD4-A77B60FBD639}"/>
              </a:ext>
            </a:extLst>
          </p:cNvPr>
          <p:cNvSpPr/>
          <p:nvPr/>
        </p:nvSpPr>
        <p:spPr>
          <a:xfrm>
            <a:off x="322212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Mar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3C801636-96A4-4735-A626-C9F5CA052278}"/>
              </a:ext>
            </a:extLst>
          </p:cNvPr>
          <p:cNvSpPr/>
          <p:nvPr/>
        </p:nvSpPr>
        <p:spPr>
          <a:xfrm>
            <a:off x="4065287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Apr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55DEC237-9C5E-42DB-B278-F63715368A0B}"/>
              </a:ext>
            </a:extLst>
          </p:cNvPr>
          <p:cNvSpPr/>
          <p:nvPr/>
        </p:nvSpPr>
        <p:spPr>
          <a:xfrm>
            <a:off x="490845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May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224B9241-867B-4714-A931-DD639063CF00}"/>
              </a:ext>
            </a:extLst>
          </p:cNvPr>
          <p:cNvSpPr/>
          <p:nvPr/>
        </p:nvSpPr>
        <p:spPr>
          <a:xfrm>
            <a:off x="5751617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Jun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469DEBB1-CC33-4FB4-AD6F-2977F549C702}"/>
              </a:ext>
            </a:extLst>
          </p:cNvPr>
          <p:cNvSpPr/>
          <p:nvPr/>
        </p:nvSpPr>
        <p:spPr>
          <a:xfrm>
            <a:off x="659478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Jul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C2AB3B45-5369-4CA6-A3D4-65F1B3E795C5}"/>
              </a:ext>
            </a:extLst>
          </p:cNvPr>
          <p:cNvSpPr/>
          <p:nvPr/>
        </p:nvSpPr>
        <p:spPr>
          <a:xfrm>
            <a:off x="7437947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Aug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60F683D8-7D3D-47EB-800D-2EF9BB36D8AC}"/>
              </a:ext>
            </a:extLst>
          </p:cNvPr>
          <p:cNvSpPr/>
          <p:nvPr/>
        </p:nvSpPr>
        <p:spPr>
          <a:xfrm>
            <a:off x="828111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Sep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37E66374-5EF5-42B3-83E0-E667FEC0AC59}"/>
              </a:ext>
            </a:extLst>
          </p:cNvPr>
          <p:cNvSpPr/>
          <p:nvPr/>
        </p:nvSpPr>
        <p:spPr>
          <a:xfrm>
            <a:off x="9124277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Oct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6BF1ECE1-2864-4636-8245-6F6F7ADCDEE3}"/>
              </a:ext>
            </a:extLst>
          </p:cNvPr>
          <p:cNvSpPr/>
          <p:nvPr/>
        </p:nvSpPr>
        <p:spPr>
          <a:xfrm>
            <a:off x="996744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Nov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8F48A04D-1CC6-4F1F-BD77-67D2A6EE0E7F}"/>
              </a:ext>
            </a:extLst>
          </p:cNvPr>
          <p:cNvSpPr/>
          <p:nvPr/>
        </p:nvSpPr>
        <p:spPr>
          <a:xfrm>
            <a:off x="10810602" y="1425908"/>
            <a:ext cx="830188" cy="22158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Dec</a:t>
            </a:r>
            <a:endParaRPr lang="en-US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F45762BA-ED1B-484C-BD68-BADD1A131F1E}"/>
              </a:ext>
            </a:extLst>
          </p:cNvPr>
          <p:cNvCxnSpPr>
            <a:cxnSpLocks/>
          </p:cNvCxnSpPr>
          <p:nvPr/>
        </p:nvCxnSpPr>
        <p:spPr>
          <a:xfrm flipH="1">
            <a:off x="1091293" y="2454547"/>
            <a:ext cx="1057819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85C21974-203D-4553-B1CB-5E4DBC8E5E6A}"/>
              </a:ext>
            </a:extLst>
          </p:cNvPr>
          <p:cNvCxnSpPr>
            <a:cxnSpLocks/>
          </p:cNvCxnSpPr>
          <p:nvPr/>
        </p:nvCxnSpPr>
        <p:spPr>
          <a:xfrm flipH="1">
            <a:off x="1091293" y="3178447"/>
            <a:ext cx="1057819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EF1FAB1D-A5C0-45CA-BFDA-538DF5490014}"/>
              </a:ext>
            </a:extLst>
          </p:cNvPr>
          <p:cNvCxnSpPr>
            <a:cxnSpLocks/>
          </p:cNvCxnSpPr>
          <p:nvPr/>
        </p:nvCxnSpPr>
        <p:spPr>
          <a:xfrm flipH="1">
            <a:off x="1091293" y="3883297"/>
            <a:ext cx="1057819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A176BEB4-96CC-4DCE-BC36-00D2D290A15F}"/>
              </a:ext>
            </a:extLst>
          </p:cNvPr>
          <p:cNvCxnSpPr>
            <a:cxnSpLocks/>
          </p:cNvCxnSpPr>
          <p:nvPr/>
        </p:nvCxnSpPr>
        <p:spPr>
          <a:xfrm flipH="1">
            <a:off x="1091293" y="4597672"/>
            <a:ext cx="1057819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02DE1920-2CD4-4814-84FF-715E007A3181}"/>
              </a:ext>
            </a:extLst>
          </p:cNvPr>
          <p:cNvCxnSpPr>
            <a:cxnSpLocks/>
          </p:cNvCxnSpPr>
          <p:nvPr/>
        </p:nvCxnSpPr>
        <p:spPr>
          <a:xfrm flipH="1">
            <a:off x="1091293" y="5308872"/>
            <a:ext cx="1057819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rrow: Right 53">
            <a:extLst>
              <a:ext uri="{FF2B5EF4-FFF2-40B4-BE49-F238E27FC236}">
                <a16:creationId xmlns="" xmlns:a16="http://schemas.microsoft.com/office/drawing/2014/main" id="{E94D9665-F0FE-490C-84A4-822BE352A114}"/>
              </a:ext>
            </a:extLst>
          </p:cNvPr>
          <p:cNvSpPr/>
          <p:nvPr/>
        </p:nvSpPr>
        <p:spPr>
          <a:xfrm>
            <a:off x="1535791" y="1862427"/>
            <a:ext cx="2525942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5" name="Arrow: Right 54">
            <a:extLst>
              <a:ext uri="{FF2B5EF4-FFF2-40B4-BE49-F238E27FC236}">
                <a16:creationId xmlns="" xmlns:a16="http://schemas.microsoft.com/office/drawing/2014/main" id="{8F635371-FA53-4A18-A2F9-8A8C5CE5560B}"/>
              </a:ext>
            </a:extLst>
          </p:cNvPr>
          <p:cNvSpPr/>
          <p:nvPr/>
        </p:nvSpPr>
        <p:spPr>
          <a:xfrm>
            <a:off x="2377772" y="2592677"/>
            <a:ext cx="3367919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6" name="Arrow: Right 55">
            <a:extLst>
              <a:ext uri="{FF2B5EF4-FFF2-40B4-BE49-F238E27FC236}">
                <a16:creationId xmlns="" xmlns:a16="http://schemas.microsoft.com/office/drawing/2014/main" id="{76F062A0-0EB0-432D-9BE8-BA0B46100FC9}"/>
              </a:ext>
            </a:extLst>
          </p:cNvPr>
          <p:cNvSpPr/>
          <p:nvPr/>
        </p:nvSpPr>
        <p:spPr>
          <a:xfrm>
            <a:off x="2016995" y="3332970"/>
            <a:ext cx="4577786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7" name="Arrow: Right 56">
            <a:extLst>
              <a:ext uri="{FF2B5EF4-FFF2-40B4-BE49-F238E27FC236}">
                <a16:creationId xmlns="" xmlns:a16="http://schemas.microsoft.com/office/drawing/2014/main" id="{31A74082-B73F-4469-A016-3A94BD422DDF}"/>
              </a:ext>
            </a:extLst>
          </p:cNvPr>
          <p:cNvSpPr/>
          <p:nvPr/>
        </p:nvSpPr>
        <p:spPr>
          <a:xfrm>
            <a:off x="4903711" y="4037819"/>
            <a:ext cx="5050751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8" name="Arrow: Right 57">
            <a:extLst>
              <a:ext uri="{FF2B5EF4-FFF2-40B4-BE49-F238E27FC236}">
                <a16:creationId xmlns="" xmlns:a16="http://schemas.microsoft.com/office/drawing/2014/main" id="{75AD1EA8-0268-4502-A03B-1E92F6125EAE}"/>
              </a:ext>
            </a:extLst>
          </p:cNvPr>
          <p:cNvSpPr/>
          <p:nvPr/>
        </p:nvSpPr>
        <p:spPr>
          <a:xfrm>
            <a:off x="7068874" y="4742670"/>
            <a:ext cx="3741728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59" name="Arrow: Right 58">
            <a:extLst>
              <a:ext uri="{FF2B5EF4-FFF2-40B4-BE49-F238E27FC236}">
                <a16:creationId xmlns="" xmlns:a16="http://schemas.microsoft.com/office/drawing/2014/main" id="{5B0A56A1-6823-4E1E-A37A-A7C52C276AC4}"/>
              </a:ext>
            </a:extLst>
          </p:cNvPr>
          <p:cNvSpPr/>
          <p:nvPr/>
        </p:nvSpPr>
        <p:spPr>
          <a:xfrm>
            <a:off x="7059061" y="5466570"/>
            <a:ext cx="4577786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904350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3858E4B3-3CD0-46A1-B0DC-45D3A5347E0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54204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3A5431-25A4-4359-8D26-0CF7E237F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="" xmlns:a16="http://schemas.microsoft.com/office/drawing/2014/main" id="{6A70266A-0BFA-4322-BCFD-D0ED95976F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315235"/>
              </p:ext>
            </p:extLst>
          </p:nvPr>
        </p:nvGraphicFramePr>
        <p:xfrm>
          <a:off x="637989" y="2971800"/>
          <a:ext cx="10990434" cy="3060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418">
                  <a:extLst>
                    <a:ext uri="{9D8B030D-6E8A-4147-A177-3AD203B41FA5}">
                      <a16:colId xmlns="" xmlns:a16="http://schemas.microsoft.com/office/drawing/2014/main" val="56068457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1116672077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806939660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559331030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639162654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2960133229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2670157424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56734095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3363831654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1136282572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458718262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4058881520"/>
                    </a:ext>
                  </a:extLst>
                </a:gridCol>
                <a:gridCol w="845418">
                  <a:extLst>
                    <a:ext uri="{9D8B030D-6E8A-4147-A177-3AD203B41FA5}">
                      <a16:colId xmlns="" xmlns:a16="http://schemas.microsoft.com/office/drawing/2014/main" val="42697736"/>
                    </a:ext>
                  </a:extLst>
                </a:gridCol>
              </a:tblGrid>
              <a:tr h="437197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Jan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Feb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Mar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Apr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May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Jun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Jul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Aug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Sep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Oct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Nov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Dec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6B2B9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0249303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9675372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1327981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1305551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705676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1551229"/>
                  </a:ext>
                </a:extLst>
              </a:tr>
              <a:tr h="437197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3747687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71613EA-3D20-46F5-AA0A-C221C6EA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43C9940D-2C12-4FA3-B381-FA2462FEC307}"/>
              </a:ext>
            </a:extLst>
          </p:cNvPr>
          <p:cNvSpPr/>
          <p:nvPr/>
        </p:nvSpPr>
        <p:spPr>
          <a:xfrm rot="16200000">
            <a:off x="-418238" y="4485226"/>
            <a:ext cx="2603179" cy="490724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BFBADDE0-7AD0-451B-9A40-772ACAC3AF12}"/>
              </a:ext>
            </a:extLst>
          </p:cNvPr>
          <p:cNvSpPr/>
          <p:nvPr/>
        </p:nvSpPr>
        <p:spPr>
          <a:xfrm>
            <a:off x="1393864" y="2880557"/>
            <a:ext cx="182485" cy="182485"/>
          </a:xfrm>
          <a:prstGeom prst="ellipse">
            <a:avLst/>
          </a:prstGeom>
          <a:solidFill>
            <a:srgbClr val="5E5E5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4BCA49CA-B887-40D4-AF92-4A6344EB8C0A}"/>
              </a:ext>
            </a:extLst>
          </p:cNvPr>
          <p:cNvSpPr/>
          <p:nvPr/>
        </p:nvSpPr>
        <p:spPr>
          <a:xfrm>
            <a:off x="6465189" y="2880557"/>
            <a:ext cx="182485" cy="182485"/>
          </a:xfrm>
          <a:prstGeom prst="ellipse">
            <a:avLst/>
          </a:prstGeom>
          <a:solidFill>
            <a:srgbClr val="5E5E5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84E9E58B-8F06-418E-9752-0C8AE6F39C2A}"/>
              </a:ext>
            </a:extLst>
          </p:cNvPr>
          <p:cNvSpPr/>
          <p:nvPr/>
        </p:nvSpPr>
        <p:spPr>
          <a:xfrm>
            <a:off x="11536514" y="2880557"/>
            <a:ext cx="182485" cy="182485"/>
          </a:xfrm>
          <a:prstGeom prst="ellipse">
            <a:avLst/>
          </a:prstGeom>
          <a:solidFill>
            <a:srgbClr val="5E5E5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08AA4726-C81E-4D7E-88AD-DEAD29849DAC}"/>
              </a:ext>
            </a:extLst>
          </p:cNvPr>
          <p:cNvSpPr/>
          <p:nvPr/>
        </p:nvSpPr>
        <p:spPr>
          <a:xfrm>
            <a:off x="1363663" y="2456679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da-DK" sz="1400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C3C760A2-1538-4E1F-903F-9F0D74F2465C}"/>
              </a:ext>
            </a:extLst>
          </p:cNvPr>
          <p:cNvSpPr/>
          <p:nvPr/>
        </p:nvSpPr>
        <p:spPr>
          <a:xfrm>
            <a:off x="10548416" y="2456679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r"/>
            <a:r>
              <a:rPr lang="da-DK" sz="1400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38324D5B-C8A8-47EC-9079-C6C456083AED}"/>
              </a:ext>
            </a:extLst>
          </p:cNvPr>
          <p:cNvSpPr/>
          <p:nvPr/>
        </p:nvSpPr>
        <p:spPr>
          <a:xfrm>
            <a:off x="5956039" y="2456679"/>
            <a:ext cx="1200784" cy="32766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da-DK" sz="1400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400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387639C-D745-4457-AF67-5EBDFDDE67F7}"/>
              </a:ext>
            </a:extLst>
          </p:cNvPr>
          <p:cNvSpPr/>
          <p:nvPr/>
        </p:nvSpPr>
        <p:spPr>
          <a:xfrm>
            <a:off x="3098839" y="2880557"/>
            <a:ext cx="182485" cy="182485"/>
          </a:xfrm>
          <a:prstGeom prst="ellipse">
            <a:avLst/>
          </a:prstGeom>
          <a:solidFill>
            <a:srgbClr val="A6B726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702902A4-44C0-4D50-87F0-EAAF45B2581F}"/>
              </a:ext>
            </a:extLst>
          </p:cNvPr>
          <p:cNvSpPr/>
          <p:nvPr/>
        </p:nvSpPr>
        <p:spPr>
          <a:xfrm>
            <a:off x="7346989" y="2880557"/>
            <a:ext cx="182485" cy="182485"/>
          </a:xfrm>
          <a:prstGeom prst="ellipse">
            <a:avLst/>
          </a:prstGeom>
          <a:solidFill>
            <a:srgbClr val="A6B726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910B1E66-8002-4991-99F3-790DE254551E}"/>
              </a:ext>
            </a:extLst>
          </p:cNvPr>
          <p:cNvSpPr/>
          <p:nvPr/>
        </p:nvSpPr>
        <p:spPr>
          <a:xfrm>
            <a:off x="3342284" y="1287900"/>
            <a:ext cx="2418041" cy="107256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AE79863B-25B1-491D-95C9-3B5720F6DA20}"/>
              </a:ext>
            </a:extLst>
          </p:cNvPr>
          <p:cNvSpPr/>
          <p:nvPr/>
        </p:nvSpPr>
        <p:spPr>
          <a:xfrm>
            <a:off x="7590434" y="1287900"/>
            <a:ext cx="2418041" cy="107256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D0294E2C-B96E-44A3-9F95-9BF9F30E0636}"/>
              </a:ext>
            </a:extLst>
          </p:cNvPr>
          <p:cNvCxnSpPr>
            <a:cxnSpLocks/>
          </p:cNvCxnSpPr>
          <p:nvPr/>
        </p:nvCxnSpPr>
        <p:spPr>
          <a:xfrm flipV="1">
            <a:off x="3190081" y="1397000"/>
            <a:ext cx="0" cy="1536700"/>
          </a:xfrm>
          <a:prstGeom prst="line">
            <a:avLst/>
          </a:prstGeom>
          <a:ln w="12700">
            <a:solidFill>
              <a:srgbClr val="A6B726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02CB887E-76E7-4DFD-B9F9-2AC02B7D5048}"/>
              </a:ext>
            </a:extLst>
          </p:cNvPr>
          <p:cNvCxnSpPr>
            <a:cxnSpLocks/>
          </p:cNvCxnSpPr>
          <p:nvPr/>
        </p:nvCxnSpPr>
        <p:spPr>
          <a:xfrm flipV="1">
            <a:off x="7438231" y="1397000"/>
            <a:ext cx="0" cy="1536700"/>
          </a:xfrm>
          <a:prstGeom prst="line">
            <a:avLst/>
          </a:prstGeom>
          <a:ln w="12700">
            <a:solidFill>
              <a:srgbClr val="A6B726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Right 27">
            <a:extLst>
              <a:ext uri="{FF2B5EF4-FFF2-40B4-BE49-F238E27FC236}">
                <a16:creationId xmlns="" xmlns:a16="http://schemas.microsoft.com/office/drawing/2014/main" id="{85D8B865-A7D6-431F-A335-BFEA91FAFA01}"/>
              </a:ext>
            </a:extLst>
          </p:cNvPr>
          <p:cNvSpPr/>
          <p:nvPr/>
        </p:nvSpPr>
        <p:spPr>
          <a:xfrm>
            <a:off x="3878941" y="3490253"/>
            <a:ext cx="2664734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295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="" xmlns:a16="http://schemas.microsoft.com/office/drawing/2014/main" id="{D43F508C-B1E5-4E7A-AF4C-E895C75383F4}"/>
              </a:ext>
            </a:extLst>
          </p:cNvPr>
          <p:cNvSpPr/>
          <p:nvPr/>
        </p:nvSpPr>
        <p:spPr>
          <a:xfrm>
            <a:off x="1535791" y="3490253"/>
            <a:ext cx="2440897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="" xmlns:a16="http://schemas.microsoft.com/office/drawing/2014/main" id="{0A93FC78-C9A6-4D78-BE0B-4F4B76A6BF79}"/>
              </a:ext>
            </a:extLst>
          </p:cNvPr>
          <p:cNvSpPr/>
          <p:nvPr/>
        </p:nvSpPr>
        <p:spPr>
          <a:xfrm>
            <a:off x="2364466" y="3928403"/>
            <a:ext cx="4179209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="" xmlns:a16="http://schemas.microsoft.com/office/drawing/2014/main" id="{49C35E78-A404-400D-925F-2D7E8B18D4EC}"/>
              </a:ext>
            </a:extLst>
          </p:cNvPr>
          <p:cNvSpPr/>
          <p:nvPr/>
        </p:nvSpPr>
        <p:spPr>
          <a:xfrm>
            <a:off x="4061460" y="4355123"/>
            <a:ext cx="2482215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="" xmlns:a16="http://schemas.microsoft.com/office/drawing/2014/main" id="{8FD71A3E-2A8C-4E58-8F73-41A5D1BB5D75}"/>
              </a:ext>
            </a:extLst>
          </p:cNvPr>
          <p:cNvSpPr/>
          <p:nvPr/>
        </p:nvSpPr>
        <p:spPr>
          <a:xfrm>
            <a:off x="8945880" y="4783748"/>
            <a:ext cx="1897380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295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="" xmlns:a16="http://schemas.microsoft.com/office/drawing/2014/main" id="{47D1F3CA-FD48-4591-AFE3-F1D1BFD96991}"/>
              </a:ext>
            </a:extLst>
          </p:cNvPr>
          <p:cNvSpPr/>
          <p:nvPr/>
        </p:nvSpPr>
        <p:spPr>
          <a:xfrm>
            <a:off x="6105881" y="4783748"/>
            <a:ext cx="3007639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="" xmlns:a16="http://schemas.microsoft.com/office/drawing/2014/main" id="{EC14C990-C31B-42D4-B047-32E7F40CA221}"/>
              </a:ext>
            </a:extLst>
          </p:cNvPr>
          <p:cNvSpPr/>
          <p:nvPr/>
        </p:nvSpPr>
        <p:spPr>
          <a:xfrm>
            <a:off x="7835621" y="5228248"/>
            <a:ext cx="3007639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5" name="Arrow: Right 34">
            <a:extLst>
              <a:ext uri="{FF2B5EF4-FFF2-40B4-BE49-F238E27FC236}">
                <a16:creationId xmlns="" xmlns:a16="http://schemas.microsoft.com/office/drawing/2014/main" id="{42AB3D98-53F9-496C-BDCB-CE4435EFA472}"/>
              </a:ext>
            </a:extLst>
          </p:cNvPr>
          <p:cNvSpPr/>
          <p:nvPr/>
        </p:nvSpPr>
        <p:spPr>
          <a:xfrm>
            <a:off x="7835621" y="5660048"/>
            <a:ext cx="3700893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295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89626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F3E0586F-340F-49FE-84F5-369BDAC0459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60058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98F0CF-C949-46AF-BEAF-E11A67404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6678AF8-9397-4B29-A108-15AF6663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1CEC6E5C-FABE-4D2A-BCF6-186FB39C2EF0}"/>
              </a:ext>
            </a:extLst>
          </p:cNvPr>
          <p:cNvSpPr/>
          <p:nvPr/>
        </p:nvSpPr>
        <p:spPr>
          <a:xfrm rot="16200000">
            <a:off x="388938" y="2046040"/>
            <a:ext cx="887639" cy="537029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4A4458E-9DEA-48F2-85F6-678789D7F5A0}"/>
              </a:ext>
            </a:extLst>
          </p:cNvPr>
          <p:cNvSpPr/>
          <p:nvPr/>
        </p:nvSpPr>
        <p:spPr>
          <a:xfrm rot="16200000">
            <a:off x="388938" y="2893940"/>
            <a:ext cx="887639" cy="537029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1FCC8942-D8B9-492E-9E50-00DD0E9B47B1}"/>
              </a:ext>
            </a:extLst>
          </p:cNvPr>
          <p:cNvSpPr/>
          <p:nvPr/>
        </p:nvSpPr>
        <p:spPr>
          <a:xfrm rot="16200000">
            <a:off x="388938" y="3741840"/>
            <a:ext cx="887639" cy="537029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6CC0121F-69AC-4DBA-955F-90F92CFE0A6F}"/>
              </a:ext>
            </a:extLst>
          </p:cNvPr>
          <p:cNvSpPr/>
          <p:nvPr/>
        </p:nvSpPr>
        <p:spPr>
          <a:xfrm rot="16200000">
            <a:off x="388938" y="4589740"/>
            <a:ext cx="887639" cy="537029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C6C21524-6F10-4817-8E1C-F506772E2392}"/>
              </a:ext>
            </a:extLst>
          </p:cNvPr>
          <p:cNvSpPr/>
          <p:nvPr/>
        </p:nvSpPr>
        <p:spPr>
          <a:xfrm rot="16200000">
            <a:off x="388938" y="5437640"/>
            <a:ext cx="887639" cy="537029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8F416EF6-E41A-4740-88FF-FE9E876CD922}"/>
              </a:ext>
            </a:extLst>
          </p:cNvPr>
          <p:cNvGrpSpPr/>
          <p:nvPr/>
        </p:nvGrpSpPr>
        <p:grpSpPr>
          <a:xfrm>
            <a:off x="1101272" y="1323975"/>
            <a:ext cx="7979228" cy="538851"/>
            <a:chOff x="2301241" y="1431471"/>
            <a:chExt cx="9326516" cy="53702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="" xmlns:a16="http://schemas.microsoft.com/office/drawing/2014/main" id="{DD3587CD-50AD-475A-B3E3-C9D330B87519}"/>
                </a:ext>
              </a:extLst>
            </p:cNvPr>
            <p:cNvSpPr/>
            <p:nvPr/>
          </p:nvSpPr>
          <p:spPr>
            <a:xfrm>
              <a:off x="2301241" y="1431471"/>
              <a:ext cx="9326516" cy="537029"/>
            </a:xfrm>
            <a:prstGeom prst="rect">
              <a:avLst/>
            </a:prstGeom>
            <a:solidFill>
              <a:srgbClr val="DE4D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="" xmlns:a16="http://schemas.microsoft.com/office/drawing/2014/main" id="{CB43EEF5-FBE8-4085-9E21-15A07D9384E8}"/>
                </a:ext>
              </a:extLst>
            </p:cNvPr>
            <p:cNvSpPr/>
            <p:nvPr/>
          </p:nvSpPr>
          <p:spPr>
            <a:xfrm>
              <a:off x="2305050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2017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="" xmlns:a16="http://schemas.microsoft.com/office/drawing/2014/main" id="{C8DD857A-CB38-4572-9AA9-36758F70DD49}"/>
                </a:ext>
              </a:extLst>
            </p:cNvPr>
            <p:cNvSpPr/>
            <p:nvPr/>
          </p:nvSpPr>
          <p:spPr>
            <a:xfrm>
              <a:off x="3829050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2018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="" xmlns:a16="http://schemas.microsoft.com/office/drawing/2014/main" id="{6E3AE42D-9CA1-4ADB-B9CD-39D669E896D5}"/>
                </a:ext>
              </a:extLst>
            </p:cNvPr>
            <p:cNvSpPr/>
            <p:nvPr/>
          </p:nvSpPr>
          <p:spPr>
            <a:xfrm>
              <a:off x="5337810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2019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="" xmlns:a16="http://schemas.microsoft.com/office/drawing/2014/main" id="{87465A99-E7D1-472E-8A4B-0645D9F27B69}"/>
                </a:ext>
              </a:extLst>
            </p:cNvPr>
            <p:cNvSpPr/>
            <p:nvPr/>
          </p:nvSpPr>
          <p:spPr>
            <a:xfrm>
              <a:off x="6871335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2020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="" xmlns:a16="http://schemas.microsoft.com/office/drawing/2014/main" id="{4D4C7AB5-20B7-44C1-BCC7-19B0E63114E6}"/>
                </a:ext>
              </a:extLst>
            </p:cNvPr>
            <p:cNvSpPr/>
            <p:nvPr/>
          </p:nvSpPr>
          <p:spPr>
            <a:xfrm>
              <a:off x="8404860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="" xmlns:a16="http://schemas.microsoft.com/office/drawing/2014/main" id="{CBB74253-8052-457A-8BF0-76897D78F7FF}"/>
                </a:ext>
              </a:extLst>
            </p:cNvPr>
            <p:cNvSpPr/>
            <p:nvPr/>
          </p:nvSpPr>
          <p:spPr>
            <a:xfrm>
              <a:off x="9909810" y="1536155"/>
              <a:ext cx="1520821" cy="327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lang="en-US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3FBE47FA-CA76-4E2B-910B-318AE72B6AEE}"/>
                </a:ext>
              </a:extLst>
            </p:cNvPr>
            <p:cNvGrpSpPr/>
            <p:nvPr/>
          </p:nvGrpSpPr>
          <p:grpSpPr>
            <a:xfrm>
              <a:off x="3825875" y="1517150"/>
              <a:ext cx="6083300" cy="365671"/>
              <a:chOff x="3825875" y="-558800"/>
              <a:chExt cx="6083300" cy="7924800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="" xmlns:a16="http://schemas.microsoft.com/office/drawing/2014/main" id="{8A881D11-1492-4DCE-8E17-C1F1EDF6FAD4}"/>
                  </a:ext>
                </a:extLst>
              </p:cNvPr>
              <p:cNvCxnSpPr/>
              <p:nvPr/>
            </p:nvCxnSpPr>
            <p:spPr>
              <a:xfrm>
                <a:off x="3825875" y="-558800"/>
                <a:ext cx="0" cy="79248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="" xmlns:a16="http://schemas.microsoft.com/office/drawing/2014/main" id="{14DA6F34-42FF-48AA-B375-4CCA70580DD2}"/>
                  </a:ext>
                </a:extLst>
              </p:cNvPr>
              <p:cNvCxnSpPr/>
              <p:nvPr/>
            </p:nvCxnSpPr>
            <p:spPr>
              <a:xfrm>
                <a:off x="5346700" y="-558800"/>
                <a:ext cx="0" cy="79248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="" xmlns:a16="http://schemas.microsoft.com/office/drawing/2014/main" id="{FE6FD16E-0191-4E2B-B763-DB93055A4FFB}"/>
                  </a:ext>
                </a:extLst>
              </p:cNvPr>
              <p:cNvCxnSpPr/>
              <p:nvPr/>
            </p:nvCxnSpPr>
            <p:spPr>
              <a:xfrm>
                <a:off x="8388350" y="-558800"/>
                <a:ext cx="0" cy="79248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="" xmlns:a16="http://schemas.microsoft.com/office/drawing/2014/main" id="{8A6131B1-C6E2-4B95-9773-45311EA7E9E7}"/>
                  </a:ext>
                </a:extLst>
              </p:cNvPr>
              <p:cNvCxnSpPr/>
              <p:nvPr/>
            </p:nvCxnSpPr>
            <p:spPr>
              <a:xfrm>
                <a:off x="9909175" y="-558800"/>
                <a:ext cx="0" cy="79248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="" xmlns:a16="http://schemas.microsoft.com/office/drawing/2014/main" id="{259FFA2E-DF41-445E-851F-4E65BD4B8AE1}"/>
                  </a:ext>
                </a:extLst>
              </p:cNvPr>
              <p:cNvCxnSpPr/>
              <p:nvPr/>
            </p:nvCxnSpPr>
            <p:spPr>
              <a:xfrm>
                <a:off x="6867525" y="-558800"/>
                <a:ext cx="0" cy="79248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417C94A0-51E8-4C1A-AFDA-8559C5784DD2}"/>
              </a:ext>
            </a:extLst>
          </p:cNvPr>
          <p:cNvSpPr/>
          <p:nvPr/>
        </p:nvSpPr>
        <p:spPr>
          <a:xfrm>
            <a:off x="9372600" y="1323976"/>
            <a:ext cx="2819400" cy="4825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rrow: Pentagon 26">
            <a:extLst>
              <a:ext uri="{FF2B5EF4-FFF2-40B4-BE49-F238E27FC236}">
                <a16:creationId xmlns="" xmlns:a16="http://schemas.microsoft.com/office/drawing/2014/main" id="{85AD7526-C978-45DB-A1EE-7F612A7DACC2}"/>
              </a:ext>
            </a:extLst>
          </p:cNvPr>
          <p:cNvSpPr/>
          <p:nvPr/>
        </p:nvSpPr>
        <p:spPr>
          <a:xfrm>
            <a:off x="1304923" y="2112816"/>
            <a:ext cx="2401868" cy="403477"/>
          </a:xfrm>
          <a:prstGeom prst="homePlate">
            <a:avLst/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28" name="Arrow: Pentagon 27">
            <a:extLst>
              <a:ext uri="{FF2B5EF4-FFF2-40B4-BE49-F238E27FC236}">
                <a16:creationId xmlns="" xmlns:a16="http://schemas.microsoft.com/office/drawing/2014/main" id="{AAF8E68A-58BF-4873-A0A1-394D0EA522EE}"/>
              </a:ext>
            </a:extLst>
          </p:cNvPr>
          <p:cNvSpPr/>
          <p:nvPr/>
        </p:nvSpPr>
        <p:spPr>
          <a:xfrm>
            <a:off x="2405658" y="2960716"/>
            <a:ext cx="5218644" cy="403477"/>
          </a:xfrm>
          <a:prstGeom prst="homePlate">
            <a:avLst/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29" name="Arrow: Pentagon 28">
            <a:extLst>
              <a:ext uri="{FF2B5EF4-FFF2-40B4-BE49-F238E27FC236}">
                <a16:creationId xmlns="" xmlns:a16="http://schemas.microsoft.com/office/drawing/2014/main" id="{4BB60E96-AF3A-40BC-8D37-A51DEB859D29}"/>
              </a:ext>
            </a:extLst>
          </p:cNvPr>
          <p:cNvSpPr/>
          <p:nvPr/>
        </p:nvSpPr>
        <p:spPr>
          <a:xfrm>
            <a:off x="3797299" y="3808616"/>
            <a:ext cx="2511751" cy="403477"/>
          </a:xfrm>
          <a:prstGeom prst="homePlate">
            <a:avLst/>
          </a:prstGeom>
          <a:solidFill>
            <a:srgbClr val="A6B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0" name="Arrow: Pentagon 29">
            <a:extLst>
              <a:ext uri="{FF2B5EF4-FFF2-40B4-BE49-F238E27FC236}">
                <a16:creationId xmlns="" xmlns:a16="http://schemas.microsoft.com/office/drawing/2014/main" id="{7365FFA6-D700-4F0F-83DB-56C78FFC460C}"/>
              </a:ext>
            </a:extLst>
          </p:cNvPr>
          <p:cNvSpPr/>
          <p:nvPr/>
        </p:nvSpPr>
        <p:spPr>
          <a:xfrm>
            <a:off x="3797300" y="4656516"/>
            <a:ext cx="3827002" cy="403477"/>
          </a:xfrm>
          <a:prstGeom prst="homePlate">
            <a:avLst/>
          </a:prstGeom>
          <a:solidFill>
            <a:srgbClr val="6B2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1" name="Arrow: Pentagon 30">
            <a:extLst>
              <a:ext uri="{FF2B5EF4-FFF2-40B4-BE49-F238E27FC236}">
                <a16:creationId xmlns="" xmlns:a16="http://schemas.microsoft.com/office/drawing/2014/main" id="{63176BC1-6307-4564-A03A-BA457BC2CD56}"/>
              </a:ext>
            </a:extLst>
          </p:cNvPr>
          <p:cNvSpPr/>
          <p:nvPr/>
        </p:nvSpPr>
        <p:spPr>
          <a:xfrm>
            <a:off x="7624302" y="5504416"/>
            <a:ext cx="1456197" cy="403477"/>
          </a:xfrm>
          <a:prstGeom prst="homePlate">
            <a:avLst/>
          </a:prstGeom>
          <a:solidFill>
            <a:srgbClr val="295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914B3DD7-E8D3-411F-AAB4-CFEC8E0619A8}"/>
              </a:ext>
            </a:extLst>
          </p:cNvPr>
          <p:cNvCxnSpPr>
            <a:cxnSpLocks/>
          </p:cNvCxnSpPr>
          <p:nvPr/>
        </p:nvCxnSpPr>
        <p:spPr>
          <a:xfrm>
            <a:off x="1125763" y="2712059"/>
            <a:ext cx="7954736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0F478058-EC6E-494C-9324-5B9C6B9144C9}"/>
              </a:ext>
            </a:extLst>
          </p:cNvPr>
          <p:cNvCxnSpPr>
            <a:cxnSpLocks/>
          </p:cNvCxnSpPr>
          <p:nvPr/>
        </p:nvCxnSpPr>
        <p:spPr>
          <a:xfrm>
            <a:off x="1125763" y="3550259"/>
            <a:ext cx="7954736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5C593A9D-A8DD-46A9-8C6C-8B440250D7CB}"/>
              </a:ext>
            </a:extLst>
          </p:cNvPr>
          <p:cNvCxnSpPr>
            <a:cxnSpLocks/>
          </p:cNvCxnSpPr>
          <p:nvPr/>
        </p:nvCxnSpPr>
        <p:spPr>
          <a:xfrm>
            <a:off x="1125763" y="4397984"/>
            <a:ext cx="7954736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DEE58FF3-9B84-49CC-BD15-8603F5D40B61}"/>
              </a:ext>
            </a:extLst>
          </p:cNvPr>
          <p:cNvCxnSpPr>
            <a:cxnSpLocks/>
          </p:cNvCxnSpPr>
          <p:nvPr/>
        </p:nvCxnSpPr>
        <p:spPr>
          <a:xfrm>
            <a:off x="1125763" y="5236184"/>
            <a:ext cx="7954736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="" xmlns:a16="http://schemas.microsoft.com/office/drawing/2014/main" id="{E0CA496C-100B-4E53-9C7F-167FFC00DED6}"/>
              </a:ext>
            </a:extLst>
          </p:cNvPr>
          <p:cNvSpPr/>
          <p:nvPr/>
        </p:nvSpPr>
        <p:spPr>
          <a:xfrm>
            <a:off x="9782845" y="2319761"/>
            <a:ext cx="1852517" cy="34783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216000" indent="-216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  <a:p>
            <a:pPr marL="216000" indent="-216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  <a:p>
            <a:pPr marL="216000" indent="-216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39" name="Freeform 5">
            <a:extLst>
              <a:ext uri="{FF2B5EF4-FFF2-40B4-BE49-F238E27FC236}">
                <a16:creationId xmlns="" xmlns:a16="http://schemas.microsoft.com/office/drawing/2014/main" id="{B9362D45-2B9E-4822-B386-72700077D14B}"/>
              </a:ext>
            </a:extLst>
          </p:cNvPr>
          <p:cNvSpPr>
            <a:spLocks noEditPoints="1"/>
          </p:cNvSpPr>
          <p:nvPr/>
        </p:nvSpPr>
        <p:spPr bwMode="auto">
          <a:xfrm>
            <a:off x="9782845" y="1733854"/>
            <a:ext cx="271463" cy="361950"/>
          </a:xfrm>
          <a:custGeom>
            <a:avLst/>
            <a:gdLst>
              <a:gd name="T0" fmla="*/ 47 w 72"/>
              <a:gd name="T1" fmla="*/ 1 h 96"/>
              <a:gd name="T2" fmla="*/ 2 w 72"/>
              <a:gd name="T3" fmla="*/ 0 h 96"/>
              <a:gd name="T4" fmla="*/ 0 w 72"/>
              <a:gd name="T5" fmla="*/ 94 h 96"/>
              <a:gd name="T6" fmla="*/ 70 w 72"/>
              <a:gd name="T7" fmla="*/ 96 h 96"/>
              <a:gd name="T8" fmla="*/ 72 w 72"/>
              <a:gd name="T9" fmla="*/ 26 h 96"/>
              <a:gd name="T10" fmla="*/ 31 w 72"/>
              <a:gd name="T11" fmla="*/ 69 h 96"/>
              <a:gd name="T12" fmla="*/ 20 w 72"/>
              <a:gd name="T13" fmla="*/ 80 h 96"/>
              <a:gd name="T14" fmla="*/ 13 w 72"/>
              <a:gd name="T15" fmla="*/ 73 h 96"/>
              <a:gd name="T16" fmla="*/ 15 w 72"/>
              <a:gd name="T17" fmla="*/ 71 h 96"/>
              <a:gd name="T18" fmla="*/ 29 w 72"/>
              <a:gd name="T19" fmla="*/ 67 h 96"/>
              <a:gd name="T20" fmla="*/ 31 w 72"/>
              <a:gd name="T21" fmla="*/ 69 h 96"/>
              <a:gd name="T22" fmla="*/ 21 w 72"/>
              <a:gd name="T23" fmla="*/ 61 h 96"/>
              <a:gd name="T24" fmla="*/ 19 w 72"/>
              <a:gd name="T25" fmla="*/ 61 h 96"/>
              <a:gd name="T26" fmla="*/ 13 w 72"/>
              <a:gd name="T27" fmla="*/ 53 h 96"/>
              <a:gd name="T28" fmla="*/ 20 w 72"/>
              <a:gd name="T29" fmla="*/ 57 h 96"/>
              <a:gd name="T30" fmla="*/ 31 w 72"/>
              <a:gd name="T31" fmla="*/ 49 h 96"/>
              <a:gd name="T32" fmla="*/ 31 w 72"/>
              <a:gd name="T33" fmla="*/ 33 h 96"/>
              <a:gd name="T34" fmla="*/ 20 w 72"/>
              <a:gd name="T35" fmla="*/ 44 h 96"/>
              <a:gd name="T36" fmla="*/ 13 w 72"/>
              <a:gd name="T37" fmla="*/ 37 h 96"/>
              <a:gd name="T38" fmla="*/ 15 w 72"/>
              <a:gd name="T39" fmla="*/ 35 h 96"/>
              <a:gd name="T40" fmla="*/ 29 w 72"/>
              <a:gd name="T41" fmla="*/ 31 h 96"/>
              <a:gd name="T42" fmla="*/ 31 w 72"/>
              <a:gd name="T43" fmla="*/ 33 h 96"/>
              <a:gd name="T44" fmla="*/ 38 w 72"/>
              <a:gd name="T45" fmla="*/ 76 h 96"/>
              <a:gd name="T46" fmla="*/ 38 w 72"/>
              <a:gd name="T47" fmla="*/ 72 h 96"/>
              <a:gd name="T48" fmla="*/ 56 w 72"/>
              <a:gd name="T49" fmla="*/ 74 h 96"/>
              <a:gd name="T50" fmla="*/ 54 w 72"/>
              <a:gd name="T51" fmla="*/ 60 h 96"/>
              <a:gd name="T52" fmla="*/ 36 w 72"/>
              <a:gd name="T53" fmla="*/ 58 h 96"/>
              <a:gd name="T54" fmla="*/ 54 w 72"/>
              <a:gd name="T55" fmla="*/ 56 h 96"/>
              <a:gd name="T56" fmla="*/ 54 w 72"/>
              <a:gd name="T57" fmla="*/ 60 h 96"/>
              <a:gd name="T58" fmla="*/ 38 w 72"/>
              <a:gd name="T59" fmla="*/ 44 h 96"/>
              <a:gd name="T60" fmla="*/ 38 w 72"/>
              <a:gd name="T61" fmla="*/ 40 h 96"/>
              <a:gd name="T62" fmla="*/ 56 w 72"/>
              <a:gd name="T63" fmla="*/ 42 h 96"/>
              <a:gd name="T64" fmla="*/ 46 w 72"/>
              <a:gd name="T65" fmla="*/ 26 h 96"/>
              <a:gd name="T66" fmla="*/ 70 w 72"/>
              <a:gd name="T67" fmla="*/ 2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" h="96">
                <a:moveTo>
                  <a:pt x="71" y="25"/>
                </a:moveTo>
                <a:cubicBezTo>
                  <a:pt x="47" y="1"/>
                  <a:pt x="47" y="1"/>
                  <a:pt x="47" y="1"/>
                </a:cubicBezTo>
                <a:cubicBezTo>
                  <a:pt x="47" y="0"/>
                  <a:pt x="47" y="0"/>
                  <a:pt x="4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4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5"/>
                  <a:pt x="72" y="25"/>
                  <a:pt x="71" y="25"/>
                </a:cubicBezTo>
                <a:close/>
                <a:moveTo>
                  <a:pt x="31" y="69"/>
                </a:move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0" y="80"/>
                </a:cubicBezTo>
                <a:cubicBezTo>
                  <a:pt x="19" y="80"/>
                  <a:pt x="19" y="80"/>
                  <a:pt x="19" y="79"/>
                </a:cubicBezTo>
                <a:cubicBezTo>
                  <a:pt x="13" y="73"/>
                  <a:pt x="13" y="73"/>
                  <a:pt x="13" y="73"/>
                </a:cubicBezTo>
                <a:cubicBezTo>
                  <a:pt x="12" y="73"/>
                  <a:pt x="12" y="71"/>
                  <a:pt x="13" y="71"/>
                </a:cubicBezTo>
                <a:cubicBezTo>
                  <a:pt x="13" y="70"/>
                  <a:pt x="15" y="70"/>
                  <a:pt x="15" y="71"/>
                </a:cubicBezTo>
                <a:cubicBezTo>
                  <a:pt x="20" y="75"/>
                  <a:pt x="20" y="75"/>
                  <a:pt x="20" y="75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66"/>
                  <a:pt x="31" y="66"/>
                  <a:pt x="31" y="67"/>
                </a:cubicBezTo>
                <a:cubicBezTo>
                  <a:pt x="32" y="67"/>
                  <a:pt x="32" y="69"/>
                  <a:pt x="31" y="69"/>
                </a:cubicBezTo>
                <a:close/>
                <a:moveTo>
                  <a:pt x="31" y="51"/>
                </a:moveTo>
                <a:cubicBezTo>
                  <a:pt x="21" y="61"/>
                  <a:pt x="21" y="61"/>
                  <a:pt x="21" y="61"/>
                </a:cubicBezTo>
                <a:cubicBezTo>
                  <a:pt x="21" y="62"/>
                  <a:pt x="21" y="62"/>
                  <a:pt x="20" y="62"/>
                </a:cubicBezTo>
                <a:cubicBezTo>
                  <a:pt x="19" y="62"/>
                  <a:pt x="19" y="62"/>
                  <a:pt x="19" y="61"/>
                </a:cubicBezTo>
                <a:cubicBezTo>
                  <a:pt x="13" y="55"/>
                  <a:pt x="13" y="55"/>
                  <a:pt x="13" y="55"/>
                </a:cubicBezTo>
                <a:cubicBezTo>
                  <a:pt x="12" y="55"/>
                  <a:pt x="12" y="53"/>
                  <a:pt x="13" y="53"/>
                </a:cubicBezTo>
                <a:cubicBezTo>
                  <a:pt x="13" y="52"/>
                  <a:pt x="15" y="52"/>
                  <a:pt x="15" y="53"/>
                </a:cubicBezTo>
                <a:cubicBezTo>
                  <a:pt x="20" y="57"/>
                  <a:pt x="20" y="57"/>
                  <a:pt x="20" y="57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48"/>
                  <a:pt x="31" y="48"/>
                  <a:pt x="31" y="49"/>
                </a:cubicBezTo>
                <a:cubicBezTo>
                  <a:pt x="32" y="49"/>
                  <a:pt x="32" y="51"/>
                  <a:pt x="31" y="51"/>
                </a:cubicBezTo>
                <a:close/>
                <a:moveTo>
                  <a:pt x="31" y="33"/>
                </a:move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4"/>
                  <a:pt x="20" y="44"/>
                </a:cubicBezTo>
                <a:cubicBezTo>
                  <a:pt x="19" y="44"/>
                  <a:pt x="19" y="44"/>
                  <a:pt x="19" y="43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5"/>
                  <a:pt x="13" y="35"/>
                </a:cubicBezTo>
                <a:cubicBezTo>
                  <a:pt x="13" y="34"/>
                  <a:pt x="15" y="34"/>
                  <a:pt x="15" y="35"/>
                </a:cubicBezTo>
                <a:cubicBezTo>
                  <a:pt x="20" y="39"/>
                  <a:pt x="20" y="39"/>
                  <a:pt x="20" y="39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0"/>
                  <a:pt x="31" y="30"/>
                  <a:pt x="31" y="31"/>
                </a:cubicBezTo>
                <a:cubicBezTo>
                  <a:pt x="32" y="31"/>
                  <a:pt x="32" y="33"/>
                  <a:pt x="31" y="33"/>
                </a:cubicBezTo>
                <a:close/>
                <a:moveTo>
                  <a:pt x="54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7" y="76"/>
                  <a:pt x="36" y="75"/>
                  <a:pt x="36" y="74"/>
                </a:cubicBezTo>
                <a:cubicBezTo>
                  <a:pt x="36" y="73"/>
                  <a:pt x="37" y="72"/>
                  <a:pt x="38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5" y="72"/>
                  <a:pt x="56" y="73"/>
                  <a:pt x="56" y="74"/>
                </a:cubicBezTo>
                <a:cubicBezTo>
                  <a:pt x="56" y="75"/>
                  <a:pt x="55" y="76"/>
                  <a:pt x="54" y="76"/>
                </a:cubicBezTo>
                <a:close/>
                <a:moveTo>
                  <a:pt x="54" y="60"/>
                </a:move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6" y="59"/>
                  <a:pt x="36" y="58"/>
                </a:cubicBezTo>
                <a:cubicBezTo>
                  <a:pt x="36" y="57"/>
                  <a:pt x="37" y="56"/>
                  <a:pt x="38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7"/>
                  <a:pt x="56" y="58"/>
                </a:cubicBezTo>
                <a:cubicBezTo>
                  <a:pt x="56" y="59"/>
                  <a:pt x="55" y="60"/>
                  <a:pt x="54" y="60"/>
                </a:cubicBezTo>
                <a:close/>
                <a:moveTo>
                  <a:pt x="54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7" y="44"/>
                  <a:pt x="36" y="43"/>
                  <a:pt x="36" y="42"/>
                </a:cubicBezTo>
                <a:cubicBezTo>
                  <a:pt x="36" y="41"/>
                  <a:pt x="37" y="40"/>
                  <a:pt x="38" y="40"/>
                </a:cubicBezTo>
                <a:cubicBezTo>
                  <a:pt x="54" y="40"/>
                  <a:pt x="54" y="40"/>
                  <a:pt x="54" y="40"/>
                </a:cubicBezTo>
                <a:cubicBezTo>
                  <a:pt x="55" y="40"/>
                  <a:pt x="56" y="41"/>
                  <a:pt x="56" y="42"/>
                </a:cubicBezTo>
                <a:cubicBezTo>
                  <a:pt x="56" y="43"/>
                  <a:pt x="55" y="44"/>
                  <a:pt x="54" y="44"/>
                </a:cubicBezTo>
                <a:close/>
                <a:moveTo>
                  <a:pt x="46" y="26"/>
                </a:moveTo>
                <a:cubicBezTo>
                  <a:pt x="46" y="2"/>
                  <a:pt x="46" y="2"/>
                  <a:pt x="46" y="2"/>
                </a:cubicBezTo>
                <a:cubicBezTo>
                  <a:pt x="70" y="26"/>
                  <a:pt x="70" y="26"/>
                  <a:pt x="70" y="26"/>
                </a:cubicBezTo>
                <a:lnTo>
                  <a:pt x="46" y="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5499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53346D2-06D3-49CE-B333-943AA279E41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35114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Table 8">
            <a:extLst>
              <a:ext uri="{FF2B5EF4-FFF2-40B4-BE49-F238E27FC236}">
                <a16:creationId xmlns="" xmlns:a16="http://schemas.microsoft.com/office/drawing/2014/main" id="{969C0188-0D37-4105-B325-0815C96A9E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702855"/>
              </p:ext>
            </p:extLst>
          </p:nvPr>
        </p:nvGraphicFramePr>
        <p:xfrm>
          <a:off x="556623" y="1898810"/>
          <a:ext cx="5989320" cy="429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234">
                  <a:extLst>
                    <a:ext uri="{9D8B030D-6E8A-4147-A177-3AD203B41FA5}">
                      <a16:colId xmlns="" xmlns:a16="http://schemas.microsoft.com/office/drawing/2014/main" val="56068457"/>
                    </a:ext>
                  </a:extLst>
                </a:gridCol>
                <a:gridCol w="1573494">
                  <a:extLst>
                    <a:ext uri="{9D8B030D-6E8A-4147-A177-3AD203B41FA5}">
                      <a16:colId xmlns="" xmlns:a16="http://schemas.microsoft.com/office/drawing/2014/main" val="1116672077"/>
                    </a:ext>
                  </a:extLst>
                </a:gridCol>
                <a:gridCol w="1197864">
                  <a:extLst>
                    <a:ext uri="{9D8B030D-6E8A-4147-A177-3AD203B41FA5}">
                      <a16:colId xmlns="" xmlns:a16="http://schemas.microsoft.com/office/drawing/2014/main" val="806939660"/>
                    </a:ext>
                  </a:extLst>
                </a:gridCol>
                <a:gridCol w="1197864">
                  <a:extLst>
                    <a:ext uri="{9D8B030D-6E8A-4147-A177-3AD203B41FA5}">
                      <a16:colId xmlns="" xmlns:a16="http://schemas.microsoft.com/office/drawing/2014/main" val="559331030"/>
                    </a:ext>
                  </a:extLst>
                </a:gridCol>
                <a:gridCol w="1197864">
                  <a:extLst>
                    <a:ext uri="{9D8B030D-6E8A-4147-A177-3AD203B41FA5}">
                      <a16:colId xmlns="" xmlns:a16="http://schemas.microsoft.com/office/drawing/2014/main" val="639162654"/>
                    </a:ext>
                  </a:extLst>
                </a:gridCol>
              </a:tblGrid>
              <a:tr h="500873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A6B7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A6B7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A6B7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A6B72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0249303"/>
                  </a:ext>
                </a:extLst>
              </a:tr>
              <a:tr h="603889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9675372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1327981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1305551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705676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1551229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endParaRPr lang="en-US" sz="1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xxx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3747687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A93912-7031-464B-B413-FF7B447C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7EFD4D9-B629-47FC-BC5F-DC5284352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AAEBE088-9B51-406E-886E-429CD7AFFD86}"/>
              </a:ext>
            </a:extLst>
          </p:cNvPr>
          <p:cNvSpPr/>
          <p:nvPr/>
        </p:nvSpPr>
        <p:spPr>
          <a:xfrm rot="16200000">
            <a:off x="181521" y="2711808"/>
            <a:ext cx="1287238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CB3666F2-53D8-4224-83F5-DF7579422C1B}"/>
              </a:ext>
            </a:extLst>
          </p:cNvPr>
          <p:cNvSpPr/>
          <p:nvPr/>
        </p:nvSpPr>
        <p:spPr>
          <a:xfrm rot="16200000">
            <a:off x="914013" y="2512886"/>
            <a:ext cx="643824" cy="290411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15C25D2D-CBCB-4782-A752-059A77A2E0C4}"/>
              </a:ext>
            </a:extLst>
          </p:cNvPr>
          <p:cNvSpPr/>
          <p:nvPr/>
        </p:nvSpPr>
        <p:spPr>
          <a:xfrm rot="16200000">
            <a:off x="914012" y="3156826"/>
            <a:ext cx="643824" cy="290410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55D2770C-8A99-49A7-B671-4540E68A0E37}"/>
              </a:ext>
            </a:extLst>
          </p:cNvPr>
          <p:cNvSpPr/>
          <p:nvPr/>
        </p:nvSpPr>
        <p:spPr>
          <a:xfrm rot="16200000">
            <a:off x="914013" y="3800667"/>
            <a:ext cx="643824" cy="290411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02BD2C7E-9277-4839-A83C-00932F3752ED}"/>
              </a:ext>
            </a:extLst>
          </p:cNvPr>
          <p:cNvSpPr/>
          <p:nvPr/>
        </p:nvSpPr>
        <p:spPr>
          <a:xfrm rot="16200000">
            <a:off x="914012" y="4444607"/>
            <a:ext cx="643824" cy="290410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B59642C1-594F-4C37-A43C-2FA11C72C883}"/>
              </a:ext>
            </a:extLst>
          </p:cNvPr>
          <p:cNvSpPr/>
          <p:nvPr/>
        </p:nvSpPr>
        <p:spPr>
          <a:xfrm rot="16200000">
            <a:off x="914014" y="5086543"/>
            <a:ext cx="643824" cy="290411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6467F765-985E-4ABD-84D4-2491897CBB5D}"/>
              </a:ext>
            </a:extLst>
          </p:cNvPr>
          <p:cNvSpPr/>
          <p:nvPr/>
        </p:nvSpPr>
        <p:spPr>
          <a:xfrm rot="16200000">
            <a:off x="914013" y="5730483"/>
            <a:ext cx="643824" cy="290410"/>
          </a:xfrm>
          <a:prstGeom prst="roundRect">
            <a:avLst>
              <a:gd name="adj" fmla="val 0"/>
            </a:avLst>
          </a:prstGeom>
          <a:solidFill>
            <a:srgbClr val="FDD04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17D815F9-2205-407D-9057-91BD5CFCE067}"/>
              </a:ext>
            </a:extLst>
          </p:cNvPr>
          <p:cNvSpPr/>
          <p:nvPr/>
        </p:nvSpPr>
        <p:spPr>
          <a:xfrm rot="16200000">
            <a:off x="181520" y="3998374"/>
            <a:ext cx="1287238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F652FC56-44E3-4F8D-B090-C226529BBD09}"/>
              </a:ext>
            </a:extLst>
          </p:cNvPr>
          <p:cNvSpPr/>
          <p:nvPr/>
        </p:nvSpPr>
        <p:spPr>
          <a:xfrm rot="16200000">
            <a:off x="181521" y="5284940"/>
            <a:ext cx="1287238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27" name="Table 8">
            <a:extLst>
              <a:ext uri="{FF2B5EF4-FFF2-40B4-BE49-F238E27FC236}">
                <a16:creationId xmlns="" xmlns:a16="http://schemas.microsoft.com/office/drawing/2014/main" id="{984F65D1-3B0A-4B0C-B237-FFC86FA3D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850985"/>
              </p:ext>
            </p:extLst>
          </p:nvPr>
        </p:nvGraphicFramePr>
        <p:xfrm>
          <a:off x="6545943" y="1898810"/>
          <a:ext cx="5089427" cy="429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061">
                  <a:extLst>
                    <a:ext uri="{9D8B030D-6E8A-4147-A177-3AD203B41FA5}">
                      <a16:colId xmlns="" xmlns:a16="http://schemas.microsoft.com/office/drawing/2014/main" val="806939660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559331030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639162654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425570885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726421007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3001568231"/>
                    </a:ext>
                  </a:extLst>
                </a:gridCol>
                <a:gridCol w="727061">
                  <a:extLst>
                    <a:ext uri="{9D8B030D-6E8A-4147-A177-3AD203B41FA5}">
                      <a16:colId xmlns="" xmlns:a16="http://schemas.microsoft.com/office/drawing/2014/main" val="3609750041"/>
                    </a:ext>
                  </a:extLst>
                </a:gridCol>
              </a:tblGrid>
              <a:tr h="50087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</a:t>
                      </a:r>
                    </a:p>
                  </a:txBody>
                  <a:tcPr marL="36000" marR="36000" marT="0" marB="0" anchor="ctr">
                    <a:lnB w="38100" cmpd="sng">
                      <a:noFill/>
                    </a:lnB>
                    <a:solidFill>
                      <a:srgbClr val="3B87B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0249303"/>
                  </a:ext>
                </a:extLst>
              </a:tr>
              <a:tr h="603889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9675372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1327981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1305551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705676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1551229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37476877"/>
                  </a:ext>
                </a:extLst>
              </a:tr>
            </a:tbl>
          </a:graphicData>
        </a:graphic>
      </p:graphicFrame>
      <p:sp>
        <p:nvSpPr>
          <p:cNvPr id="28" name="Arrow: Right 27">
            <a:extLst>
              <a:ext uri="{FF2B5EF4-FFF2-40B4-BE49-F238E27FC236}">
                <a16:creationId xmlns="" xmlns:a16="http://schemas.microsoft.com/office/drawing/2014/main" id="{EEA920CA-9CB2-4AA1-8E15-4F10D62D9C5B}"/>
              </a:ext>
            </a:extLst>
          </p:cNvPr>
          <p:cNvSpPr/>
          <p:nvPr/>
        </p:nvSpPr>
        <p:spPr>
          <a:xfrm>
            <a:off x="6545942" y="2509764"/>
            <a:ext cx="2887618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="" xmlns:a16="http://schemas.microsoft.com/office/drawing/2014/main" id="{65AACC15-C815-421D-9757-53E8CF6C1411}"/>
              </a:ext>
            </a:extLst>
          </p:cNvPr>
          <p:cNvSpPr/>
          <p:nvPr/>
        </p:nvSpPr>
        <p:spPr>
          <a:xfrm>
            <a:off x="7254602" y="3104124"/>
            <a:ext cx="2178958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="" xmlns:a16="http://schemas.microsoft.com/office/drawing/2014/main" id="{E89966EA-722C-4AA5-81A1-2AB998352FBC}"/>
              </a:ext>
            </a:extLst>
          </p:cNvPr>
          <p:cNvSpPr/>
          <p:nvPr/>
        </p:nvSpPr>
        <p:spPr>
          <a:xfrm>
            <a:off x="7254602" y="3751824"/>
            <a:ext cx="2887618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="" xmlns:a16="http://schemas.microsoft.com/office/drawing/2014/main" id="{2E72AE01-934B-47B8-896D-AA516B372E37}"/>
              </a:ext>
            </a:extLst>
          </p:cNvPr>
          <p:cNvSpPr/>
          <p:nvPr/>
        </p:nvSpPr>
        <p:spPr>
          <a:xfrm>
            <a:off x="8401049" y="4370949"/>
            <a:ext cx="2476319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="" xmlns:a16="http://schemas.microsoft.com/office/drawing/2014/main" id="{D194EB25-4E6C-4305-892E-C3DF0E0D5617}"/>
              </a:ext>
            </a:extLst>
          </p:cNvPr>
          <p:cNvSpPr/>
          <p:nvPr/>
        </p:nvSpPr>
        <p:spPr>
          <a:xfrm>
            <a:off x="9151438" y="4993249"/>
            <a:ext cx="2476319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="" xmlns:a16="http://schemas.microsoft.com/office/drawing/2014/main" id="{264F4793-8B95-48DB-BD39-2F2AE1ED56E9}"/>
              </a:ext>
            </a:extLst>
          </p:cNvPr>
          <p:cNvSpPr/>
          <p:nvPr/>
        </p:nvSpPr>
        <p:spPr>
          <a:xfrm>
            <a:off x="9963150" y="5666349"/>
            <a:ext cx="1664607" cy="418574"/>
          </a:xfrm>
          <a:prstGeom prst="rightArrow">
            <a:avLst>
              <a:gd name="adj1" fmla="val 68204"/>
              <a:gd name="adj2" fmla="val 50000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49947F83-5338-4A29-9143-85EC1F0CB089}"/>
              </a:ext>
            </a:extLst>
          </p:cNvPr>
          <p:cNvSpPr/>
          <p:nvPr/>
        </p:nvSpPr>
        <p:spPr>
          <a:xfrm>
            <a:off x="1381129" y="1156954"/>
            <a:ext cx="10254241" cy="62970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Nulla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tellus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malesuada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non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consequat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a,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egestas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non mi. Ut in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metus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Nulla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erat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pellentesque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eu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rhoncus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tincidunt</a:t>
            </a:r>
            <a:r>
              <a:rPr lang="en-US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C0BE0E15-DB3E-4D71-BEBA-3C1644391654}"/>
              </a:ext>
            </a:extLst>
          </p:cNvPr>
          <p:cNvSpPr/>
          <p:nvPr/>
        </p:nvSpPr>
        <p:spPr>
          <a:xfrm>
            <a:off x="592582" y="1178266"/>
            <a:ext cx="566777" cy="566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5D3A2591-5379-43CC-9587-918D399E3C0D}"/>
              </a:ext>
            </a:extLst>
          </p:cNvPr>
          <p:cNvGrpSpPr/>
          <p:nvPr/>
        </p:nvGrpSpPr>
        <p:grpSpPr>
          <a:xfrm>
            <a:off x="702933" y="1280679"/>
            <a:ext cx="346075" cy="361950"/>
            <a:chOff x="2676526" y="5394325"/>
            <a:chExt cx="346075" cy="361950"/>
          </a:xfrm>
          <a:solidFill>
            <a:srgbClr val="5E5E5E"/>
          </a:solidFill>
        </p:grpSpPr>
        <p:sp>
          <p:nvSpPr>
            <p:cNvPr id="37" name="Freeform 118">
              <a:extLst>
                <a:ext uri="{FF2B5EF4-FFF2-40B4-BE49-F238E27FC236}">
                  <a16:creationId xmlns="" xmlns:a16="http://schemas.microsoft.com/office/drawing/2014/main" id="{BD1BA454-AE9C-4651-8058-C10A94F68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526" y="5394325"/>
              <a:ext cx="346075" cy="46038"/>
            </a:xfrm>
            <a:custGeom>
              <a:avLst/>
              <a:gdLst>
                <a:gd name="T0" fmla="*/ 92 w 92"/>
                <a:gd name="T1" fmla="*/ 12 h 12"/>
                <a:gd name="T2" fmla="*/ 92 w 92"/>
                <a:gd name="T3" fmla="*/ 2 h 12"/>
                <a:gd name="T4" fmla="*/ 90 w 92"/>
                <a:gd name="T5" fmla="*/ 0 h 12"/>
                <a:gd name="T6" fmla="*/ 2 w 92"/>
                <a:gd name="T7" fmla="*/ 0 h 12"/>
                <a:gd name="T8" fmla="*/ 0 w 92"/>
                <a:gd name="T9" fmla="*/ 2 h 12"/>
                <a:gd name="T10" fmla="*/ 0 w 92"/>
                <a:gd name="T11" fmla="*/ 12 h 12"/>
                <a:gd name="T12" fmla="*/ 92 w 9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2">
                  <a:moveTo>
                    <a:pt x="92" y="12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9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19">
              <a:extLst>
                <a:ext uri="{FF2B5EF4-FFF2-40B4-BE49-F238E27FC236}">
                  <a16:creationId xmlns="" xmlns:a16="http://schemas.microsoft.com/office/drawing/2014/main" id="{B1DCC4E5-B5C1-4B16-9278-CA2692ED8E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6526" y="5454650"/>
              <a:ext cx="346075" cy="301625"/>
            </a:xfrm>
            <a:custGeom>
              <a:avLst/>
              <a:gdLst>
                <a:gd name="T0" fmla="*/ 90 w 92"/>
                <a:gd name="T1" fmla="*/ 52 h 80"/>
                <a:gd name="T2" fmla="*/ 84 w 92"/>
                <a:gd name="T3" fmla="*/ 52 h 80"/>
                <a:gd name="T4" fmla="*/ 84 w 92"/>
                <a:gd name="T5" fmla="*/ 0 h 80"/>
                <a:gd name="T6" fmla="*/ 8 w 92"/>
                <a:gd name="T7" fmla="*/ 0 h 80"/>
                <a:gd name="T8" fmla="*/ 8 w 92"/>
                <a:gd name="T9" fmla="*/ 52 h 80"/>
                <a:gd name="T10" fmla="*/ 2 w 92"/>
                <a:gd name="T11" fmla="*/ 52 h 80"/>
                <a:gd name="T12" fmla="*/ 0 w 92"/>
                <a:gd name="T13" fmla="*/ 54 h 80"/>
                <a:gd name="T14" fmla="*/ 2 w 92"/>
                <a:gd name="T15" fmla="*/ 56 h 80"/>
                <a:gd name="T16" fmla="*/ 44 w 92"/>
                <a:gd name="T17" fmla="*/ 56 h 80"/>
                <a:gd name="T18" fmla="*/ 44 w 92"/>
                <a:gd name="T19" fmla="*/ 64 h 80"/>
                <a:gd name="T20" fmla="*/ 38 w 92"/>
                <a:gd name="T21" fmla="*/ 72 h 80"/>
                <a:gd name="T22" fmla="*/ 46 w 92"/>
                <a:gd name="T23" fmla="*/ 80 h 80"/>
                <a:gd name="T24" fmla="*/ 54 w 92"/>
                <a:gd name="T25" fmla="*/ 72 h 80"/>
                <a:gd name="T26" fmla="*/ 48 w 92"/>
                <a:gd name="T27" fmla="*/ 64 h 80"/>
                <a:gd name="T28" fmla="*/ 48 w 92"/>
                <a:gd name="T29" fmla="*/ 56 h 80"/>
                <a:gd name="T30" fmla="*/ 90 w 92"/>
                <a:gd name="T31" fmla="*/ 56 h 80"/>
                <a:gd name="T32" fmla="*/ 92 w 92"/>
                <a:gd name="T33" fmla="*/ 54 h 80"/>
                <a:gd name="T34" fmla="*/ 90 w 92"/>
                <a:gd name="T35" fmla="*/ 52 h 80"/>
                <a:gd name="T36" fmla="*/ 34 w 92"/>
                <a:gd name="T37" fmla="*/ 44 h 80"/>
                <a:gd name="T38" fmla="*/ 16 w 92"/>
                <a:gd name="T39" fmla="*/ 26 h 80"/>
                <a:gd name="T40" fmla="*/ 23 w 92"/>
                <a:gd name="T41" fmla="*/ 11 h 80"/>
                <a:gd name="T42" fmla="*/ 32 w 92"/>
                <a:gd name="T43" fmla="*/ 27 h 80"/>
                <a:gd name="T44" fmla="*/ 35 w 92"/>
                <a:gd name="T45" fmla="*/ 44 h 80"/>
                <a:gd name="T46" fmla="*/ 34 w 92"/>
                <a:gd name="T47" fmla="*/ 44 h 80"/>
                <a:gd name="T48" fmla="*/ 50 w 92"/>
                <a:gd name="T49" fmla="*/ 72 h 80"/>
                <a:gd name="T50" fmla="*/ 46 w 92"/>
                <a:gd name="T51" fmla="*/ 76 h 80"/>
                <a:gd name="T52" fmla="*/ 42 w 92"/>
                <a:gd name="T53" fmla="*/ 72 h 80"/>
                <a:gd name="T54" fmla="*/ 46 w 92"/>
                <a:gd name="T55" fmla="*/ 68 h 80"/>
                <a:gd name="T56" fmla="*/ 50 w 92"/>
                <a:gd name="T57" fmla="*/ 72 h 80"/>
                <a:gd name="T58" fmla="*/ 39 w 92"/>
                <a:gd name="T59" fmla="*/ 43 h 80"/>
                <a:gd name="T60" fmla="*/ 36 w 92"/>
                <a:gd name="T61" fmla="*/ 28 h 80"/>
                <a:gd name="T62" fmla="*/ 52 w 92"/>
                <a:gd name="T63" fmla="*/ 28 h 80"/>
                <a:gd name="T64" fmla="*/ 39 w 92"/>
                <a:gd name="T65" fmla="*/ 43 h 80"/>
                <a:gd name="T66" fmla="*/ 35 w 92"/>
                <a:gd name="T67" fmla="*/ 24 h 80"/>
                <a:gd name="T68" fmla="*/ 27 w 92"/>
                <a:gd name="T69" fmla="*/ 9 h 80"/>
                <a:gd name="T70" fmla="*/ 34 w 92"/>
                <a:gd name="T71" fmla="*/ 8 h 80"/>
                <a:gd name="T72" fmla="*/ 52 w 92"/>
                <a:gd name="T73" fmla="*/ 24 h 80"/>
                <a:gd name="T74" fmla="*/ 35 w 92"/>
                <a:gd name="T75" fmla="*/ 24 h 80"/>
                <a:gd name="T76" fmla="*/ 74 w 92"/>
                <a:gd name="T77" fmla="*/ 28 h 80"/>
                <a:gd name="T78" fmla="*/ 62 w 92"/>
                <a:gd name="T79" fmla="*/ 28 h 80"/>
                <a:gd name="T80" fmla="*/ 60 w 92"/>
                <a:gd name="T81" fmla="*/ 26 h 80"/>
                <a:gd name="T82" fmla="*/ 62 w 92"/>
                <a:gd name="T83" fmla="*/ 24 h 80"/>
                <a:gd name="T84" fmla="*/ 74 w 92"/>
                <a:gd name="T85" fmla="*/ 24 h 80"/>
                <a:gd name="T86" fmla="*/ 76 w 92"/>
                <a:gd name="T87" fmla="*/ 26 h 80"/>
                <a:gd name="T88" fmla="*/ 74 w 92"/>
                <a:gd name="T89" fmla="*/ 28 h 80"/>
                <a:gd name="T90" fmla="*/ 74 w 92"/>
                <a:gd name="T91" fmla="*/ 20 h 80"/>
                <a:gd name="T92" fmla="*/ 62 w 92"/>
                <a:gd name="T93" fmla="*/ 20 h 80"/>
                <a:gd name="T94" fmla="*/ 60 w 92"/>
                <a:gd name="T95" fmla="*/ 18 h 80"/>
                <a:gd name="T96" fmla="*/ 62 w 92"/>
                <a:gd name="T97" fmla="*/ 16 h 80"/>
                <a:gd name="T98" fmla="*/ 74 w 92"/>
                <a:gd name="T99" fmla="*/ 16 h 80"/>
                <a:gd name="T100" fmla="*/ 76 w 92"/>
                <a:gd name="T101" fmla="*/ 18 h 80"/>
                <a:gd name="T102" fmla="*/ 74 w 92"/>
                <a:gd name="T103" fmla="*/ 20 h 80"/>
                <a:gd name="T104" fmla="*/ 74 w 92"/>
                <a:gd name="T105" fmla="*/ 12 h 80"/>
                <a:gd name="T106" fmla="*/ 62 w 92"/>
                <a:gd name="T107" fmla="*/ 12 h 80"/>
                <a:gd name="T108" fmla="*/ 60 w 92"/>
                <a:gd name="T109" fmla="*/ 10 h 80"/>
                <a:gd name="T110" fmla="*/ 62 w 92"/>
                <a:gd name="T111" fmla="*/ 8 h 80"/>
                <a:gd name="T112" fmla="*/ 74 w 92"/>
                <a:gd name="T113" fmla="*/ 8 h 80"/>
                <a:gd name="T114" fmla="*/ 76 w 92"/>
                <a:gd name="T115" fmla="*/ 10 h 80"/>
                <a:gd name="T116" fmla="*/ 74 w 92"/>
                <a:gd name="T1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" h="80">
                  <a:moveTo>
                    <a:pt x="90" y="52"/>
                  </a:moveTo>
                  <a:cubicBezTo>
                    <a:pt x="84" y="52"/>
                    <a:pt x="84" y="52"/>
                    <a:pt x="84" y="5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0" y="5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1" y="65"/>
                    <a:pt x="38" y="68"/>
                    <a:pt x="38" y="72"/>
                  </a:cubicBezTo>
                  <a:cubicBezTo>
                    <a:pt x="38" y="76"/>
                    <a:pt x="42" y="80"/>
                    <a:pt x="46" y="80"/>
                  </a:cubicBezTo>
                  <a:cubicBezTo>
                    <a:pt x="50" y="80"/>
                    <a:pt x="54" y="76"/>
                    <a:pt x="54" y="72"/>
                  </a:cubicBezTo>
                  <a:cubicBezTo>
                    <a:pt x="54" y="68"/>
                    <a:pt x="51" y="65"/>
                    <a:pt x="48" y="64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6"/>
                    <a:pt x="92" y="55"/>
                    <a:pt x="92" y="54"/>
                  </a:cubicBezTo>
                  <a:cubicBezTo>
                    <a:pt x="92" y="53"/>
                    <a:pt x="91" y="52"/>
                    <a:pt x="90" y="52"/>
                  </a:cubicBezTo>
                  <a:close/>
                  <a:moveTo>
                    <a:pt x="34" y="44"/>
                  </a:moveTo>
                  <a:cubicBezTo>
                    <a:pt x="24" y="44"/>
                    <a:pt x="16" y="36"/>
                    <a:pt x="16" y="26"/>
                  </a:cubicBezTo>
                  <a:cubicBezTo>
                    <a:pt x="16" y="20"/>
                    <a:pt x="19" y="15"/>
                    <a:pt x="23" y="11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4" y="44"/>
                    <a:pt x="34" y="44"/>
                  </a:cubicBezTo>
                  <a:close/>
                  <a:moveTo>
                    <a:pt x="50" y="72"/>
                  </a:moveTo>
                  <a:cubicBezTo>
                    <a:pt x="50" y="74"/>
                    <a:pt x="48" y="76"/>
                    <a:pt x="46" y="76"/>
                  </a:cubicBezTo>
                  <a:cubicBezTo>
                    <a:pt x="44" y="76"/>
                    <a:pt x="42" y="74"/>
                    <a:pt x="42" y="72"/>
                  </a:cubicBezTo>
                  <a:cubicBezTo>
                    <a:pt x="42" y="70"/>
                    <a:pt x="44" y="68"/>
                    <a:pt x="46" y="68"/>
                  </a:cubicBezTo>
                  <a:cubicBezTo>
                    <a:pt x="48" y="68"/>
                    <a:pt x="50" y="70"/>
                    <a:pt x="50" y="72"/>
                  </a:cubicBezTo>
                  <a:close/>
                  <a:moveTo>
                    <a:pt x="39" y="43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35"/>
                    <a:pt x="46" y="41"/>
                    <a:pt x="39" y="43"/>
                  </a:cubicBezTo>
                  <a:close/>
                  <a:moveTo>
                    <a:pt x="35" y="24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9" y="9"/>
                    <a:pt x="31" y="8"/>
                    <a:pt x="34" y="8"/>
                  </a:cubicBezTo>
                  <a:cubicBezTo>
                    <a:pt x="43" y="8"/>
                    <a:pt x="51" y="15"/>
                    <a:pt x="52" y="24"/>
                  </a:cubicBezTo>
                  <a:lnTo>
                    <a:pt x="35" y="24"/>
                  </a:lnTo>
                  <a:close/>
                  <a:moveTo>
                    <a:pt x="74" y="28"/>
                  </a:moveTo>
                  <a:cubicBezTo>
                    <a:pt x="62" y="28"/>
                    <a:pt x="62" y="28"/>
                    <a:pt x="62" y="28"/>
                  </a:cubicBezTo>
                  <a:cubicBezTo>
                    <a:pt x="61" y="28"/>
                    <a:pt x="60" y="27"/>
                    <a:pt x="60" y="26"/>
                  </a:cubicBezTo>
                  <a:cubicBezTo>
                    <a:pt x="60" y="25"/>
                    <a:pt x="61" y="24"/>
                    <a:pt x="62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5" y="24"/>
                    <a:pt x="76" y="25"/>
                    <a:pt x="76" y="26"/>
                  </a:cubicBezTo>
                  <a:cubicBezTo>
                    <a:pt x="76" y="27"/>
                    <a:pt x="75" y="28"/>
                    <a:pt x="74" y="28"/>
                  </a:cubicBezTo>
                  <a:close/>
                  <a:moveTo>
                    <a:pt x="74" y="20"/>
                  </a:moveTo>
                  <a:cubicBezTo>
                    <a:pt x="62" y="20"/>
                    <a:pt x="62" y="20"/>
                    <a:pt x="62" y="20"/>
                  </a:cubicBezTo>
                  <a:cubicBezTo>
                    <a:pt x="61" y="20"/>
                    <a:pt x="60" y="19"/>
                    <a:pt x="60" y="18"/>
                  </a:cubicBezTo>
                  <a:cubicBezTo>
                    <a:pt x="60" y="17"/>
                    <a:pt x="61" y="16"/>
                    <a:pt x="62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5" y="16"/>
                    <a:pt x="76" y="17"/>
                    <a:pt x="76" y="18"/>
                  </a:cubicBezTo>
                  <a:cubicBezTo>
                    <a:pt x="76" y="19"/>
                    <a:pt x="75" y="20"/>
                    <a:pt x="74" y="20"/>
                  </a:cubicBezTo>
                  <a:close/>
                  <a:moveTo>
                    <a:pt x="74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1" y="12"/>
                    <a:pt x="60" y="11"/>
                    <a:pt x="60" y="10"/>
                  </a:cubicBezTo>
                  <a:cubicBezTo>
                    <a:pt x="60" y="9"/>
                    <a:pt x="61" y="8"/>
                    <a:pt x="62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5" y="8"/>
                    <a:pt x="76" y="9"/>
                    <a:pt x="76" y="10"/>
                  </a:cubicBezTo>
                  <a:cubicBezTo>
                    <a:pt x="76" y="11"/>
                    <a:pt x="75" y="12"/>
                    <a:pt x="7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0720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58EBFCDF-1EAB-4F3B-AEFA-166C1F2CDDD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239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" name="Picture 48" descr="Shape, sunburst chart&#10;&#10;Description automatically generated">
            <a:extLst>
              <a:ext uri="{FF2B5EF4-FFF2-40B4-BE49-F238E27FC236}">
                <a16:creationId xmlns="" xmlns:a16="http://schemas.microsoft.com/office/drawing/2014/main" id="{EE91933D-687D-4485-A7BD-6C1FC96171C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27" b="26826"/>
          <a:stretch/>
        </p:blipFill>
        <p:spPr>
          <a:xfrm>
            <a:off x="9181170" y="1179286"/>
            <a:ext cx="3010829" cy="5018300"/>
          </a:xfrm>
          <a:prstGeom prst="rect">
            <a:avLst/>
          </a:prstGeom>
        </p:spPr>
      </p:pic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410D0ABB-1E6E-482C-9E07-6AC1CD45E043}"/>
              </a:ext>
            </a:extLst>
          </p:cNvPr>
          <p:cNvSpPr/>
          <p:nvPr/>
        </p:nvSpPr>
        <p:spPr>
          <a:xfrm>
            <a:off x="7677627" y="1179286"/>
            <a:ext cx="1211607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2AD6F9D4-1418-46EC-B242-9E64BBADA2BF}"/>
              </a:ext>
            </a:extLst>
          </p:cNvPr>
          <p:cNvSpPr/>
          <p:nvPr/>
        </p:nvSpPr>
        <p:spPr>
          <a:xfrm>
            <a:off x="6593858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A4786DBC-8456-456B-BD72-F21779D17B7D}"/>
              </a:ext>
            </a:extLst>
          </p:cNvPr>
          <p:cNvSpPr/>
          <p:nvPr/>
        </p:nvSpPr>
        <p:spPr>
          <a:xfrm>
            <a:off x="5510090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E092FBB3-F4CD-4626-816C-666D5C098B53}"/>
              </a:ext>
            </a:extLst>
          </p:cNvPr>
          <p:cNvSpPr/>
          <p:nvPr/>
        </p:nvSpPr>
        <p:spPr>
          <a:xfrm>
            <a:off x="4426322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544847F0-049E-4904-A290-08ED3D4A8084}"/>
              </a:ext>
            </a:extLst>
          </p:cNvPr>
          <p:cNvSpPr/>
          <p:nvPr/>
        </p:nvSpPr>
        <p:spPr>
          <a:xfrm>
            <a:off x="3342554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3B679DDA-EF9A-4986-B3DD-059E5FCE629A}"/>
              </a:ext>
            </a:extLst>
          </p:cNvPr>
          <p:cNvSpPr/>
          <p:nvPr/>
        </p:nvSpPr>
        <p:spPr>
          <a:xfrm>
            <a:off x="2258786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447DE79F-139A-4A5A-9825-C09C9D3AAE85}"/>
              </a:ext>
            </a:extLst>
          </p:cNvPr>
          <p:cNvSpPr/>
          <p:nvPr/>
        </p:nvSpPr>
        <p:spPr>
          <a:xfrm>
            <a:off x="1175018" y="1179286"/>
            <a:ext cx="1311892" cy="268514"/>
          </a:xfrm>
          <a:prstGeom prst="roundRect">
            <a:avLst>
              <a:gd name="adj" fmla="val 50000"/>
            </a:avLst>
          </a:prstGeom>
          <a:solidFill>
            <a:srgbClr val="A6B7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24866A-57DD-471A-B4C4-CAE04BB44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1158F61-8747-4E84-ACD8-A50B0BCA1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7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868B8A7-3185-4B67-9A33-6B73E6746DB0}"/>
              </a:ext>
            </a:extLst>
          </p:cNvPr>
          <p:cNvSpPr/>
          <p:nvPr/>
        </p:nvSpPr>
        <p:spPr>
          <a:xfrm>
            <a:off x="9173030" y="1179286"/>
            <a:ext cx="3018970" cy="5018312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="" xmlns:a16="http://schemas.microsoft.com/office/drawing/2014/main" id="{6C6FC1A8-A373-48C0-8037-5B2D82B966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470822"/>
              </p:ext>
            </p:extLst>
          </p:nvPr>
        </p:nvGraphicFramePr>
        <p:xfrm>
          <a:off x="9448800" y="1552575"/>
          <a:ext cx="2179638" cy="187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Content Placeholder 14">
            <a:extLst>
              <a:ext uri="{FF2B5EF4-FFF2-40B4-BE49-F238E27FC236}">
                <a16:creationId xmlns="" xmlns:a16="http://schemas.microsoft.com/office/drawing/2014/main" id="{1C2F5A81-2D13-45AB-8D9C-ED7184E6DC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671893"/>
              </p:ext>
            </p:extLst>
          </p:nvPr>
        </p:nvGraphicFramePr>
        <p:xfrm>
          <a:off x="9448800" y="3990974"/>
          <a:ext cx="2179638" cy="187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D3AE2632-F125-403F-8288-E0C9BB695ABC}"/>
              </a:ext>
            </a:extLst>
          </p:cNvPr>
          <p:cNvSpPr/>
          <p:nvPr/>
        </p:nvSpPr>
        <p:spPr>
          <a:xfrm rot="16200000">
            <a:off x="-290609" y="2452599"/>
            <a:ext cx="2394225" cy="537029"/>
          </a:xfrm>
          <a:prstGeom prst="roundRect">
            <a:avLst>
              <a:gd name="adj" fmla="val 12162"/>
            </a:avLst>
          </a:prstGeom>
          <a:solidFill>
            <a:srgbClr val="6B2B9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B582DA84-B5A5-40CB-8F6A-640F4B4C5611}"/>
              </a:ext>
            </a:extLst>
          </p:cNvPr>
          <p:cNvSpPr/>
          <p:nvPr/>
        </p:nvSpPr>
        <p:spPr>
          <a:xfrm rot="16200000">
            <a:off x="-290609" y="4731959"/>
            <a:ext cx="2394225" cy="537029"/>
          </a:xfrm>
          <a:prstGeom prst="roundRect">
            <a:avLst>
              <a:gd name="adj" fmla="val 12162"/>
            </a:avLst>
          </a:prstGeom>
          <a:solidFill>
            <a:srgbClr val="6B2B9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BB676008-722B-4972-A8B0-5D8273C72E9B}"/>
              </a:ext>
            </a:extLst>
          </p:cNvPr>
          <p:cNvCxnSpPr>
            <a:cxnSpLocks/>
          </p:cNvCxnSpPr>
          <p:nvPr/>
        </p:nvCxnSpPr>
        <p:spPr>
          <a:xfrm>
            <a:off x="1285875" y="3797300"/>
            <a:ext cx="1018222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row: Right 38">
            <a:extLst>
              <a:ext uri="{FF2B5EF4-FFF2-40B4-BE49-F238E27FC236}">
                <a16:creationId xmlns="" xmlns:a16="http://schemas.microsoft.com/office/drawing/2014/main" id="{814CB52B-FE69-4A00-86EC-C48A7A45DA5F}"/>
              </a:ext>
            </a:extLst>
          </p:cNvPr>
          <p:cNvSpPr/>
          <p:nvPr/>
        </p:nvSpPr>
        <p:spPr>
          <a:xfrm>
            <a:off x="1269165" y="1750394"/>
            <a:ext cx="2664734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="" xmlns:a16="http://schemas.microsoft.com/office/drawing/2014/main" id="{DBF46261-CB1C-4A72-81D9-398D922FB459}"/>
              </a:ext>
            </a:extLst>
          </p:cNvPr>
          <p:cNvSpPr/>
          <p:nvPr/>
        </p:nvSpPr>
        <p:spPr>
          <a:xfrm>
            <a:off x="2279039" y="2235534"/>
            <a:ext cx="2664734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="" xmlns:a16="http://schemas.microsoft.com/office/drawing/2014/main" id="{D31AE9E5-092E-4C2A-9A3B-B625BC301C2D}"/>
              </a:ext>
            </a:extLst>
          </p:cNvPr>
          <p:cNvSpPr/>
          <p:nvPr/>
        </p:nvSpPr>
        <p:spPr>
          <a:xfrm>
            <a:off x="1518872" y="2720674"/>
            <a:ext cx="5190189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2" name="Arrow: Right 41">
            <a:extLst>
              <a:ext uri="{FF2B5EF4-FFF2-40B4-BE49-F238E27FC236}">
                <a16:creationId xmlns="" xmlns:a16="http://schemas.microsoft.com/office/drawing/2014/main" id="{32706300-74C2-4933-AD85-42EFBFF2A4AF}"/>
              </a:ext>
            </a:extLst>
          </p:cNvPr>
          <p:cNvSpPr/>
          <p:nvPr/>
        </p:nvSpPr>
        <p:spPr>
          <a:xfrm>
            <a:off x="5591106" y="3205814"/>
            <a:ext cx="3312068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4" name="Arrow: Right 43">
            <a:extLst>
              <a:ext uri="{FF2B5EF4-FFF2-40B4-BE49-F238E27FC236}">
                <a16:creationId xmlns="" xmlns:a16="http://schemas.microsoft.com/office/drawing/2014/main" id="{8066B995-271A-48C0-86BD-DC826154ED59}"/>
              </a:ext>
            </a:extLst>
          </p:cNvPr>
          <p:cNvSpPr/>
          <p:nvPr/>
        </p:nvSpPr>
        <p:spPr>
          <a:xfrm>
            <a:off x="2279039" y="4122465"/>
            <a:ext cx="2664734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FDD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5" name="Arrow: Right 44">
            <a:extLst>
              <a:ext uri="{FF2B5EF4-FFF2-40B4-BE49-F238E27FC236}">
                <a16:creationId xmlns="" xmlns:a16="http://schemas.microsoft.com/office/drawing/2014/main" id="{5D195DAD-CCDD-4192-BB1D-8E6E2FF23FB7}"/>
              </a:ext>
            </a:extLst>
          </p:cNvPr>
          <p:cNvSpPr/>
          <p:nvPr/>
        </p:nvSpPr>
        <p:spPr>
          <a:xfrm>
            <a:off x="1277306" y="4607605"/>
            <a:ext cx="2664734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6" name="Arrow: Right 45">
            <a:extLst>
              <a:ext uri="{FF2B5EF4-FFF2-40B4-BE49-F238E27FC236}">
                <a16:creationId xmlns="" xmlns:a16="http://schemas.microsoft.com/office/drawing/2014/main" id="{19137ACB-8492-4B9E-9858-B010C38C6CCB}"/>
              </a:ext>
            </a:extLst>
          </p:cNvPr>
          <p:cNvSpPr/>
          <p:nvPr/>
        </p:nvSpPr>
        <p:spPr>
          <a:xfrm>
            <a:off x="3942040" y="5092745"/>
            <a:ext cx="4961132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DE4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7" name="Arrow: Right 46">
            <a:extLst>
              <a:ext uri="{FF2B5EF4-FFF2-40B4-BE49-F238E27FC236}">
                <a16:creationId xmlns="" xmlns:a16="http://schemas.microsoft.com/office/drawing/2014/main" id="{C5C0E708-F541-403C-A72D-6C248F2501DC}"/>
              </a:ext>
            </a:extLst>
          </p:cNvPr>
          <p:cNvSpPr/>
          <p:nvPr/>
        </p:nvSpPr>
        <p:spPr>
          <a:xfrm>
            <a:off x="3942040" y="5577885"/>
            <a:ext cx="3312068" cy="257835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3B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78318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5AEB937C-5575-4028-8BA4-A0E848381F8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30117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FBC6EA-37E5-47D0-8CF2-1EA19EBE4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43" y="365125"/>
            <a:ext cx="11063514" cy="752475"/>
          </a:xfrm>
        </p:spPr>
        <p:txBody>
          <a:bodyPr vert="horz">
            <a:normAutofit/>
          </a:bodyPr>
          <a:lstStyle/>
          <a:p>
            <a:r>
              <a:rPr lang="en-US" sz="3600" dirty="0"/>
              <a:t>Multiple project timelines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0BD0D16-7926-444F-90A5-FB919A1D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8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0B1480C7-A361-46C9-81DD-A92DEB2388D9}"/>
              </a:ext>
            </a:extLst>
          </p:cNvPr>
          <p:cNvSpPr/>
          <p:nvPr/>
        </p:nvSpPr>
        <p:spPr>
          <a:xfrm>
            <a:off x="1231899" y="3116943"/>
            <a:ext cx="10395857" cy="62411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37E79A48-3B26-4FB1-AC28-F4AA440D5507}"/>
              </a:ext>
            </a:extLst>
          </p:cNvPr>
          <p:cNvSpPr/>
          <p:nvPr/>
        </p:nvSpPr>
        <p:spPr>
          <a:xfrm rot="16200000">
            <a:off x="415661" y="3882021"/>
            <a:ext cx="818957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8DB40F73-7ED9-46C0-BE1D-8F2080081958}"/>
              </a:ext>
            </a:extLst>
          </p:cNvPr>
          <p:cNvSpPr/>
          <p:nvPr/>
        </p:nvSpPr>
        <p:spPr>
          <a:xfrm rot="16200000">
            <a:off x="415660" y="4700550"/>
            <a:ext cx="818957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0B2CE002-A512-47C3-AF87-D2496E09182A}"/>
              </a:ext>
            </a:extLst>
          </p:cNvPr>
          <p:cNvSpPr/>
          <p:nvPr/>
        </p:nvSpPr>
        <p:spPr>
          <a:xfrm rot="16200000">
            <a:off x="415661" y="5519080"/>
            <a:ext cx="818957" cy="537029"/>
          </a:xfrm>
          <a:prstGeom prst="roundRect">
            <a:avLst>
              <a:gd name="adj" fmla="val 0"/>
            </a:avLst>
          </a:prstGeom>
          <a:solidFill>
            <a:srgbClr val="DE4D1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</a:t>
            </a:r>
            <a:endParaRPr lang="en-US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0C1386F0-611C-48EC-B574-EDB2FCF29FD5}"/>
              </a:ext>
            </a:extLst>
          </p:cNvPr>
          <p:cNvCxnSpPr>
            <a:cxnSpLocks/>
          </p:cNvCxnSpPr>
          <p:nvPr/>
        </p:nvCxnSpPr>
        <p:spPr>
          <a:xfrm>
            <a:off x="1460500" y="3429000"/>
            <a:ext cx="9994900" cy="0"/>
          </a:xfrm>
          <a:prstGeom prst="line">
            <a:avLst/>
          </a:prstGeom>
          <a:ln>
            <a:solidFill>
              <a:srgbClr val="5E5E5E"/>
            </a:solidFill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8A3D213F-7795-4ABC-AF3A-AFFA8BB44026}"/>
              </a:ext>
            </a:extLst>
          </p:cNvPr>
          <p:cNvSpPr/>
          <p:nvPr/>
        </p:nvSpPr>
        <p:spPr>
          <a:xfrm>
            <a:off x="141291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0EC5D8CA-CD6C-423A-A2FB-DC953DC61DFD}"/>
              </a:ext>
            </a:extLst>
          </p:cNvPr>
          <p:cNvSpPr/>
          <p:nvPr/>
        </p:nvSpPr>
        <p:spPr>
          <a:xfrm>
            <a:off x="287976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02C7A665-78ED-4A1E-AAC1-2A0DA4803544}"/>
              </a:ext>
            </a:extLst>
          </p:cNvPr>
          <p:cNvSpPr/>
          <p:nvPr/>
        </p:nvSpPr>
        <p:spPr>
          <a:xfrm>
            <a:off x="461331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9BB00E4-0CE4-4D4C-8AE2-4DFF93F21002}"/>
              </a:ext>
            </a:extLst>
          </p:cNvPr>
          <p:cNvSpPr/>
          <p:nvPr/>
        </p:nvSpPr>
        <p:spPr>
          <a:xfrm>
            <a:off x="634686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8D533CCD-177C-4BE3-8388-65497089CD91}"/>
              </a:ext>
            </a:extLst>
          </p:cNvPr>
          <p:cNvSpPr/>
          <p:nvPr/>
        </p:nvSpPr>
        <p:spPr>
          <a:xfrm>
            <a:off x="807660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939D6932-BF83-4D6B-BC90-1BF60CEEB8D4}"/>
              </a:ext>
            </a:extLst>
          </p:cNvPr>
          <p:cNvSpPr/>
          <p:nvPr/>
        </p:nvSpPr>
        <p:spPr>
          <a:xfrm>
            <a:off x="9798724" y="3337757"/>
            <a:ext cx="182485" cy="182485"/>
          </a:xfrm>
          <a:prstGeom prst="ellipse">
            <a:avLst/>
          </a:prstGeom>
          <a:solidFill>
            <a:srgbClr val="3B87B1"/>
          </a:solidFill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6FBB10E2-563C-406D-8ED3-FCE7FFA45260}"/>
              </a:ext>
            </a:extLst>
          </p:cNvPr>
          <p:cNvSpPr/>
          <p:nvPr/>
        </p:nvSpPr>
        <p:spPr>
          <a:xfrm>
            <a:off x="564244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80BD20B3-BEF8-42D2-9B25-9BE707677199}"/>
              </a:ext>
            </a:extLst>
          </p:cNvPr>
          <p:cNvSpPr/>
          <p:nvPr/>
        </p:nvSpPr>
        <p:spPr>
          <a:xfrm>
            <a:off x="564244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DE666F79-7470-4704-8D04-04628A1BC152}"/>
              </a:ext>
            </a:extLst>
          </p:cNvPr>
          <p:cNvSpPr/>
          <p:nvPr/>
        </p:nvSpPr>
        <p:spPr>
          <a:xfrm>
            <a:off x="2182719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7343B91F-1F26-41A5-A27D-AE92ED8363C3}"/>
              </a:ext>
            </a:extLst>
          </p:cNvPr>
          <p:cNvSpPr/>
          <p:nvPr/>
        </p:nvSpPr>
        <p:spPr>
          <a:xfrm>
            <a:off x="2182719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006060F9-BE37-4BA7-8B57-18727CE88E7F}"/>
              </a:ext>
            </a:extLst>
          </p:cNvPr>
          <p:cNvSpPr/>
          <p:nvPr/>
        </p:nvSpPr>
        <p:spPr>
          <a:xfrm>
            <a:off x="3915360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="" xmlns:a16="http://schemas.microsoft.com/office/drawing/2014/main" id="{A040B734-FDB0-4109-B8B1-246DB5C5B7C1}"/>
              </a:ext>
            </a:extLst>
          </p:cNvPr>
          <p:cNvSpPr/>
          <p:nvPr/>
        </p:nvSpPr>
        <p:spPr>
          <a:xfrm>
            <a:off x="3915360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="" xmlns:a16="http://schemas.microsoft.com/office/drawing/2014/main" id="{FEDC2568-9FA0-4FD1-822F-0813A4C0438D}"/>
              </a:ext>
            </a:extLst>
          </p:cNvPr>
          <p:cNvSpPr/>
          <p:nvPr/>
        </p:nvSpPr>
        <p:spPr>
          <a:xfrm>
            <a:off x="5648001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="" xmlns:a16="http://schemas.microsoft.com/office/drawing/2014/main" id="{58025369-0D68-455B-9F0F-53E453E5E58B}"/>
              </a:ext>
            </a:extLst>
          </p:cNvPr>
          <p:cNvSpPr/>
          <p:nvPr/>
        </p:nvSpPr>
        <p:spPr>
          <a:xfrm>
            <a:off x="5648001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92D48519-70C2-4F51-930B-75065D340969}"/>
              </a:ext>
            </a:extLst>
          </p:cNvPr>
          <p:cNvSpPr/>
          <p:nvPr/>
        </p:nvSpPr>
        <p:spPr>
          <a:xfrm>
            <a:off x="7368832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B8C229A7-2E5D-4D9E-A29E-DE9518E110E4}"/>
              </a:ext>
            </a:extLst>
          </p:cNvPr>
          <p:cNvSpPr/>
          <p:nvPr/>
        </p:nvSpPr>
        <p:spPr>
          <a:xfrm>
            <a:off x="7368832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="" xmlns:a16="http://schemas.microsoft.com/office/drawing/2014/main" id="{BDA9EAA1-03BF-47E5-956F-DB80472B88C5}"/>
              </a:ext>
            </a:extLst>
          </p:cNvPr>
          <p:cNvSpPr/>
          <p:nvPr/>
        </p:nvSpPr>
        <p:spPr>
          <a:xfrm>
            <a:off x="9101473" y="1117600"/>
            <a:ext cx="1587273" cy="152846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16000" indent="-216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endParaRPr lang="en-US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="" xmlns:a16="http://schemas.microsoft.com/office/drawing/2014/main" id="{D7648FB2-67D3-4095-9B0A-320F166296C5}"/>
              </a:ext>
            </a:extLst>
          </p:cNvPr>
          <p:cNvSpPr/>
          <p:nvPr/>
        </p:nvSpPr>
        <p:spPr>
          <a:xfrm>
            <a:off x="9101473" y="2737303"/>
            <a:ext cx="1587273" cy="22361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CE9B1B2-B2C6-4331-B1B8-0636D3185973}"/>
              </a:ext>
            </a:extLst>
          </p:cNvPr>
          <p:cNvGrpSpPr/>
          <p:nvPr/>
        </p:nvGrpSpPr>
        <p:grpSpPr>
          <a:xfrm>
            <a:off x="1495135" y="3009900"/>
            <a:ext cx="8399979" cy="419099"/>
            <a:chOff x="1495135" y="-628650"/>
            <a:chExt cx="8399979" cy="733425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7B3A12DE-A8C2-4DAE-8347-B40492C82138}"/>
                </a:ext>
              </a:extLst>
            </p:cNvPr>
            <p:cNvCxnSpPr>
              <a:cxnSpLocks/>
            </p:cNvCxnSpPr>
            <p:nvPr/>
          </p:nvCxnSpPr>
          <p:spPr>
            <a:xfrm>
              <a:off x="1495135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BEEF153D-B4C3-403E-973E-55EFCE3A676E}"/>
                </a:ext>
              </a:extLst>
            </p:cNvPr>
            <p:cNvCxnSpPr>
              <a:cxnSpLocks/>
            </p:cNvCxnSpPr>
            <p:nvPr/>
          </p:nvCxnSpPr>
          <p:spPr>
            <a:xfrm>
              <a:off x="2964542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B052E00E-0DEF-4FDD-AF59-84231ACA2AB4}"/>
                </a:ext>
              </a:extLst>
            </p:cNvPr>
            <p:cNvCxnSpPr>
              <a:cxnSpLocks/>
            </p:cNvCxnSpPr>
            <p:nvPr/>
          </p:nvCxnSpPr>
          <p:spPr>
            <a:xfrm>
              <a:off x="4697185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75CA9221-A133-44DF-ACBE-E5BACB251B37}"/>
                </a:ext>
              </a:extLst>
            </p:cNvPr>
            <p:cNvCxnSpPr>
              <a:cxnSpLocks/>
            </p:cNvCxnSpPr>
            <p:nvPr/>
          </p:nvCxnSpPr>
          <p:spPr>
            <a:xfrm>
              <a:off x="6429828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01A350A2-465F-47FC-8488-6DC88F549BD4}"/>
                </a:ext>
              </a:extLst>
            </p:cNvPr>
            <p:cNvCxnSpPr>
              <a:cxnSpLocks/>
            </p:cNvCxnSpPr>
            <p:nvPr/>
          </p:nvCxnSpPr>
          <p:spPr>
            <a:xfrm>
              <a:off x="8162471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2D2B1399-A13D-41B5-8B70-5141C5AD45AB}"/>
                </a:ext>
              </a:extLst>
            </p:cNvPr>
            <p:cNvCxnSpPr>
              <a:cxnSpLocks/>
            </p:cNvCxnSpPr>
            <p:nvPr/>
          </p:nvCxnSpPr>
          <p:spPr>
            <a:xfrm>
              <a:off x="9895114" y="-628650"/>
              <a:ext cx="0" cy="733425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Arrow: Right 43">
            <a:extLst>
              <a:ext uri="{FF2B5EF4-FFF2-40B4-BE49-F238E27FC236}">
                <a16:creationId xmlns="" xmlns:a16="http://schemas.microsoft.com/office/drawing/2014/main" id="{668A8609-C403-4FB9-B782-431336782539}"/>
              </a:ext>
            </a:extLst>
          </p:cNvPr>
          <p:cNvSpPr/>
          <p:nvPr/>
        </p:nvSpPr>
        <p:spPr>
          <a:xfrm>
            <a:off x="2879763" y="3976539"/>
            <a:ext cx="1916035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778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5" name="Arrow: Right 44">
            <a:extLst>
              <a:ext uri="{FF2B5EF4-FFF2-40B4-BE49-F238E27FC236}">
                <a16:creationId xmlns="" xmlns:a16="http://schemas.microsoft.com/office/drawing/2014/main" id="{92394D76-3F5C-431B-A2A9-0A97492C728C}"/>
              </a:ext>
            </a:extLst>
          </p:cNvPr>
          <p:cNvSpPr/>
          <p:nvPr/>
        </p:nvSpPr>
        <p:spPr>
          <a:xfrm>
            <a:off x="1412914" y="3976539"/>
            <a:ext cx="1649335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A6B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6" name="Arrow: Right 45">
            <a:extLst>
              <a:ext uri="{FF2B5EF4-FFF2-40B4-BE49-F238E27FC236}">
                <a16:creationId xmlns="" xmlns:a16="http://schemas.microsoft.com/office/drawing/2014/main" id="{E7185BA1-B683-4EE1-B3A2-A65FB8A79F73}"/>
              </a:ext>
            </a:extLst>
          </p:cNvPr>
          <p:cNvSpPr/>
          <p:nvPr/>
        </p:nvSpPr>
        <p:spPr>
          <a:xfrm>
            <a:off x="7683500" y="4890939"/>
            <a:ext cx="1790700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778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7" name="Arrow: Right 46">
            <a:extLst>
              <a:ext uri="{FF2B5EF4-FFF2-40B4-BE49-F238E27FC236}">
                <a16:creationId xmlns="" xmlns:a16="http://schemas.microsoft.com/office/drawing/2014/main" id="{A918FBF0-D17C-45E6-95F7-8325964B49D8}"/>
              </a:ext>
            </a:extLst>
          </p:cNvPr>
          <p:cNvSpPr/>
          <p:nvPr/>
        </p:nvSpPr>
        <p:spPr>
          <a:xfrm>
            <a:off x="2879763" y="4890939"/>
            <a:ext cx="4994237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A6B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8" name="Arrow: Right 47">
            <a:extLst>
              <a:ext uri="{FF2B5EF4-FFF2-40B4-BE49-F238E27FC236}">
                <a16:creationId xmlns="" xmlns:a16="http://schemas.microsoft.com/office/drawing/2014/main" id="{AF392474-C33C-4A05-ACE1-E45FB26BA295}"/>
              </a:ext>
            </a:extLst>
          </p:cNvPr>
          <p:cNvSpPr/>
          <p:nvPr/>
        </p:nvSpPr>
        <p:spPr>
          <a:xfrm>
            <a:off x="7683500" y="5631342"/>
            <a:ext cx="3771900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778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49" name="Arrow: Right 48">
            <a:extLst>
              <a:ext uri="{FF2B5EF4-FFF2-40B4-BE49-F238E27FC236}">
                <a16:creationId xmlns="" xmlns:a16="http://schemas.microsoft.com/office/drawing/2014/main" id="{62492328-DB4E-4E37-9491-D044206A35A0}"/>
              </a:ext>
            </a:extLst>
          </p:cNvPr>
          <p:cNvSpPr/>
          <p:nvPr/>
        </p:nvSpPr>
        <p:spPr>
          <a:xfrm>
            <a:off x="5648001" y="5631342"/>
            <a:ext cx="2225999" cy="347993"/>
          </a:xfrm>
          <a:prstGeom prst="rightArrow">
            <a:avLst>
              <a:gd name="adj1" fmla="val 100000"/>
              <a:gd name="adj2" fmla="val 40898"/>
            </a:avLst>
          </a:prstGeom>
          <a:solidFill>
            <a:srgbClr val="A6B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27812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5CF843D-1F99-4782-B069-389DA162BF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710" y="1438565"/>
            <a:ext cx="2824101" cy="46026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5E06610-2687-4FAB-B4D4-17F2C2CE3A23}"/>
              </a:ext>
            </a:extLst>
          </p:cNvPr>
          <p:cNvSpPr/>
          <p:nvPr/>
        </p:nvSpPr>
        <p:spPr>
          <a:xfrm>
            <a:off x="970710" y="1438564"/>
            <a:ext cx="2824101" cy="460260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="" xmlns:a16="http://schemas.microsoft.com/office/drawing/2014/main" id="{BE051A5B-1ED9-472B-A7FC-40F7B1CFCB0A}"/>
              </a:ext>
            </a:extLst>
          </p:cNvPr>
          <p:cNvSpPr/>
          <p:nvPr/>
        </p:nvSpPr>
        <p:spPr>
          <a:xfrm rot="16200000">
            <a:off x="-1533822" y="3536633"/>
            <a:ext cx="4602599" cy="406470"/>
          </a:xfrm>
          <a:prstGeom prst="round2SameRect">
            <a:avLst>
              <a:gd name="adj1" fmla="val 41175"/>
              <a:gd name="adj2" fmla="val 0"/>
            </a:avLst>
          </a:prstGeom>
          <a:gradFill flip="none" rotWithShape="1">
            <a:gsLst>
              <a:gs pos="0">
                <a:srgbClr val="295E7B">
                  <a:lumMod val="98000"/>
                </a:srgbClr>
              </a:gs>
              <a:gs pos="100000">
                <a:srgbClr val="3B87B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D00583-9562-46FC-AAED-AB61C8DB7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Multiple project timelines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1B722FED-47C5-431E-B7BF-A23A43E2EB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914207"/>
              </p:ext>
            </p:extLst>
          </p:nvPr>
        </p:nvGraphicFramePr>
        <p:xfrm>
          <a:off x="970710" y="1438570"/>
          <a:ext cx="11221282" cy="461183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238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70884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2021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12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14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16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17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18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19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22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23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24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25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26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27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28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29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4D1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January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February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254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March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5E7B">
                        <a:alpha val="50000"/>
                      </a:srgbClr>
                    </a:solidFill>
                  </a:tcPr>
                </a:tc>
                <a:tc gridSpan="31"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April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May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June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July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5E7B">
                        <a:alpha val="50000"/>
                      </a:srgbClr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August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September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October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November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6529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December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5E7B">
                        <a:alpha val="50000"/>
                      </a:srgbClr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3" name="Slide Number Placeholder 22">
            <a:extLst>
              <a:ext uri="{FF2B5EF4-FFF2-40B4-BE49-F238E27FC236}">
                <a16:creationId xmlns="" xmlns:a16="http://schemas.microsoft.com/office/drawing/2014/main" id="{0219B63E-89F8-4091-A808-A4906471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A2AF-9881-47E7-AE38-D70ECBD2298B}" type="slidenum">
              <a:rPr lang="en-US" smtClean="0"/>
              <a:t>9</a:t>
            </a:fld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0F30EA05-4AA4-4E7E-BD22-C79D0FA6D026}"/>
              </a:ext>
            </a:extLst>
          </p:cNvPr>
          <p:cNvSpPr/>
          <p:nvPr/>
        </p:nvSpPr>
        <p:spPr>
          <a:xfrm>
            <a:off x="4389436" y="1904205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A6B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73C5BD4-CD7E-44CA-AF1B-EE5D8D5D53A0}"/>
              </a:ext>
            </a:extLst>
          </p:cNvPr>
          <p:cNvSpPr/>
          <p:nvPr/>
        </p:nvSpPr>
        <p:spPr>
          <a:xfrm>
            <a:off x="603963" y="620919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A6B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96D3C1BD-F707-4775-BF6C-48CE303E0BF2}"/>
              </a:ext>
            </a:extLst>
          </p:cNvPr>
          <p:cNvSpPr txBox="1"/>
          <p:nvPr/>
        </p:nvSpPr>
        <p:spPr>
          <a:xfrm>
            <a:off x="819865" y="6137065"/>
            <a:ext cx="1239152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5C8C27C2-BAFF-45CC-9568-C558E8A0EA2A}"/>
              </a:ext>
            </a:extLst>
          </p:cNvPr>
          <p:cNvSpPr/>
          <p:nvPr/>
        </p:nvSpPr>
        <p:spPr>
          <a:xfrm>
            <a:off x="2111405" y="620919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6B2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3AB24A9-EE8A-4D03-B755-40B2CC4877E0}"/>
              </a:ext>
            </a:extLst>
          </p:cNvPr>
          <p:cNvSpPr txBox="1"/>
          <p:nvPr/>
        </p:nvSpPr>
        <p:spPr>
          <a:xfrm>
            <a:off x="2327307" y="6137065"/>
            <a:ext cx="1239152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B1AF9589-8329-4F4D-B5EA-49E287C4E7CA}"/>
              </a:ext>
            </a:extLst>
          </p:cNvPr>
          <p:cNvSpPr/>
          <p:nvPr/>
        </p:nvSpPr>
        <p:spPr>
          <a:xfrm>
            <a:off x="3618847" y="620919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DE4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68EB0C3D-979E-4A94-9F8D-A7B807E5B1BD}"/>
              </a:ext>
            </a:extLst>
          </p:cNvPr>
          <p:cNvSpPr txBox="1"/>
          <p:nvPr/>
        </p:nvSpPr>
        <p:spPr>
          <a:xfrm>
            <a:off x="3834749" y="6137065"/>
            <a:ext cx="1239152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91F0F1EE-21FA-4082-9FEA-2B29413DB9E1}"/>
              </a:ext>
            </a:extLst>
          </p:cNvPr>
          <p:cNvSpPr/>
          <p:nvPr/>
        </p:nvSpPr>
        <p:spPr>
          <a:xfrm>
            <a:off x="5174588" y="620919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3B8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4B15961A-FD74-414B-8FAC-00626171B210}"/>
              </a:ext>
            </a:extLst>
          </p:cNvPr>
          <p:cNvSpPr txBox="1"/>
          <p:nvPr/>
        </p:nvSpPr>
        <p:spPr>
          <a:xfrm>
            <a:off x="5390490" y="6137065"/>
            <a:ext cx="1239152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8975E187-509A-4DBD-9BBF-2ED6108FD782}"/>
              </a:ext>
            </a:extLst>
          </p:cNvPr>
          <p:cNvSpPr/>
          <p:nvPr/>
        </p:nvSpPr>
        <p:spPr>
          <a:xfrm>
            <a:off x="4933558" y="3286123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6B2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6C08D264-A768-4119-A180-1B302EDC38AB}"/>
              </a:ext>
            </a:extLst>
          </p:cNvPr>
          <p:cNvSpPr/>
          <p:nvPr/>
        </p:nvSpPr>
        <p:spPr>
          <a:xfrm>
            <a:off x="7638657" y="294798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6B2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7B8E0ACC-0C3A-4FBF-918A-7AC875A764BE}"/>
              </a:ext>
            </a:extLst>
          </p:cNvPr>
          <p:cNvSpPr/>
          <p:nvPr/>
        </p:nvSpPr>
        <p:spPr>
          <a:xfrm>
            <a:off x="8717888" y="4729161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3B8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097D913F-82E8-4620-9A92-8C72D657C44B}"/>
              </a:ext>
            </a:extLst>
          </p:cNvPr>
          <p:cNvSpPr/>
          <p:nvPr/>
        </p:nvSpPr>
        <p:spPr>
          <a:xfrm>
            <a:off x="6010066" y="506253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DE4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26B7F147-E1A4-475F-9D0D-9A121E3BFAE0}"/>
              </a:ext>
            </a:extLst>
          </p:cNvPr>
          <p:cNvSpPr/>
          <p:nvPr/>
        </p:nvSpPr>
        <p:spPr>
          <a:xfrm>
            <a:off x="11163348" y="3643819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A6B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687C53D9-96DC-4BF9-9B08-D764F1E62C33}"/>
              </a:ext>
            </a:extLst>
          </p:cNvPr>
          <p:cNvSpPr/>
          <p:nvPr/>
        </p:nvSpPr>
        <p:spPr>
          <a:xfrm>
            <a:off x="10632413" y="5416255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3B8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6E4CA365-B37D-4A24-BE47-A213D57B131A}"/>
              </a:ext>
            </a:extLst>
          </p:cNvPr>
          <p:cNvSpPr/>
          <p:nvPr/>
        </p:nvSpPr>
        <p:spPr>
          <a:xfrm>
            <a:off x="10067716" y="2224086"/>
            <a:ext cx="163514" cy="163514"/>
          </a:xfrm>
          <a:prstGeom prst="ellipse">
            <a:avLst/>
          </a:prstGeom>
          <a:solidFill>
            <a:schemeClr val="bg1"/>
          </a:solidFill>
          <a:ln w="47625">
            <a:solidFill>
              <a:srgbClr val="DE4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682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660</Words>
  <Application>Microsoft Office PowerPoint</Application>
  <PresentationFormat>Custom</PresentationFormat>
  <Paragraphs>277</Paragraphs>
  <Slides>10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PowerPoint Presentation</vt:lpstr>
      <vt:lpstr>Multiple project timelines</vt:lpstr>
      <vt:lpstr>Multiple project timelines</vt:lpstr>
      <vt:lpstr>Multiple project timelines</vt:lpstr>
      <vt:lpstr>Multiple project timelines</vt:lpstr>
      <vt:lpstr>Multiple project timelines</vt:lpstr>
      <vt:lpstr>Multiple project timelines</vt:lpstr>
      <vt:lpstr>Multiple project timelines</vt:lpstr>
      <vt:lpstr>Multiple project timelines</vt:lpstr>
      <vt:lpstr>Multiple project timelines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24slides5</dc:creator>
  <cp:lastModifiedBy>USER</cp:lastModifiedBy>
  <cp:revision>61</cp:revision>
  <dcterms:created xsi:type="dcterms:W3CDTF">2021-03-19T04:42:01Z</dcterms:created>
  <dcterms:modified xsi:type="dcterms:W3CDTF">2022-07-21T07:00:32Z</dcterms:modified>
</cp:coreProperties>
</file>