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2773"/>
    <a:srgbClr val="FF654C"/>
    <a:srgbClr val="FF4B33"/>
    <a:srgbClr val="FE863C"/>
    <a:srgbClr val="02FEE9"/>
    <a:srgbClr val="8441FD"/>
    <a:srgbClr val="01BFAD"/>
    <a:srgbClr val="FE9E61"/>
    <a:srgbClr val="01E9D3"/>
    <a:srgbClr val="FF65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122" d="100"/>
          <a:sy n="122" d="100"/>
        </p:scale>
        <p:origin x="-150"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02FEE9"/>
            </a:solidFill>
            <a:ln>
              <a:noFill/>
            </a:ln>
            <a:effectLst/>
          </c:spPr>
          <c:invertIfNegative val="0"/>
          <c:cat>
            <c:strRef>
              <c:f>Sheet1!$A$2</c:f>
              <c:strCache>
                <c:ptCount val="1"/>
                <c:pt idx="0">
                  <c:v>Category 1</c:v>
                </c:pt>
              </c:strCache>
            </c:strRef>
          </c:cat>
          <c:val>
            <c:numRef>
              <c:f>Sheet1!$B$2</c:f>
              <c:numCache>
                <c:formatCode>General</c:formatCode>
                <c:ptCount val="1"/>
                <c:pt idx="0">
                  <c:v>4.3</c:v>
                </c:pt>
              </c:numCache>
            </c:numRef>
          </c:val>
          <c:extLst xmlns:c16r2="http://schemas.microsoft.com/office/drawing/2015/06/chart">
            <c:ext xmlns:c16="http://schemas.microsoft.com/office/drawing/2014/chart" uri="{C3380CC4-5D6E-409C-BE32-E72D297353CC}">
              <c16:uniqueId val="{00000000-7134-414C-B732-94635E011007}"/>
            </c:ext>
          </c:extLst>
        </c:ser>
        <c:ser>
          <c:idx val="1"/>
          <c:order val="1"/>
          <c:tx>
            <c:strRef>
              <c:f>Sheet1!$C$1</c:f>
              <c:strCache>
                <c:ptCount val="1"/>
                <c:pt idx="0">
                  <c:v>Series 2</c:v>
                </c:pt>
              </c:strCache>
            </c:strRef>
          </c:tx>
          <c:spPr>
            <a:solidFill>
              <a:srgbClr val="FF4B33"/>
            </a:solidFill>
            <a:ln>
              <a:noFill/>
            </a:ln>
            <a:effectLst/>
          </c:spPr>
          <c:invertIfNegative val="0"/>
          <c:cat>
            <c:strRef>
              <c:f>Sheet1!$A$2</c:f>
              <c:strCache>
                <c:ptCount val="1"/>
                <c:pt idx="0">
                  <c:v>Category 1</c:v>
                </c:pt>
              </c:strCache>
            </c:strRef>
          </c:cat>
          <c:val>
            <c:numRef>
              <c:f>Sheet1!$C$2</c:f>
              <c:numCache>
                <c:formatCode>General</c:formatCode>
                <c:ptCount val="1"/>
                <c:pt idx="0">
                  <c:v>2.4</c:v>
                </c:pt>
              </c:numCache>
            </c:numRef>
          </c:val>
          <c:extLst xmlns:c16r2="http://schemas.microsoft.com/office/drawing/2015/06/chart">
            <c:ext xmlns:c16="http://schemas.microsoft.com/office/drawing/2014/chart" uri="{C3380CC4-5D6E-409C-BE32-E72D297353CC}">
              <c16:uniqueId val="{00000001-7134-414C-B732-94635E011007}"/>
            </c:ext>
          </c:extLst>
        </c:ser>
        <c:ser>
          <c:idx val="2"/>
          <c:order val="2"/>
          <c:tx>
            <c:strRef>
              <c:f>Sheet1!$D$1</c:f>
              <c:strCache>
                <c:ptCount val="1"/>
                <c:pt idx="0">
                  <c:v>Series 3</c:v>
                </c:pt>
              </c:strCache>
            </c:strRef>
          </c:tx>
          <c:spPr>
            <a:solidFill>
              <a:srgbClr val="8441FD"/>
            </a:solidFill>
            <a:ln>
              <a:noFill/>
            </a:ln>
            <a:effectLst/>
          </c:spPr>
          <c:invertIfNegative val="0"/>
          <c:dPt>
            <c:idx val="0"/>
            <c:invertIfNegative val="0"/>
            <c:bubble3D val="0"/>
            <c:spPr>
              <a:solidFill>
                <a:srgbClr val="FE9E61"/>
              </a:solidFill>
              <a:ln>
                <a:noFill/>
              </a:ln>
              <a:effectLst/>
            </c:spPr>
            <c:extLst xmlns:c16r2="http://schemas.microsoft.com/office/drawing/2015/06/chart">
              <c:ext xmlns:c16="http://schemas.microsoft.com/office/drawing/2014/chart" uri="{C3380CC4-5D6E-409C-BE32-E72D297353CC}">
                <c16:uniqueId val="{00000003-7134-414C-B732-94635E011007}"/>
              </c:ext>
            </c:extLst>
          </c:dPt>
          <c:cat>
            <c:strRef>
              <c:f>Sheet1!$A$2</c:f>
              <c:strCache>
                <c:ptCount val="1"/>
                <c:pt idx="0">
                  <c:v>Category 1</c:v>
                </c:pt>
              </c:strCache>
            </c:strRef>
          </c:cat>
          <c:val>
            <c:numRef>
              <c:f>Sheet1!$D$2</c:f>
              <c:numCache>
                <c:formatCode>General</c:formatCode>
                <c:ptCount val="1"/>
                <c:pt idx="0">
                  <c:v>2</c:v>
                </c:pt>
              </c:numCache>
            </c:numRef>
          </c:val>
          <c:extLst xmlns:c16r2="http://schemas.microsoft.com/office/drawing/2015/06/chart">
            <c:ext xmlns:c16="http://schemas.microsoft.com/office/drawing/2014/chart" uri="{C3380CC4-5D6E-409C-BE32-E72D297353CC}">
              <c16:uniqueId val="{00000002-7134-414C-B732-94635E011007}"/>
            </c:ext>
          </c:extLst>
        </c:ser>
        <c:dLbls>
          <c:showLegendKey val="0"/>
          <c:showVal val="0"/>
          <c:showCatName val="0"/>
          <c:showSerName val="0"/>
          <c:showPercent val="0"/>
          <c:showBubbleSize val="0"/>
        </c:dLbls>
        <c:gapWidth val="219"/>
        <c:overlap val="-27"/>
        <c:axId val="122558336"/>
        <c:axId val="122559872"/>
      </c:barChart>
      <c:catAx>
        <c:axId val="122558336"/>
        <c:scaling>
          <c:orientation val="minMax"/>
        </c:scaling>
        <c:delete val="1"/>
        <c:axPos val="b"/>
        <c:numFmt formatCode="General" sourceLinked="1"/>
        <c:majorTickMark val="none"/>
        <c:minorTickMark val="none"/>
        <c:tickLblPos val="nextTo"/>
        <c:crossAx val="122559872"/>
        <c:crosses val="autoZero"/>
        <c:auto val="1"/>
        <c:lblAlgn val="ctr"/>
        <c:lblOffset val="100"/>
        <c:noMultiLvlLbl val="0"/>
      </c:catAx>
      <c:valAx>
        <c:axId val="122559872"/>
        <c:scaling>
          <c:orientation val="minMax"/>
        </c:scaling>
        <c:delete val="1"/>
        <c:axPos val="l"/>
        <c:majorGridlines>
          <c:spPr>
            <a:ln w="9525" cap="flat" cmpd="sng" algn="ctr">
              <a:solidFill>
                <a:schemeClr val="accent1">
                  <a:shade val="50000"/>
                  <a:alpha val="56000"/>
                </a:schemeClr>
              </a:solidFill>
              <a:round/>
            </a:ln>
            <a:effectLst/>
          </c:spPr>
        </c:majorGridlines>
        <c:numFmt formatCode="General" sourceLinked="1"/>
        <c:majorTickMark val="none"/>
        <c:minorTickMark val="none"/>
        <c:tickLblPos val="nextTo"/>
        <c:crossAx val="122558336"/>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000">
          <a:solidFill>
            <a:schemeClr val="bg1"/>
          </a:solidFill>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BC7A52-6195-4BDE-AC88-3027395D565E}" type="datetimeFigureOut">
              <a:rPr lang="en-ID" smtClean="0"/>
              <a:t>21/07/2022</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6C9FD5-94E4-4D93-9D6C-4A626BEEF5E8}" type="slidenum">
              <a:rPr lang="en-ID" smtClean="0"/>
              <a:t>‹#›</a:t>
            </a:fld>
            <a:endParaRPr lang="en-ID"/>
          </a:p>
        </p:txBody>
      </p:sp>
    </p:spTree>
    <p:extLst>
      <p:ext uri="{BB962C8B-B14F-4D97-AF65-F5344CB8AC3E}">
        <p14:creationId xmlns:p14="http://schemas.microsoft.com/office/powerpoint/2010/main" val="1921951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5.svg"/><Relationship Id="rId4" Type="http://schemas.openxmlformats.org/officeDocument/2006/relationships/image" Target="../media/image3.png"/><Relationship Id="rId9" Type="http://schemas.openxmlformats.org/officeDocument/2006/relationships/image" Target="../media/image9.sv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CACB6F6-F6AD-4FD4-8857-9ADF0A93907E}"/>
              </a:ext>
            </a:extLst>
          </p:cNvPr>
          <p:cNvSpPr>
            <a:spLocks noGrp="1"/>
          </p:cNvSpPr>
          <p:nvPr>
            <p:ph type="ctrTitle"/>
          </p:nvPr>
        </p:nvSpPr>
        <p:spPr>
          <a:xfrm>
            <a:off x="1524000" y="1847970"/>
            <a:ext cx="9144000" cy="1661993"/>
          </a:xfrm>
        </p:spPr>
        <p:txBody>
          <a:bodyPr anchor="b"/>
          <a:lstStyle>
            <a:lvl1pPr algn="ctr">
              <a:defRPr sz="6000"/>
            </a:lvl1pPr>
          </a:lstStyle>
          <a:p>
            <a:r>
              <a:rPr lang="en-US"/>
              <a:t>Click to edit Master title style</a:t>
            </a:r>
            <a:endParaRPr lang="en-ID"/>
          </a:p>
        </p:txBody>
      </p:sp>
      <p:sp>
        <p:nvSpPr>
          <p:cNvPr id="3" name="Subtitle 2">
            <a:extLst>
              <a:ext uri="{FF2B5EF4-FFF2-40B4-BE49-F238E27FC236}">
                <a16:creationId xmlns="" xmlns:a16="http://schemas.microsoft.com/office/drawing/2014/main" id="{F51A2275-0F25-407F-8E15-B71D383F65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D"/>
          </a:p>
        </p:txBody>
      </p:sp>
      <p:sp>
        <p:nvSpPr>
          <p:cNvPr id="4" name="Date Placeholder 3">
            <a:extLst>
              <a:ext uri="{FF2B5EF4-FFF2-40B4-BE49-F238E27FC236}">
                <a16:creationId xmlns="" xmlns:a16="http://schemas.microsoft.com/office/drawing/2014/main" id="{38F16966-327E-40AC-B1E2-31100275F441}"/>
              </a:ext>
            </a:extLst>
          </p:cNvPr>
          <p:cNvSpPr>
            <a:spLocks noGrp="1"/>
          </p:cNvSpPr>
          <p:nvPr>
            <p:ph type="dt" sz="half" idx="10"/>
          </p:nvPr>
        </p:nvSpPr>
        <p:spPr/>
        <p:txBody>
          <a:bodyPr/>
          <a:lstStyle/>
          <a:p>
            <a:fld id="{A6C376CC-34BB-444B-94C0-DDA97F20C6C3}" type="datetime1">
              <a:rPr lang="en-ID" smtClean="0"/>
              <a:t>21/07/2022</a:t>
            </a:fld>
            <a:endParaRPr lang="en-ID"/>
          </a:p>
        </p:txBody>
      </p:sp>
      <p:sp>
        <p:nvSpPr>
          <p:cNvPr id="5" name="Footer Placeholder 4">
            <a:extLst>
              <a:ext uri="{FF2B5EF4-FFF2-40B4-BE49-F238E27FC236}">
                <a16:creationId xmlns="" xmlns:a16="http://schemas.microsoft.com/office/drawing/2014/main" id="{4034DB68-1740-4F0E-AEEB-DE2CEC94C1AC}"/>
              </a:ext>
            </a:extLst>
          </p:cNvPr>
          <p:cNvSpPr>
            <a:spLocks noGrp="1"/>
          </p:cNvSpPr>
          <p:nvPr>
            <p:ph type="ftr" sz="quarter" idx="11"/>
          </p:nvPr>
        </p:nvSpPr>
        <p:spPr/>
        <p:txBody>
          <a:bodyPr/>
          <a:lstStyle/>
          <a:p>
            <a:endParaRPr lang="en-ID"/>
          </a:p>
        </p:txBody>
      </p:sp>
      <p:sp>
        <p:nvSpPr>
          <p:cNvPr id="6" name="Slide Number Placeholder 5">
            <a:extLst>
              <a:ext uri="{FF2B5EF4-FFF2-40B4-BE49-F238E27FC236}">
                <a16:creationId xmlns="" xmlns:a16="http://schemas.microsoft.com/office/drawing/2014/main" id="{DC42033B-19C9-47F4-8B21-1BBF36795EBF}"/>
              </a:ext>
            </a:extLst>
          </p:cNvPr>
          <p:cNvSpPr>
            <a:spLocks noGrp="1"/>
          </p:cNvSpPr>
          <p:nvPr>
            <p:ph type="sldNum" sz="quarter" idx="12"/>
          </p:nvPr>
        </p:nvSpPr>
        <p:spPr/>
        <p:txBody>
          <a:bodyPr/>
          <a:lstStyle/>
          <a:p>
            <a:fld id="{3BF18BBC-6361-4F49-9499-1254AB8F4DEF}" type="slidenum">
              <a:rPr lang="en-ID" smtClean="0"/>
              <a:t>‹#›</a:t>
            </a:fld>
            <a:endParaRPr lang="en-ID"/>
          </a:p>
        </p:txBody>
      </p:sp>
    </p:spTree>
    <p:extLst>
      <p:ext uri="{BB962C8B-B14F-4D97-AF65-F5344CB8AC3E}">
        <p14:creationId xmlns:p14="http://schemas.microsoft.com/office/powerpoint/2010/main" val="2414250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75AE3EAD-1922-4E79-ADE1-9D7336D35809}"/>
              </a:ext>
            </a:extLst>
          </p:cNvPr>
          <p:cNvSpPr>
            <a:spLocks noGrp="1"/>
          </p:cNvSpPr>
          <p:nvPr>
            <p:ph type="dt" sz="half" idx="10"/>
          </p:nvPr>
        </p:nvSpPr>
        <p:spPr/>
        <p:txBody>
          <a:bodyPr/>
          <a:lstStyle/>
          <a:p>
            <a:fld id="{41FCF0BD-739F-4988-B581-CD4118350968}" type="datetime1">
              <a:rPr lang="en-ID" smtClean="0"/>
              <a:t>21/07/2022</a:t>
            </a:fld>
            <a:endParaRPr lang="en-ID"/>
          </a:p>
        </p:txBody>
      </p:sp>
      <p:sp>
        <p:nvSpPr>
          <p:cNvPr id="3" name="Footer Placeholder 2">
            <a:extLst>
              <a:ext uri="{FF2B5EF4-FFF2-40B4-BE49-F238E27FC236}">
                <a16:creationId xmlns="" xmlns:a16="http://schemas.microsoft.com/office/drawing/2014/main" id="{7A8BF13B-89F7-4738-8657-574487116615}"/>
              </a:ext>
            </a:extLst>
          </p:cNvPr>
          <p:cNvSpPr>
            <a:spLocks noGrp="1"/>
          </p:cNvSpPr>
          <p:nvPr>
            <p:ph type="ftr" sz="quarter" idx="11"/>
          </p:nvPr>
        </p:nvSpPr>
        <p:spPr/>
        <p:txBody>
          <a:bodyPr/>
          <a:lstStyle/>
          <a:p>
            <a:endParaRPr lang="en-ID"/>
          </a:p>
        </p:txBody>
      </p:sp>
      <p:sp>
        <p:nvSpPr>
          <p:cNvPr id="4" name="Slide Number Placeholder 3">
            <a:extLst>
              <a:ext uri="{FF2B5EF4-FFF2-40B4-BE49-F238E27FC236}">
                <a16:creationId xmlns="" xmlns:a16="http://schemas.microsoft.com/office/drawing/2014/main" id="{4F22B5F3-3556-4B69-A028-0F75AC3C3254}"/>
              </a:ext>
            </a:extLst>
          </p:cNvPr>
          <p:cNvSpPr>
            <a:spLocks noGrp="1"/>
          </p:cNvSpPr>
          <p:nvPr>
            <p:ph type="sldNum" sz="quarter" idx="12"/>
          </p:nvPr>
        </p:nvSpPr>
        <p:spPr/>
        <p:txBody>
          <a:bodyPr/>
          <a:lstStyle/>
          <a:p>
            <a:fld id="{3BF18BBC-6361-4F49-9499-1254AB8F4DEF}" type="slidenum">
              <a:rPr lang="en-ID" smtClean="0"/>
              <a:t>‹#›</a:t>
            </a:fld>
            <a:endParaRPr lang="en-ID"/>
          </a:p>
        </p:txBody>
      </p:sp>
    </p:spTree>
    <p:extLst>
      <p:ext uri="{BB962C8B-B14F-4D97-AF65-F5344CB8AC3E}">
        <p14:creationId xmlns:p14="http://schemas.microsoft.com/office/powerpoint/2010/main" val="12392671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Freeform: Shape 6">
            <a:extLst>
              <a:ext uri="{FF2B5EF4-FFF2-40B4-BE49-F238E27FC236}">
                <a16:creationId xmlns="" xmlns:a16="http://schemas.microsoft.com/office/drawing/2014/main" id="{6FDC19DF-CE23-4EF6-828F-2AC0B1233CCD}"/>
              </a:ext>
            </a:extLst>
          </p:cNvPr>
          <p:cNvSpPr/>
          <p:nvPr userDrawn="1"/>
        </p:nvSpPr>
        <p:spPr>
          <a:xfrm>
            <a:off x="5140562" y="-8488"/>
            <a:ext cx="7051438" cy="5814203"/>
          </a:xfrm>
          <a:custGeom>
            <a:avLst/>
            <a:gdLst>
              <a:gd name="connsiteX0" fmla="*/ 4423791 w 4419600"/>
              <a:gd name="connsiteY0" fmla="*/ 2362867 h 3619500"/>
              <a:gd name="connsiteX1" fmla="*/ 4423791 w 4419600"/>
              <a:gd name="connsiteY1" fmla="*/ 3570637 h 3619500"/>
              <a:gd name="connsiteX2" fmla="*/ 4379595 w 4419600"/>
              <a:gd name="connsiteY2" fmla="*/ 3581019 h 3619500"/>
              <a:gd name="connsiteX3" fmla="*/ 3784568 w 4419600"/>
              <a:gd name="connsiteY3" fmla="*/ 3576638 h 3619500"/>
              <a:gd name="connsiteX4" fmla="*/ 2901410 w 4419600"/>
              <a:gd name="connsiteY4" fmla="*/ 2653951 h 3619500"/>
              <a:gd name="connsiteX5" fmla="*/ 1650492 w 4419600"/>
              <a:gd name="connsiteY5" fmla="*/ 2316004 h 3619500"/>
              <a:gd name="connsiteX6" fmla="*/ 1034891 w 4419600"/>
              <a:gd name="connsiteY6" fmla="*/ 1013270 h 3619500"/>
              <a:gd name="connsiteX7" fmla="*/ 567118 w 4419600"/>
              <a:gd name="connsiteY7" fmla="*/ 789908 h 3619500"/>
              <a:gd name="connsiteX8" fmla="*/ 213741 w 4419600"/>
              <a:gd name="connsiteY8" fmla="*/ 353854 h 3619500"/>
              <a:gd name="connsiteX9" fmla="*/ 0 w 4419600"/>
              <a:gd name="connsiteY9" fmla="*/ 0 h 3619500"/>
              <a:gd name="connsiteX10" fmla="*/ 2084737 w 4419600"/>
              <a:gd name="connsiteY10" fmla="*/ 0 h 3619500"/>
              <a:gd name="connsiteX11" fmla="*/ 2222373 w 4419600"/>
              <a:gd name="connsiteY11" fmla="*/ 198025 h 3619500"/>
              <a:gd name="connsiteX12" fmla="*/ 3156585 w 4419600"/>
              <a:gd name="connsiteY12" fmla="*/ 610267 h 3619500"/>
              <a:gd name="connsiteX13" fmla="*/ 3670459 w 4419600"/>
              <a:gd name="connsiteY13" fmla="*/ 1496663 h 3619500"/>
              <a:gd name="connsiteX14" fmla="*/ 4260437 w 4419600"/>
              <a:gd name="connsiteY14" fmla="*/ 2318480 h 3619500"/>
              <a:gd name="connsiteX15" fmla="*/ 4423791 w 4419600"/>
              <a:gd name="connsiteY15" fmla="*/ 2362867 h 361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419600" h="3619500">
                <a:moveTo>
                  <a:pt x="4423791" y="2362867"/>
                </a:moveTo>
                <a:lnTo>
                  <a:pt x="4423791" y="3570637"/>
                </a:lnTo>
                <a:cubicBezTo>
                  <a:pt x="4409027" y="3574161"/>
                  <a:pt x="4394359" y="3577590"/>
                  <a:pt x="4379595" y="3581019"/>
                </a:cubicBezTo>
                <a:cubicBezTo>
                  <a:pt x="4183094" y="3626263"/>
                  <a:pt x="3971354" y="3652457"/>
                  <a:pt x="3784568" y="3576638"/>
                </a:cubicBezTo>
                <a:cubicBezTo>
                  <a:pt x="3384899" y="3414332"/>
                  <a:pt x="3273266" y="2872454"/>
                  <a:pt x="2901410" y="2653951"/>
                </a:cubicBezTo>
                <a:cubicBezTo>
                  <a:pt x="2523554" y="2432018"/>
                  <a:pt x="1980343" y="2604516"/>
                  <a:pt x="1650492" y="2316004"/>
                </a:cubicBezTo>
                <a:cubicBezTo>
                  <a:pt x="1281398" y="1993202"/>
                  <a:pt x="1430179" y="1303496"/>
                  <a:pt x="1034891" y="1013270"/>
                </a:cubicBezTo>
                <a:cubicBezTo>
                  <a:pt x="895255" y="910781"/>
                  <a:pt x="713422" y="882587"/>
                  <a:pt x="567118" y="789908"/>
                </a:cubicBezTo>
                <a:cubicBezTo>
                  <a:pt x="407289" y="688658"/>
                  <a:pt x="304133" y="520065"/>
                  <a:pt x="213741" y="353854"/>
                </a:cubicBezTo>
                <a:cubicBezTo>
                  <a:pt x="147923" y="232886"/>
                  <a:pt x="84106" y="107918"/>
                  <a:pt x="0" y="0"/>
                </a:cubicBezTo>
                <a:lnTo>
                  <a:pt x="2084737" y="0"/>
                </a:lnTo>
                <a:cubicBezTo>
                  <a:pt x="2121599" y="72390"/>
                  <a:pt x="2164747" y="140208"/>
                  <a:pt x="2222373" y="198025"/>
                </a:cubicBezTo>
                <a:cubicBezTo>
                  <a:pt x="2464784" y="441198"/>
                  <a:pt x="2869883" y="421100"/>
                  <a:pt x="3156585" y="610267"/>
                </a:cubicBezTo>
                <a:cubicBezTo>
                  <a:pt x="3447479" y="802291"/>
                  <a:pt x="3560731" y="1165860"/>
                  <a:pt x="3670459" y="1496663"/>
                </a:cubicBezTo>
                <a:cubicBezTo>
                  <a:pt x="3780187" y="1827371"/>
                  <a:pt x="3937826" y="2186750"/>
                  <a:pt x="4260437" y="2318480"/>
                </a:cubicBezTo>
                <a:cubicBezTo>
                  <a:pt x="4313968" y="2340197"/>
                  <a:pt x="4368451" y="2354485"/>
                  <a:pt x="4423791" y="2362867"/>
                </a:cubicBezTo>
                <a:close/>
              </a:path>
            </a:pathLst>
          </a:custGeom>
          <a:solidFill>
            <a:srgbClr val="02FEE9"/>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8" name="Freeform: Shape 7">
            <a:extLst>
              <a:ext uri="{FF2B5EF4-FFF2-40B4-BE49-F238E27FC236}">
                <a16:creationId xmlns="" xmlns:a16="http://schemas.microsoft.com/office/drawing/2014/main" id="{C27A24A8-360D-4AB7-8277-263EFAE3E6F9}"/>
              </a:ext>
            </a:extLst>
          </p:cNvPr>
          <p:cNvSpPr/>
          <p:nvPr userDrawn="1"/>
        </p:nvSpPr>
        <p:spPr>
          <a:xfrm>
            <a:off x="0" y="38"/>
            <a:ext cx="12201468" cy="6866488"/>
          </a:xfrm>
          <a:custGeom>
            <a:avLst/>
            <a:gdLst>
              <a:gd name="connsiteX0" fmla="*/ 6058472 w 6353175"/>
              <a:gd name="connsiteY0" fmla="*/ 2253023 h 3933825"/>
              <a:gd name="connsiteX1" fmla="*/ 6010085 w 6353175"/>
              <a:gd name="connsiteY1" fmla="*/ 2609640 h 3933825"/>
              <a:gd name="connsiteX2" fmla="*/ 5878164 w 6353175"/>
              <a:gd name="connsiteY2" fmla="*/ 2933585 h 3933825"/>
              <a:gd name="connsiteX3" fmla="*/ 5370862 w 6353175"/>
              <a:gd name="connsiteY3" fmla="*/ 3013118 h 3933825"/>
              <a:gd name="connsiteX4" fmla="*/ 5103495 w 6353175"/>
              <a:gd name="connsiteY4" fmla="*/ 3366591 h 3933825"/>
              <a:gd name="connsiteX5" fmla="*/ 4770978 w 6353175"/>
              <a:gd name="connsiteY5" fmla="*/ 3631958 h 3933825"/>
              <a:gd name="connsiteX6" fmla="*/ 4309206 w 6353175"/>
              <a:gd name="connsiteY6" fmla="*/ 3301345 h 3933825"/>
              <a:gd name="connsiteX7" fmla="*/ 3912394 w 6353175"/>
              <a:gd name="connsiteY7" fmla="*/ 3321728 h 3933825"/>
              <a:gd name="connsiteX8" fmla="*/ 4575334 w 6353175"/>
              <a:gd name="connsiteY8" fmla="*/ 2116149 h 3933825"/>
              <a:gd name="connsiteX9" fmla="*/ 4372737 w 6353175"/>
              <a:gd name="connsiteY9" fmla="*/ 1990800 h 3933825"/>
              <a:gd name="connsiteX10" fmla="*/ 3241072 w 6353175"/>
              <a:gd name="connsiteY10" fmla="*/ 3019977 h 3933825"/>
              <a:gd name="connsiteX11" fmla="*/ 2811209 w 6353175"/>
              <a:gd name="connsiteY11" fmla="*/ 2781947 h 3933825"/>
              <a:gd name="connsiteX12" fmla="*/ 2781205 w 6353175"/>
              <a:gd name="connsiteY12" fmla="*/ 2225401 h 3933825"/>
              <a:gd name="connsiteX13" fmla="*/ 2536698 w 6353175"/>
              <a:gd name="connsiteY13" fmla="*/ 1756390 h 3933825"/>
              <a:gd name="connsiteX14" fmla="*/ 2179320 w 6353175"/>
              <a:gd name="connsiteY14" fmla="*/ 1676189 h 3933825"/>
              <a:gd name="connsiteX15" fmla="*/ 1638395 w 6353175"/>
              <a:gd name="connsiteY15" fmla="*/ 1049825 h 3933825"/>
              <a:gd name="connsiteX16" fmla="*/ 1303401 w 6353175"/>
              <a:gd name="connsiteY16" fmla="*/ 1115834 h 3933825"/>
              <a:gd name="connsiteX17" fmla="*/ 986028 w 6353175"/>
              <a:gd name="connsiteY17" fmla="*/ 1036776 h 3933825"/>
              <a:gd name="connsiteX18" fmla="*/ 797719 w 6353175"/>
              <a:gd name="connsiteY18" fmla="*/ 688733 h 3933825"/>
              <a:gd name="connsiteX19" fmla="*/ 446151 w 6353175"/>
              <a:gd name="connsiteY19" fmla="*/ 677969 h 3933825"/>
              <a:gd name="connsiteX20" fmla="*/ 195167 w 6353175"/>
              <a:gd name="connsiteY20" fmla="*/ 511187 h 3933825"/>
              <a:gd name="connsiteX21" fmla="*/ 121825 w 6353175"/>
              <a:gd name="connsiteY21" fmla="*/ 41795 h 3933825"/>
              <a:gd name="connsiteX22" fmla="*/ 0 w 6353175"/>
              <a:gd name="connsiteY22" fmla="*/ 1409 h 3933825"/>
              <a:gd name="connsiteX23" fmla="*/ 0 w 6353175"/>
              <a:gd name="connsiteY23" fmla="*/ 3939996 h 3933825"/>
              <a:gd name="connsiteX24" fmla="*/ 6356890 w 6353175"/>
              <a:gd name="connsiteY24" fmla="*/ 3939996 h 3933825"/>
              <a:gd name="connsiteX25" fmla="*/ 6356890 w 6353175"/>
              <a:gd name="connsiteY25" fmla="*/ 2146439 h 3933825"/>
              <a:gd name="connsiteX26" fmla="*/ 6058472 w 6353175"/>
              <a:gd name="connsiteY26" fmla="*/ 2253023 h 3933825"/>
              <a:gd name="connsiteX0" fmla="*/ 6058472 w 6356890"/>
              <a:gd name="connsiteY0" fmla="*/ 2253023 h 3939996"/>
              <a:gd name="connsiteX1" fmla="*/ 6010085 w 6356890"/>
              <a:gd name="connsiteY1" fmla="*/ 2609640 h 3939996"/>
              <a:gd name="connsiteX2" fmla="*/ 5878164 w 6356890"/>
              <a:gd name="connsiteY2" fmla="*/ 2933585 h 3939996"/>
              <a:gd name="connsiteX3" fmla="*/ 5370862 w 6356890"/>
              <a:gd name="connsiteY3" fmla="*/ 3013118 h 3939996"/>
              <a:gd name="connsiteX4" fmla="*/ 5103495 w 6356890"/>
              <a:gd name="connsiteY4" fmla="*/ 3366591 h 3939996"/>
              <a:gd name="connsiteX5" fmla="*/ 4770978 w 6356890"/>
              <a:gd name="connsiteY5" fmla="*/ 3631958 h 3939996"/>
              <a:gd name="connsiteX6" fmla="*/ 4309206 w 6356890"/>
              <a:gd name="connsiteY6" fmla="*/ 3301345 h 3939996"/>
              <a:gd name="connsiteX7" fmla="*/ 3912394 w 6356890"/>
              <a:gd name="connsiteY7" fmla="*/ 3321728 h 3939996"/>
              <a:gd name="connsiteX8" fmla="*/ 4575334 w 6356890"/>
              <a:gd name="connsiteY8" fmla="*/ 2116149 h 3939996"/>
              <a:gd name="connsiteX9" fmla="*/ 3241072 w 6356890"/>
              <a:gd name="connsiteY9" fmla="*/ 3019977 h 3939996"/>
              <a:gd name="connsiteX10" fmla="*/ 2811209 w 6356890"/>
              <a:gd name="connsiteY10" fmla="*/ 2781947 h 3939996"/>
              <a:gd name="connsiteX11" fmla="*/ 2781205 w 6356890"/>
              <a:gd name="connsiteY11" fmla="*/ 2225401 h 3939996"/>
              <a:gd name="connsiteX12" fmla="*/ 2536698 w 6356890"/>
              <a:gd name="connsiteY12" fmla="*/ 1756390 h 3939996"/>
              <a:gd name="connsiteX13" fmla="*/ 2179320 w 6356890"/>
              <a:gd name="connsiteY13" fmla="*/ 1676189 h 3939996"/>
              <a:gd name="connsiteX14" fmla="*/ 1638395 w 6356890"/>
              <a:gd name="connsiteY14" fmla="*/ 1049825 h 3939996"/>
              <a:gd name="connsiteX15" fmla="*/ 1303401 w 6356890"/>
              <a:gd name="connsiteY15" fmla="*/ 1115834 h 3939996"/>
              <a:gd name="connsiteX16" fmla="*/ 986028 w 6356890"/>
              <a:gd name="connsiteY16" fmla="*/ 1036776 h 3939996"/>
              <a:gd name="connsiteX17" fmla="*/ 797719 w 6356890"/>
              <a:gd name="connsiteY17" fmla="*/ 688733 h 3939996"/>
              <a:gd name="connsiteX18" fmla="*/ 446151 w 6356890"/>
              <a:gd name="connsiteY18" fmla="*/ 677969 h 3939996"/>
              <a:gd name="connsiteX19" fmla="*/ 195167 w 6356890"/>
              <a:gd name="connsiteY19" fmla="*/ 511187 h 3939996"/>
              <a:gd name="connsiteX20" fmla="*/ 121825 w 6356890"/>
              <a:gd name="connsiteY20" fmla="*/ 41795 h 3939996"/>
              <a:gd name="connsiteX21" fmla="*/ 0 w 6356890"/>
              <a:gd name="connsiteY21" fmla="*/ 1409 h 3939996"/>
              <a:gd name="connsiteX22" fmla="*/ 0 w 6356890"/>
              <a:gd name="connsiteY22" fmla="*/ 3939996 h 3939996"/>
              <a:gd name="connsiteX23" fmla="*/ 6356890 w 6356890"/>
              <a:gd name="connsiteY23" fmla="*/ 3939996 h 3939996"/>
              <a:gd name="connsiteX24" fmla="*/ 6356890 w 6356890"/>
              <a:gd name="connsiteY24" fmla="*/ 2146439 h 3939996"/>
              <a:gd name="connsiteX25" fmla="*/ 6058472 w 6356890"/>
              <a:gd name="connsiteY25" fmla="*/ 2253023 h 3939996"/>
              <a:gd name="connsiteX0" fmla="*/ 6058472 w 6356890"/>
              <a:gd name="connsiteY0" fmla="*/ 2253023 h 3939996"/>
              <a:gd name="connsiteX1" fmla="*/ 6010085 w 6356890"/>
              <a:gd name="connsiteY1" fmla="*/ 2609640 h 3939996"/>
              <a:gd name="connsiteX2" fmla="*/ 5878164 w 6356890"/>
              <a:gd name="connsiteY2" fmla="*/ 2933585 h 3939996"/>
              <a:gd name="connsiteX3" fmla="*/ 5370862 w 6356890"/>
              <a:gd name="connsiteY3" fmla="*/ 3013118 h 3939996"/>
              <a:gd name="connsiteX4" fmla="*/ 5103495 w 6356890"/>
              <a:gd name="connsiteY4" fmla="*/ 3366591 h 3939996"/>
              <a:gd name="connsiteX5" fmla="*/ 4770978 w 6356890"/>
              <a:gd name="connsiteY5" fmla="*/ 3631958 h 3939996"/>
              <a:gd name="connsiteX6" fmla="*/ 4309206 w 6356890"/>
              <a:gd name="connsiteY6" fmla="*/ 3301345 h 3939996"/>
              <a:gd name="connsiteX7" fmla="*/ 3912394 w 6356890"/>
              <a:gd name="connsiteY7" fmla="*/ 3321728 h 3939996"/>
              <a:gd name="connsiteX8" fmla="*/ 3584731 w 6356890"/>
              <a:gd name="connsiteY8" fmla="*/ 3040290 h 3939996"/>
              <a:gd name="connsiteX9" fmla="*/ 3241072 w 6356890"/>
              <a:gd name="connsiteY9" fmla="*/ 3019977 h 3939996"/>
              <a:gd name="connsiteX10" fmla="*/ 2811209 w 6356890"/>
              <a:gd name="connsiteY10" fmla="*/ 2781947 h 3939996"/>
              <a:gd name="connsiteX11" fmla="*/ 2781205 w 6356890"/>
              <a:gd name="connsiteY11" fmla="*/ 2225401 h 3939996"/>
              <a:gd name="connsiteX12" fmla="*/ 2536698 w 6356890"/>
              <a:gd name="connsiteY12" fmla="*/ 1756390 h 3939996"/>
              <a:gd name="connsiteX13" fmla="*/ 2179320 w 6356890"/>
              <a:gd name="connsiteY13" fmla="*/ 1676189 h 3939996"/>
              <a:gd name="connsiteX14" fmla="*/ 1638395 w 6356890"/>
              <a:gd name="connsiteY14" fmla="*/ 1049825 h 3939996"/>
              <a:gd name="connsiteX15" fmla="*/ 1303401 w 6356890"/>
              <a:gd name="connsiteY15" fmla="*/ 1115834 h 3939996"/>
              <a:gd name="connsiteX16" fmla="*/ 986028 w 6356890"/>
              <a:gd name="connsiteY16" fmla="*/ 1036776 h 3939996"/>
              <a:gd name="connsiteX17" fmla="*/ 797719 w 6356890"/>
              <a:gd name="connsiteY17" fmla="*/ 688733 h 3939996"/>
              <a:gd name="connsiteX18" fmla="*/ 446151 w 6356890"/>
              <a:gd name="connsiteY18" fmla="*/ 677969 h 3939996"/>
              <a:gd name="connsiteX19" fmla="*/ 195167 w 6356890"/>
              <a:gd name="connsiteY19" fmla="*/ 511187 h 3939996"/>
              <a:gd name="connsiteX20" fmla="*/ 121825 w 6356890"/>
              <a:gd name="connsiteY20" fmla="*/ 41795 h 3939996"/>
              <a:gd name="connsiteX21" fmla="*/ 0 w 6356890"/>
              <a:gd name="connsiteY21" fmla="*/ 1409 h 3939996"/>
              <a:gd name="connsiteX22" fmla="*/ 0 w 6356890"/>
              <a:gd name="connsiteY22" fmla="*/ 3939996 h 3939996"/>
              <a:gd name="connsiteX23" fmla="*/ 6356890 w 6356890"/>
              <a:gd name="connsiteY23" fmla="*/ 3939996 h 3939996"/>
              <a:gd name="connsiteX24" fmla="*/ 6356890 w 6356890"/>
              <a:gd name="connsiteY24" fmla="*/ 2146439 h 3939996"/>
              <a:gd name="connsiteX25" fmla="*/ 6058472 w 6356890"/>
              <a:gd name="connsiteY25" fmla="*/ 2253023 h 3939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356890" h="3939996">
                <a:moveTo>
                  <a:pt x="6058472" y="2253023"/>
                </a:moveTo>
                <a:cubicBezTo>
                  <a:pt x="6004846" y="2361513"/>
                  <a:pt x="6014466" y="2488767"/>
                  <a:pt x="6010085" y="2609640"/>
                </a:cubicBezTo>
                <a:cubicBezTo>
                  <a:pt x="6005703" y="2730607"/>
                  <a:pt x="5977700" y="2864719"/>
                  <a:pt x="5878164" y="2933585"/>
                </a:cubicBezTo>
                <a:cubicBezTo>
                  <a:pt x="5735384" y="3032359"/>
                  <a:pt x="5530120" y="2944062"/>
                  <a:pt x="5370862" y="3013118"/>
                </a:cubicBezTo>
                <a:cubicBezTo>
                  <a:pt x="5232083" y="3073317"/>
                  <a:pt x="5169980" y="3230765"/>
                  <a:pt x="5103495" y="3366591"/>
                </a:cubicBezTo>
                <a:cubicBezTo>
                  <a:pt x="5036915" y="3502418"/>
                  <a:pt x="4921473" y="3646436"/>
                  <a:pt x="4770978" y="3631958"/>
                </a:cubicBezTo>
                <a:cubicBezTo>
                  <a:pt x="4538377" y="3609669"/>
                  <a:pt x="4542758" y="3387070"/>
                  <a:pt x="4309206" y="3301345"/>
                </a:cubicBezTo>
                <a:cubicBezTo>
                  <a:pt x="4160520" y="3246767"/>
                  <a:pt x="4033140" y="3365237"/>
                  <a:pt x="3912394" y="3321728"/>
                </a:cubicBezTo>
                <a:cubicBezTo>
                  <a:pt x="3791648" y="3278219"/>
                  <a:pt x="3584731" y="3040290"/>
                  <a:pt x="3584731" y="3040290"/>
                </a:cubicBezTo>
                <a:cubicBezTo>
                  <a:pt x="3470178" y="3033519"/>
                  <a:pt x="3369992" y="3063034"/>
                  <a:pt x="3241072" y="3019977"/>
                </a:cubicBezTo>
                <a:cubicBezTo>
                  <a:pt x="3112152" y="2976920"/>
                  <a:pt x="2870264" y="2959112"/>
                  <a:pt x="2811209" y="2781947"/>
                </a:cubicBezTo>
                <a:cubicBezTo>
                  <a:pt x="2752154" y="2604782"/>
                  <a:pt x="2786348" y="2412091"/>
                  <a:pt x="2781205" y="2225401"/>
                </a:cubicBezTo>
                <a:cubicBezTo>
                  <a:pt x="2776061" y="2038711"/>
                  <a:pt x="2709386" y="1827446"/>
                  <a:pt x="2536698" y="1756390"/>
                </a:cubicBezTo>
                <a:cubicBezTo>
                  <a:pt x="2423160" y="1709622"/>
                  <a:pt x="2287143" y="1734863"/>
                  <a:pt x="2179320" y="1676189"/>
                </a:cubicBezTo>
                <a:cubicBezTo>
                  <a:pt x="1910620" y="1529981"/>
                  <a:pt x="2028063" y="1039729"/>
                  <a:pt x="1638395" y="1049825"/>
                </a:cubicBezTo>
                <a:cubicBezTo>
                  <a:pt x="1524381" y="1052778"/>
                  <a:pt x="1415796" y="1096688"/>
                  <a:pt x="1303401" y="1115834"/>
                </a:cubicBezTo>
                <a:cubicBezTo>
                  <a:pt x="1191006" y="1134979"/>
                  <a:pt x="1060895" y="1122787"/>
                  <a:pt x="986028" y="1036776"/>
                </a:cubicBezTo>
                <a:cubicBezTo>
                  <a:pt x="898017" y="935525"/>
                  <a:pt x="910876" y="760646"/>
                  <a:pt x="797719" y="688733"/>
                </a:cubicBezTo>
                <a:cubicBezTo>
                  <a:pt x="696944" y="624629"/>
                  <a:pt x="565404" y="685399"/>
                  <a:pt x="446151" y="677969"/>
                </a:cubicBezTo>
                <a:cubicBezTo>
                  <a:pt x="340995" y="671492"/>
                  <a:pt x="241744" y="605484"/>
                  <a:pt x="195167" y="511187"/>
                </a:cubicBezTo>
                <a:cubicBezTo>
                  <a:pt x="116396" y="351929"/>
                  <a:pt x="263081" y="182669"/>
                  <a:pt x="121825" y="41795"/>
                </a:cubicBezTo>
                <a:cubicBezTo>
                  <a:pt x="90678" y="10648"/>
                  <a:pt x="42291" y="-4973"/>
                  <a:pt x="0" y="1409"/>
                </a:cubicBezTo>
                <a:lnTo>
                  <a:pt x="0" y="3939996"/>
                </a:lnTo>
                <a:lnTo>
                  <a:pt x="6356890" y="3939996"/>
                </a:lnTo>
                <a:lnTo>
                  <a:pt x="6356890" y="2146439"/>
                </a:lnTo>
                <a:cubicBezTo>
                  <a:pt x="6261545" y="2071858"/>
                  <a:pt x="6112098" y="2144534"/>
                  <a:pt x="6058472" y="2253023"/>
                </a:cubicBezTo>
                <a:close/>
              </a:path>
            </a:pathLst>
          </a:custGeom>
          <a:solidFill>
            <a:srgbClr val="FEA959"/>
          </a:solidFill>
          <a:ln w="9525" cap="flat">
            <a:noFill/>
            <a:prstDash val="solid"/>
            <a:miter/>
          </a:ln>
        </p:spPr>
        <p:txBody>
          <a:bodyPr rtlCol="0" anchor="ctr"/>
          <a:lstStyle/>
          <a:p>
            <a:endParaRPr lang="en-ID"/>
          </a:p>
        </p:txBody>
      </p:sp>
      <p:sp>
        <p:nvSpPr>
          <p:cNvPr id="15" name="Freeform: Shape 14">
            <a:extLst>
              <a:ext uri="{FF2B5EF4-FFF2-40B4-BE49-F238E27FC236}">
                <a16:creationId xmlns="" xmlns:a16="http://schemas.microsoft.com/office/drawing/2014/main" id="{CC85E3CC-4A8E-4648-956A-8E55341DAD9F}"/>
              </a:ext>
            </a:extLst>
          </p:cNvPr>
          <p:cNvSpPr/>
          <p:nvPr userDrawn="1"/>
        </p:nvSpPr>
        <p:spPr>
          <a:xfrm>
            <a:off x="0" y="1822880"/>
            <a:ext cx="12192000" cy="5043645"/>
          </a:xfrm>
          <a:custGeom>
            <a:avLst/>
            <a:gdLst>
              <a:gd name="connsiteX0" fmla="*/ 6146769 w 6534150"/>
              <a:gd name="connsiteY0" fmla="*/ 2118598 h 2933700"/>
              <a:gd name="connsiteX1" fmla="*/ 5733479 w 6534150"/>
              <a:gd name="connsiteY1" fmla="*/ 2270807 h 2933700"/>
              <a:gd name="connsiteX2" fmla="*/ 5295329 w 6534150"/>
              <a:gd name="connsiteY2" fmla="*/ 2802207 h 2933700"/>
              <a:gd name="connsiteX3" fmla="*/ 4696682 w 6534150"/>
              <a:gd name="connsiteY3" fmla="*/ 2594562 h 2933700"/>
              <a:gd name="connsiteX4" fmla="*/ 4390168 w 6534150"/>
              <a:gd name="connsiteY4" fmla="*/ 2688573 h 2933700"/>
              <a:gd name="connsiteX5" fmla="*/ 4078605 w 6534150"/>
              <a:gd name="connsiteY5" fmla="*/ 2711148 h 2933700"/>
              <a:gd name="connsiteX6" fmla="*/ 3797332 w 6534150"/>
              <a:gd name="connsiteY6" fmla="*/ 2384536 h 2933700"/>
              <a:gd name="connsiteX7" fmla="*/ 3256503 w 6534150"/>
              <a:gd name="connsiteY7" fmla="*/ 2388631 h 2933700"/>
              <a:gd name="connsiteX8" fmla="*/ 3001804 w 6534150"/>
              <a:gd name="connsiteY8" fmla="*/ 2138886 h 2933700"/>
              <a:gd name="connsiteX9" fmla="*/ 2797397 w 6534150"/>
              <a:gd name="connsiteY9" fmla="*/ 1837610 h 2933700"/>
              <a:gd name="connsiteX10" fmla="*/ 2386775 w 6534150"/>
              <a:gd name="connsiteY10" fmla="*/ 1735312 h 2933700"/>
              <a:gd name="connsiteX11" fmla="*/ 1962341 w 6534150"/>
              <a:gd name="connsiteY11" fmla="*/ 1681781 h 2933700"/>
              <a:gd name="connsiteX12" fmla="*/ 1727454 w 6534150"/>
              <a:gd name="connsiteY12" fmla="*/ 1182004 h 2933700"/>
              <a:gd name="connsiteX13" fmla="*/ 1403604 w 6534150"/>
              <a:gd name="connsiteY13" fmla="*/ 669750 h 2933700"/>
              <a:gd name="connsiteX14" fmla="*/ 1094994 w 6534150"/>
              <a:gd name="connsiteY14" fmla="*/ 646413 h 2933700"/>
              <a:gd name="connsiteX15" fmla="*/ 716471 w 6534150"/>
              <a:gd name="connsiteY15" fmla="*/ 357615 h 2933700"/>
              <a:gd name="connsiteX16" fmla="*/ 367284 w 6534150"/>
              <a:gd name="connsiteY16" fmla="*/ 26145 h 2933700"/>
              <a:gd name="connsiteX17" fmla="*/ 0 w 6534150"/>
              <a:gd name="connsiteY17" fmla="*/ 102631 h 2933700"/>
              <a:gd name="connsiteX18" fmla="*/ 0 w 6534150"/>
              <a:gd name="connsiteY18" fmla="*/ 2934128 h 2933700"/>
              <a:gd name="connsiteX19" fmla="*/ 6537198 w 6534150"/>
              <a:gd name="connsiteY19" fmla="*/ 2934128 h 2933700"/>
              <a:gd name="connsiteX20" fmla="*/ 6537198 w 6534150"/>
              <a:gd name="connsiteY20" fmla="*/ 2322432 h 2933700"/>
              <a:gd name="connsiteX21" fmla="*/ 6146769 w 6534150"/>
              <a:gd name="connsiteY21" fmla="*/ 2118598 h 2933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534150" h="2933700">
                <a:moveTo>
                  <a:pt x="6146769" y="2118598"/>
                </a:moveTo>
                <a:cubicBezTo>
                  <a:pt x="5995892" y="2108882"/>
                  <a:pt x="5841969" y="2165651"/>
                  <a:pt x="5733479" y="2270807"/>
                </a:cubicBezTo>
                <a:cubicBezTo>
                  <a:pt x="5579745" y="2419873"/>
                  <a:pt x="5528596" y="2750677"/>
                  <a:pt x="5295329" y="2802207"/>
                </a:cubicBezTo>
                <a:cubicBezTo>
                  <a:pt x="5084827" y="2848689"/>
                  <a:pt x="4912138" y="2603706"/>
                  <a:pt x="4696682" y="2594562"/>
                </a:cubicBezTo>
                <a:cubicBezTo>
                  <a:pt x="4588859" y="2589990"/>
                  <a:pt x="4489133" y="2645521"/>
                  <a:pt x="4390168" y="2688573"/>
                </a:cubicBezTo>
                <a:cubicBezTo>
                  <a:pt x="4291203" y="2731627"/>
                  <a:pt x="4173474" y="2762488"/>
                  <a:pt x="4078605" y="2711148"/>
                </a:cubicBezTo>
                <a:cubicBezTo>
                  <a:pt x="3950684" y="2641996"/>
                  <a:pt x="3923729" y="2456545"/>
                  <a:pt x="3797332" y="2384536"/>
                </a:cubicBezTo>
                <a:cubicBezTo>
                  <a:pt x="3637788" y="2293667"/>
                  <a:pt x="3433667" y="2436923"/>
                  <a:pt x="3256503" y="2388631"/>
                </a:cubicBezTo>
                <a:cubicBezTo>
                  <a:pt x="3138488" y="2356437"/>
                  <a:pt x="3059621" y="2246709"/>
                  <a:pt x="3001804" y="2138886"/>
                </a:cubicBezTo>
                <a:cubicBezTo>
                  <a:pt x="2943987" y="2031063"/>
                  <a:pt x="2893600" y="1913143"/>
                  <a:pt x="2797397" y="1837610"/>
                </a:cubicBezTo>
                <a:cubicBezTo>
                  <a:pt x="2684336" y="1748742"/>
                  <a:pt x="2530507" y="1735883"/>
                  <a:pt x="2386775" y="1735312"/>
                </a:cubicBezTo>
                <a:cubicBezTo>
                  <a:pt x="2242947" y="1734645"/>
                  <a:pt x="2093119" y="1741407"/>
                  <a:pt x="1962341" y="1681781"/>
                </a:cubicBezTo>
                <a:cubicBezTo>
                  <a:pt x="1761839" y="1590341"/>
                  <a:pt x="1760030" y="1370885"/>
                  <a:pt x="1727454" y="1182004"/>
                </a:cubicBezTo>
                <a:cubicBezTo>
                  <a:pt x="1691164" y="971502"/>
                  <a:pt x="1609154" y="727852"/>
                  <a:pt x="1403604" y="669750"/>
                </a:cubicBezTo>
                <a:cubicBezTo>
                  <a:pt x="1304068" y="641556"/>
                  <a:pt x="1196626" y="665749"/>
                  <a:pt x="1094994" y="646413"/>
                </a:cubicBezTo>
                <a:cubicBezTo>
                  <a:pt x="935450" y="616029"/>
                  <a:pt x="816197" y="485727"/>
                  <a:pt x="716471" y="357615"/>
                </a:cubicBezTo>
                <a:cubicBezTo>
                  <a:pt x="616744" y="229504"/>
                  <a:pt x="516541" y="90058"/>
                  <a:pt x="367284" y="26145"/>
                </a:cubicBezTo>
                <a:cubicBezTo>
                  <a:pt x="243554" y="-26814"/>
                  <a:pt x="76105" y="1666"/>
                  <a:pt x="0" y="102631"/>
                </a:cubicBezTo>
                <a:lnTo>
                  <a:pt x="0" y="2934128"/>
                </a:lnTo>
                <a:lnTo>
                  <a:pt x="6537198" y="2934128"/>
                </a:lnTo>
                <a:lnTo>
                  <a:pt x="6537198" y="2322432"/>
                </a:lnTo>
                <a:cubicBezTo>
                  <a:pt x="6442996" y="2204132"/>
                  <a:pt x="6297644" y="2128218"/>
                  <a:pt x="6146769" y="2118598"/>
                </a:cubicBezTo>
                <a:close/>
              </a:path>
            </a:pathLst>
          </a:custGeom>
          <a:solidFill>
            <a:srgbClr val="9355FE"/>
          </a:solidFill>
          <a:ln w="9525" cap="flat">
            <a:noFill/>
            <a:prstDash val="solid"/>
            <a:miter/>
          </a:ln>
        </p:spPr>
        <p:txBody>
          <a:bodyPr rtlCol="0" anchor="ctr"/>
          <a:lstStyle/>
          <a:p>
            <a:endParaRPr lang="en-ID"/>
          </a:p>
        </p:txBody>
      </p:sp>
      <p:sp>
        <p:nvSpPr>
          <p:cNvPr id="16" name="Oval 15">
            <a:extLst>
              <a:ext uri="{FF2B5EF4-FFF2-40B4-BE49-F238E27FC236}">
                <a16:creationId xmlns="" xmlns:a16="http://schemas.microsoft.com/office/drawing/2014/main" id="{EC3B0845-63E0-4500-A6F3-A92930B2AC2E}"/>
              </a:ext>
            </a:extLst>
          </p:cNvPr>
          <p:cNvSpPr/>
          <p:nvPr userDrawn="1"/>
        </p:nvSpPr>
        <p:spPr>
          <a:xfrm>
            <a:off x="11005110" y="5937836"/>
            <a:ext cx="693948" cy="693948"/>
          </a:xfrm>
          <a:prstGeom prst="ellipse">
            <a:avLst/>
          </a:prstGeom>
          <a:solidFill>
            <a:schemeClr val="bg1"/>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latin typeface="+mj-lt"/>
            </a:endParaRPr>
          </a:p>
        </p:txBody>
      </p:sp>
      <p:sp>
        <p:nvSpPr>
          <p:cNvPr id="17" name="Half Frame 16">
            <a:extLst>
              <a:ext uri="{FF2B5EF4-FFF2-40B4-BE49-F238E27FC236}">
                <a16:creationId xmlns="" xmlns:a16="http://schemas.microsoft.com/office/drawing/2014/main" id="{0C095A3F-ED9F-43EE-ABC5-D1F1BC0999A3}"/>
              </a:ext>
            </a:extLst>
          </p:cNvPr>
          <p:cNvSpPr/>
          <p:nvPr userDrawn="1"/>
        </p:nvSpPr>
        <p:spPr>
          <a:xfrm rot="8100000">
            <a:off x="11145877" y="6159603"/>
            <a:ext cx="278974" cy="269671"/>
          </a:xfrm>
          <a:prstGeom prst="halfFrame">
            <a:avLst/>
          </a:prstGeom>
          <a:solidFill>
            <a:srgbClr val="FE66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9" name="Freeform 87">
            <a:extLst>
              <a:ext uri="{FF2B5EF4-FFF2-40B4-BE49-F238E27FC236}">
                <a16:creationId xmlns="" xmlns:a16="http://schemas.microsoft.com/office/drawing/2014/main" id="{0AC05BC3-130D-4BD7-83F4-5A3239C676F7}"/>
              </a:ext>
            </a:extLst>
          </p:cNvPr>
          <p:cNvSpPr>
            <a:spLocks/>
          </p:cNvSpPr>
          <p:nvPr userDrawn="1"/>
        </p:nvSpPr>
        <p:spPr bwMode="auto">
          <a:xfrm>
            <a:off x="10315679" y="-17014"/>
            <a:ext cx="1876322" cy="752475"/>
          </a:xfrm>
          <a:custGeom>
            <a:avLst/>
            <a:gdLst>
              <a:gd name="T0" fmla="*/ 526 w 2498"/>
              <a:gd name="T1" fmla="*/ 605 h 1835"/>
              <a:gd name="T2" fmla="*/ 1734 w 2498"/>
              <a:gd name="T3" fmla="*/ 1189 h 1835"/>
              <a:gd name="T4" fmla="*/ 2498 w 2498"/>
              <a:gd name="T5" fmla="*/ 1835 h 1835"/>
              <a:gd name="T6" fmla="*/ 2498 w 2498"/>
              <a:gd name="T7" fmla="*/ 0 h 1835"/>
              <a:gd name="T8" fmla="*/ 0 w 2498"/>
              <a:gd name="T9" fmla="*/ 0 h 1835"/>
              <a:gd name="T10" fmla="*/ 526 w 2498"/>
              <a:gd name="T11" fmla="*/ 605 h 1835"/>
            </a:gdLst>
            <a:ahLst/>
            <a:cxnLst>
              <a:cxn ang="0">
                <a:pos x="T0" y="T1"/>
              </a:cxn>
              <a:cxn ang="0">
                <a:pos x="T2" y="T3"/>
              </a:cxn>
              <a:cxn ang="0">
                <a:pos x="T4" y="T5"/>
              </a:cxn>
              <a:cxn ang="0">
                <a:pos x="T6" y="T7"/>
              </a:cxn>
              <a:cxn ang="0">
                <a:pos x="T8" y="T9"/>
              </a:cxn>
              <a:cxn ang="0">
                <a:pos x="T10" y="T11"/>
              </a:cxn>
            </a:cxnLst>
            <a:rect l="0" t="0" r="r" b="b"/>
            <a:pathLst>
              <a:path w="2498" h="1835">
                <a:moveTo>
                  <a:pt x="526" y="605"/>
                </a:moveTo>
                <a:cubicBezTo>
                  <a:pt x="916" y="676"/>
                  <a:pt x="1399" y="692"/>
                  <a:pt x="1734" y="1189"/>
                </a:cubicBezTo>
                <a:cubicBezTo>
                  <a:pt x="2037" y="1641"/>
                  <a:pt x="2315" y="1781"/>
                  <a:pt x="2498" y="1835"/>
                </a:cubicBezTo>
                <a:cubicBezTo>
                  <a:pt x="2498" y="0"/>
                  <a:pt x="2498" y="0"/>
                  <a:pt x="2498" y="0"/>
                </a:cubicBezTo>
                <a:cubicBezTo>
                  <a:pt x="0" y="0"/>
                  <a:pt x="0" y="0"/>
                  <a:pt x="0" y="0"/>
                </a:cubicBezTo>
                <a:cubicBezTo>
                  <a:pt x="0" y="0"/>
                  <a:pt x="23" y="514"/>
                  <a:pt x="526" y="605"/>
                </a:cubicBezTo>
                <a:close/>
              </a:path>
            </a:pathLst>
          </a:custGeom>
          <a:solidFill>
            <a:srgbClr val="FE685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id-ID"/>
          </a:p>
        </p:txBody>
      </p:sp>
      <p:grpSp>
        <p:nvGrpSpPr>
          <p:cNvPr id="10" name="Group 9">
            <a:extLst>
              <a:ext uri="{FF2B5EF4-FFF2-40B4-BE49-F238E27FC236}">
                <a16:creationId xmlns="" xmlns:a16="http://schemas.microsoft.com/office/drawing/2014/main" id="{7F0B6BC1-7F7B-4927-AB64-2D412AB237F2}"/>
              </a:ext>
            </a:extLst>
          </p:cNvPr>
          <p:cNvGrpSpPr/>
          <p:nvPr userDrawn="1"/>
        </p:nvGrpSpPr>
        <p:grpSpPr>
          <a:xfrm>
            <a:off x="202277" y="172714"/>
            <a:ext cx="1817950" cy="421994"/>
            <a:chOff x="202274" y="172714"/>
            <a:chExt cx="1817951" cy="421994"/>
          </a:xfrm>
        </p:grpSpPr>
        <p:cxnSp>
          <p:nvCxnSpPr>
            <p:cNvPr id="11" name="Straight Connector 10">
              <a:extLst>
                <a:ext uri="{FF2B5EF4-FFF2-40B4-BE49-F238E27FC236}">
                  <a16:creationId xmlns="" xmlns:a16="http://schemas.microsoft.com/office/drawing/2014/main" id="{1B0776F5-09B5-42B3-A8CA-94B84D67335B}"/>
                </a:ext>
              </a:extLst>
            </p:cNvPr>
            <p:cNvCxnSpPr>
              <a:cxnSpLocks/>
            </p:cNvCxnSpPr>
            <p:nvPr/>
          </p:nvCxnSpPr>
          <p:spPr>
            <a:xfrm>
              <a:off x="202274" y="254454"/>
              <a:ext cx="152400" cy="0"/>
            </a:xfrm>
            <a:prstGeom prst="line">
              <a:avLst/>
            </a:prstGeom>
            <a:ln w="317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 xmlns:a16="http://schemas.microsoft.com/office/drawing/2014/main" id="{45ACF956-0204-4C1F-8052-0E06D6EA8B67}"/>
                </a:ext>
              </a:extLst>
            </p:cNvPr>
            <p:cNvCxnSpPr/>
            <p:nvPr/>
          </p:nvCxnSpPr>
          <p:spPr>
            <a:xfrm>
              <a:off x="202274" y="367575"/>
              <a:ext cx="304800" cy="0"/>
            </a:xfrm>
            <a:prstGeom prst="line">
              <a:avLst/>
            </a:prstGeom>
            <a:ln w="317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 xmlns:a16="http://schemas.microsoft.com/office/drawing/2014/main" id="{95801B0C-7FA6-4585-9407-F40B8CB3CB7B}"/>
                </a:ext>
              </a:extLst>
            </p:cNvPr>
            <p:cNvCxnSpPr/>
            <p:nvPr/>
          </p:nvCxnSpPr>
          <p:spPr>
            <a:xfrm>
              <a:off x="202274" y="480696"/>
              <a:ext cx="304800" cy="0"/>
            </a:xfrm>
            <a:prstGeom prst="line">
              <a:avLst/>
            </a:prstGeom>
            <a:ln w="31750" cap="rnd">
              <a:solidFill>
                <a:schemeClr val="bg1"/>
              </a:solidFill>
              <a:round/>
            </a:ln>
          </p:spPr>
          <p:style>
            <a:lnRef idx="1">
              <a:schemeClr val="accent1"/>
            </a:lnRef>
            <a:fillRef idx="0">
              <a:schemeClr val="accent1"/>
            </a:fillRef>
            <a:effectRef idx="0">
              <a:schemeClr val="accent1"/>
            </a:effectRef>
            <a:fontRef idx="minor">
              <a:schemeClr val="tx1"/>
            </a:fontRef>
          </p:style>
        </p:cxnSp>
        <p:pic>
          <p:nvPicPr>
            <p:cNvPr id="14" name="Imagen 6">
              <a:extLst>
                <a:ext uri="{FF2B5EF4-FFF2-40B4-BE49-F238E27FC236}">
                  <a16:creationId xmlns="" xmlns:a16="http://schemas.microsoft.com/office/drawing/2014/main" id="{AB19BD6F-F80C-411F-9CF9-6C194F100EB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4574" y="172714"/>
              <a:ext cx="1195651" cy="421994"/>
            </a:xfrm>
            <a:prstGeom prst="rect">
              <a:avLst/>
            </a:prstGeom>
          </p:spPr>
        </p:pic>
      </p:grpSp>
      <p:sp>
        <p:nvSpPr>
          <p:cNvPr id="2" name="Title 1">
            <a:extLst>
              <a:ext uri="{FF2B5EF4-FFF2-40B4-BE49-F238E27FC236}">
                <a16:creationId xmlns="" xmlns:a16="http://schemas.microsoft.com/office/drawing/2014/main" id="{CCACB6F6-F6AD-4FD4-8857-9ADF0A93907E}"/>
              </a:ext>
            </a:extLst>
          </p:cNvPr>
          <p:cNvSpPr>
            <a:spLocks noGrp="1"/>
          </p:cNvSpPr>
          <p:nvPr>
            <p:ph type="ctrTitle"/>
          </p:nvPr>
        </p:nvSpPr>
        <p:spPr>
          <a:xfrm>
            <a:off x="1524000" y="1847970"/>
            <a:ext cx="9144000" cy="1661993"/>
          </a:xfrm>
        </p:spPr>
        <p:txBody>
          <a:bodyPr anchor="b"/>
          <a:lstStyle>
            <a:lvl1pPr algn="ctr">
              <a:defRPr sz="6000"/>
            </a:lvl1pPr>
          </a:lstStyle>
          <a:p>
            <a:r>
              <a:rPr lang="en-US"/>
              <a:t>Click to edit Master title style</a:t>
            </a:r>
            <a:endParaRPr lang="en-ID"/>
          </a:p>
        </p:txBody>
      </p:sp>
      <p:sp>
        <p:nvSpPr>
          <p:cNvPr id="3" name="Subtitle 2">
            <a:extLst>
              <a:ext uri="{FF2B5EF4-FFF2-40B4-BE49-F238E27FC236}">
                <a16:creationId xmlns="" xmlns:a16="http://schemas.microsoft.com/office/drawing/2014/main" id="{F51A2275-0F25-407F-8E15-B71D383F65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D"/>
          </a:p>
        </p:txBody>
      </p:sp>
      <p:sp>
        <p:nvSpPr>
          <p:cNvPr id="4" name="Date Placeholder 3">
            <a:extLst>
              <a:ext uri="{FF2B5EF4-FFF2-40B4-BE49-F238E27FC236}">
                <a16:creationId xmlns="" xmlns:a16="http://schemas.microsoft.com/office/drawing/2014/main" id="{38F16966-327E-40AC-B1E2-31100275F441}"/>
              </a:ext>
            </a:extLst>
          </p:cNvPr>
          <p:cNvSpPr>
            <a:spLocks noGrp="1"/>
          </p:cNvSpPr>
          <p:nvPr>
            <p:ph type="dt" sz="half" idx="10"/>
          </p:nvPr>
        </p:nvSpPr>
        <p:spPr/>
        <p:txBody>
          <a:bodyPr/>
          <a:lstStyle/>
          <a:p>
            <a:fld id="{A6C376CC-34BB-444B-94C0-DDA97F20C6C3}" type="datetime1">
              <a:rPr lang="en-ID" smtClean="0"/>
              <a:t>21/07/2022</a:t>
            </a:fld>
            <a:endParaRPr lang="en-ID"/>
          </a:p>
        </p:txBody>
      </p:sp>
      <p:sp>
        <p:nvSpPr>
          <p:cNvPr id="5" name="Footer Placeholder 4">
            <a:extLst>
              <a:ext uri="{FF2B5EF4-FFF2-40B4-BE49-F238E27FC236}">
                <a16:creationId xmlns="" xmlns:a16="http://schemas.microsoft.com/office/drawing/2014/main" id="{4034DB68-1740-4F0E-AEEB-DE2CEC94C1AC}"/>
              </a:ext>
            </a:extLst>
          </p:cNvPr>
          <p:cNvSpPr>
            <a:spLocks noGrp="1"/>
          </p:cNvSpPr>
          <p:nvPr>
            <p:ph type="ftr" sz="quarter" idx="11"/>
          </p:nvPr>
        </p:nvSpPr>
        <p:spPr/>
        <p:txBody>
          <a:bodyPr/>
          <a:lstStyle/>
          <a:p>
            <a:endParaRPr lang="en-ID"/>
          </a:p>
        </p:txBody>
      </p:sp>
      <p:sp>
        <p:nvSpPr>
          <p:cNvPr id="6" name="Slide Number Placeholder 5">
            <a:extLst>
              <a:ext uri="{FF2B5EF4-FFF2-40B4-BE49-F238E27FC236}">
                <a16:creationId xmlns="" xmlns:a16="http://schemas.microsoft.com/office/drawing/2014/main" id="{DC42033B-19C9-47F4-8B21-1BBF36795EBF}"/>
              </a:ext>
            </a:extLst>
          </p:cNvPr>
          <p:cNvSpPr>
            <a:spLocks noGrp="1"/>
          </p:cNvSpPr>
          <p:nvPr>
            <p:ph type="sldNum" sz="quarter" idx="12"/>
          </p:nvPr>
        </p:nvSpPr>
        <p:spPr/>
        <p:txBody>
          <a:bodyPr/>
          <a:lstStyle/>
          <a:p>
            <a:fld id="{3BF18BBC-6361-4F49-9499-1254AB8F4DEF}" type="slidenum">
              <a:rPr lang="en-ID" smtClean="0"/>
              <a:t>‹#›</a:t>
            </a:fld>
            <a:endParaRPr lang="en-ID"/>
          </a:p>
        </p:txBody>
      </p:sp>
    </p:spTree>
    <p:extLst>
      <p:ext uri="{BB962C8B-B14F-4D97-AF65-F5344CB8AC3E}">
        <p14:creationId xmlns:p14="http://schemas.microsoft.com/office/powerpoint/2010/main" val="2788178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7" name="Freeform: Shape 6">
            <a:extLst>
              <a:ext uri="{FF2B5EF4-FFF2-40B4-BE49-F238E27FC236}">
                <a16:creationId xmlns="" xmlns:a16="http://schemas.microsoft.com/office/drawing/2014/main" id="{6FDC19DF-CE23-4EF6-828F-2AC0B1233CCD}"/>
              </a:ext>
            </a:extLst>
          </p:cNvPr>
          <p:cNvSpPr/>
          <p:nvPr userDrawn="1"/>
        </p:nvSpPr>
        <p:spPr>
          <a:xfrm>
            <a:off x="5140562" y="-8488"/>
            <a:ext cx="7051438" cy="5814203"/>
          </a:xfrm>
          <a:custGeom>
            <a:avLst/>
            <a:gdLst>
              <a:gd name="connsiteX0" fmla="*/ 4423791 w 4419600"/>
              <a:gd name="connsiteY0" fmla="*/ 2362867 h 3619500"/>
              <a:gd name="connsiteX1" fmla="*/ 4423791 w 4419600"/>
              <a:gd name="connsiteY1" fmla="*/ 3570637 h 3619500"/>
              <a:gd name="connsiteX2" fmla="*/ 4379595 w 4419600"/>
              <a:gd name="connsiteY2" fmla="*/ 3581019 h 3619500"/>
              <a:gd name="connsiteX3" fmla="*/ 3784568 w 4419600"/>
              <a:gd name="connsiteY3" fmla="*/ 3576638 h 3619500"/>
              <a:gd name="connsiteX4" fmla="*/ 2901410 w 4419600"/>
              <a:gd name="connsiteY4" fmla="*/ 2653951 h 3619500"/>
              <a:gd name="connsiteX5" fmla="*/ 1650492 w 4419600"/>
              <a:gd name="connsiteY5" fmla="*/ 2316004 h 3619500"/>
              <a:gd name="connsiteX6" fmla="*/ 1034891 w 4419600"/>
              <a:gd name="connsiteY6" fmla="*/ 1013270 h 3619500"/>
              <a:gd name="connsiteX7" fmla="*/ 567118 w 4419600"/>
              <a:gd name="connsiteY7" fmla="*/ 789908 h 3619500"/>
              <a:gd name="connsiteX8" fmla="*/ 213741 w 4419600"/>
              <a:gd name="connsiteY8" fmla="*/ 353854 h 3619500"/>
              <a:gd name="connsiteX9" fmla="*/ 0 w 4419600"/>
              <a:gd name="connsiteY9" fmla="*/ 0 h 3619500"/>
              <a:gd name="connsiteX10" fmla="*/ 2084737 w 4419600"/>
              <a:gd name="connsiteY10" fmla="*/ 0 h 3619500"/>
              <a:gd name="connsiteX11" fmla="*/ 2222373 w 4419600"/>
              <a:gd name="connsiteY11" fmla="*/ 198025 h 3619500"/>
              <a:gd name="connsiteX12" fmla="*/ 3156585 w 4419600"/>
              <a:gd name="connsiteY12" fmla="*/ 610267 h 3619500"/>
              <a:gd name="connsiteX13" fmla="*/ 3670459 w 4419600"/>
              <a:gd name="connsiteY13" fmla="*/ 1496663 h 3619500"/>
              <a:gd name="connsiteX14" fmla="*/ 4260437 w 4419600"/>
              <a:gd name="connsiteY14" fmla="*/ 2318480 h 3619500"/>
              <a:gd name="connsiteX15" fmla="*/ 4423791 w 4419600"/>
              <a:gd name="connsiteY15" fmla="*/ 2362867 h 361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419600" h="3619500">
                <a:moveTo>
                  <a:pt x="4423791" y="2362867"/>
                </a:moveTo>
                <a:lnTo>
                  <a:pt x="4423791" y="3570637"/>
                </a:lnTo>
                <a:cubicBezTo>
                  <a:pt x="4409027" y="3574161"/>
                  <a:pt x="4394359" y="3577590"/>
                  <a:pt x="4379595" y="3581019"/>
                </a:cubicBezTo>
                <a:cubicBezTo>
                  <a:pt x="4183094" y="3626263"/>
                  <a:pt x="3971354" y="3652457"/>
                  <a:pt x="3784568" y="3576638"/>
                </a:cubicBezTo>
                <a:cubicBezTo>
                  <a:pt x="3384899" y="3414332"/>
                  <a:pt x="3273266" y="2872454"/>
                  <a:pt x="2901410" y="2653951"/>
                </a:cubicBezTo>
                <a:cubicBezTo>
                  <a:pt x="2523554" y="2432018"/>
                  <a:pt x="1980343" y="2604516"/>
                  <a:pt x="1650492" y="2316004"/>
                </a:cubicBezTo>
                <a:cubicBezTo>
                  <a:pt x="1281398" y="1993202"/>
                  <a:pt x="1430179" y="1303496"/>
                  <a:pt x="1034891" y="1013270"/>
                </a:cubicBezTo>
                <a:cubicBezTo>
                  <a:pt x="895255" y="910781"/>
                  <a:pt x="713422" y="882587"/>
                  <a:pt x="567118" y="789908"/>
                </a:cubicBezTo>
                <a:cubicBezTo>
                  <a:pt x="407289" y="688658"/>
                  <a:pt x="304133" y="520065"/>
                  <a:pt x="213741" y="353854"/>
                </a:cubicBezTo>
                <a:cubicBezTo>
                  <a:pt x="147923" y="232886"/>
                  <a:pt x="84106" y="107918"/>
                  <a:pt x="0" y="0"/>
                </a:cubicBezTo>
                <a:lnTo>
                  <a:pt x="2084737" y="0"/>
                </a:lnTo>
                <a:cubicBezTo>
                  <a:pt x="2121599" y="72390"/>
                  <a:pt x="2164747" y="140208"/>
                  <a:pt x="2222373" y="198025"/>
                </a:cubicBezTo>
                <a:cubicBezTo>
                  <a:pt x="2464784" y="441198"/>
                  <a:pt x="2869883" y="421100"/>
                  <a:pt x="3156585" y="610267"/>
                </a:cubicBezTo>
                <a:cubicBezTo>
                  <a:pt x="3447479" y="802291"/>
                  <a:pt x="3560731" y="1165860"/>
                  <a:pt x="3670459" y="1496663"/>
                </a:cubicBezTo>
                <a:cubicBezTo>
                  <a:pt x="3780187" y="1827371"/>
                  <a:pt x="3937826" y="2186750"/>
                  <a:pt x="4260437" y="2318480"/>
                </a:cubicBezTo>
                <a:cubicBezTo>
                  <a:pt x="4313968" y="2340197"/>
                  <a:pt x="4368451" y="2354485"/>
                  <a:pt x="4423791" y="2362867"/>
                </a:cubicBezTo>
                <a:close/>
              </a:path>
            </a:pathLst>
          </a:custGeom>
          <a:solidFill>
            <a:srgbClr val="02FEE9"/>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8" name="Freeform: Shape 7">
            <a:extLst>
              <a:ext uri="{FF2B5EF4-FFF2-40B4-BE49-F238E27FC236}">
                <a16:creationId xmlns="" xmlns:a16="http://schemas.microsoft.com/office/drawing/2014/main" id="{C27A24A8-360D-4AB7-8277-263EFAE3E6F9}"/>
              </a:ext>
            </a:extLst>
          </p:cNvPr>
          <p:cNvSpPr/>
          <p:nvPr userDrawn="1"/>
        </p:nvSpPr>
        <p:spPr>
          <a:xfrm>
            <a:off x="0" y="38"/>
            <a:ext cx="12201468" cy="6866488"/>
          </a:xfrm>
          <a:custGeom>
            <a:avLst/>
            <a:gdLst>
              <a:gd name="connsiteX0" fmla="*/ 6058472 w 6353175"/>
              <a:gd name="connsiteY0" fmla="*/ 2253023 h 3933825"/>
              <a:gd name="connsiteX1" fmla="*/ 6010085 w 6353175"/>
              <a:gd name="connsiteY1" fmla="*/ 2609640 h 3933825"/>
              <a:gd name="connsiteX2" fmla="*/ 5878164 w 6353175"/>
              <a:gd name="connsiteY2" fmla="*/ 2933585 h 3933825"/>
              <a:gd name="connsiteX3" fmla="*/ 5370862 w 6353175"/>
              <a:gd name="connsiteY3" fmla="*/ 3013118 h 3933825"/>
              <a:gd name="connsiteX4" fmla="*/ 5103495 w 6353175"/>
              <a:gd name="connsiteY4" fmla="*/ 3366591 h 3933825"/>
              <a:gd name="connsiteX5" fmla="*/ 4770978 w 6353175"/>
              <a:gd name="connsiteY5" fmla="*/ 3631958 h 3933825"/>
              <a:gd name="connsiteX6" fmla="*/ 4309206 w 6353175"/>
              <a:gd name="connsiteY6" fmla="*/ 3301345 h 3933825"/>
              <a:gd name="connsiteX7" fmla="*/ 3912394 w 6353175"/>
              <a:gd name="connsiteY7" fmla="*/ 3321728 h 3933825"/>
              <a:gd name="connsiteX8" fmla="*/ 4575334 w 6353175"/>
              <a:gd name="connsiteY8" fmla="*/ 2116149 h 3933825"/>
              <a:gd name="connsiteX9" fmla="*/ 4372737 w 6353175"/>
              <a:gd name="connsiteY9" fmla="*/ 1990800 h 3933825"/>
              <a:gd name="connsiteX10" fmla="*/ 3241072 w 6353175"/>
              <a:gd name="connsiteY10" fmla="*/ 3019977 h 3933825"/>
              <a:gd name="connsiteX11" fmla="*/ 2811209 w 6353175"/>
              <a:gd name="connsiteY11" fmla="*/ 2781947 h 3933825"/>
              <a:gd name="connsiteX12" fmla="*/ 2781205 w 6353175"/>
              <a:gd name="connsiteY12" fmla="*/ 2225401 h 3933825"/>
              <a:gd name="connsiteX13" fmla="*/ 2536698 w 6353175"/>
              <a:gd name="connsiteY13" fmla="*/ 1756390 h 3933825"/>
              <a:gd name="connsiteX14" fmla="*/ 2179320 w 6353175"/>
              <a:gd name="connsiteY14" fmla="*/ 1676189 h 3933825"/>
              <a:gd name="connsiteX15" fmla="*/ 1638395 w 6353175"/>
              <a:gd name="connsiteY15" fmla="*/ 1049825 h 3933825"/>
              <a:gd name="connsiteX16" fmla="*/ 1303401 w 6353175"/>
              <a:gd name="connsiteY16" fmla="*/ 1115834 h 3933825"/>
              <a:gd name="connsiteX17" fmla="*/ 986028 w 6353175"/>
              <a:gd name="connsiteY17" fmla="*/ 1036776 h 3933825"/>
              <a:gd name="connsiteX18" fmla="*/ 797719 w 6353175"/>
              <a:gd name="connsiteY18" fmla="*/ 688733 h 3933825"/>
              <a:gd name="connsiteX19" fmla="*/ 446151 w 6353175"/>
              <a:gd name="connsiteY19" fmla="*/ 677969 h 3933825"/>
              <a:gd name="connsiteX20" fmla="*/ 195167 w 6353175"/>
              <a:gd name="connsiteY20" fmla="*/ 511187 h 3933825"/>
              <a:gd name="connsiteX21" fmla="*/ 121825 w 6353175"/>
              <a:gd name="connsiteY21" fmla="*/ 41795 h 3933825"/>
              <a:gd name="connsiteX22" fmla="*/ 0 w 6353175"/>
              <a:gd name="connsiteY22" fmla="*/ 1409 h 3933825"/>
              <a:gd name="connsiteX23" fmla="*/ 0 w 6353175"/>
              <a:gd name="connsiteY23" fmla="*/ 3939996 h 3933825"/>
              <a:gd name="connsiteX24" fmla="*/ 6356890 w 6353175"/>
              <a:gd name="connsiteY24" fmla="*/ 3939996 h 3933825"/>
              <a:gd name="connsiteX25" fmla="*/ 6356890 w 6353175"/>
              <a:gd name="connsiteY25" fmla="*/ 2146439 h 3933825"/>
              <a:gd name="connsiteX26" fmla="*/ 6058472 w 6353175"/>
              <a:gd name="connsiteY26" fmla="*/ 2253023 h 3933825"/>
              <a:gd name="connsiteX0" fmla="*/ 6058472 w 6356890"/>
              <a:gd name="connsiteY0" fmla="*/ 2253023 h 3939996"/>
              <a:gd name="connsiteX1" fmla="*/ 6010085 w 6356890"/>
              <a:gd name="connsiteY1" fmla="*/ 2609640 h 3939996"/>
              <a:gd name="connsiteX2" fmla="*/ 5878164 w 6356890"/>
              <a:gd name="connsiteY2" fmla="*/ 2933585 h 3939996"/>
              <a:gd name="connsiteX3" fmla="*/ 5370862 w 6356890"/>
              <a:gd name="connsiteY3" fmla="*/ 3013118 h 3939996"/>
              <a:gd name="connsiteX4" fmla="*/ 5103495 w 6356890"/>
              <a:gd name="connsiteY4" fmla="*/ 3366591 h 3939996"/>
              <a:gd name="connsiteX5" fmla="*/ 4770978 w 6356890"/>
              <a:gd name="connsiteY5" fmla="*/ 3631958 h 3939996"/>
              <a:gd name="connsiteX6" fmla="*/ 4309206 w 6356890"/>
              <a:gd name="connsiteY6" fmla="*/ 3301345 h 3939996"/>
              <a:gd name="connsiteX7" fmla="*/ 3912394 w 6356890"/>
              <a:gd name="connsiteY7" fmla="*/ 3321728 h 3939996"/>
              <a:gd name="connsiteX8" fmla="*/ 4575334 w 6356890"/>
              <a:gd name="connsiteY8" fmla="*/ 2116149 h 3939996"/>
              <a:gd name="connsiteX9" fmla="*/ 3241072 w 6356890"/>
              <a:gd name="connsiteY9" fmla="*/ 3019977 h 3939996"/>
              <a:gd name="connsiteX10" fmla="*/ 2811209 w 6356890"/>
              <a:gd name="connsiteY10" fmla="*/ 2781947 h 3939996"/>
              <a:gd name="connsiteX11" fmla="*/ 2781205 w 6356890"/>
              <a:gd name="connsiteY11" fmla="*/ 2225401 h 3939996"/>
              <a:gd name="connsiteX12" fmla="*/ 2536698 w 6356890"/>
              <a:gd name="connsiteY12" fmla="*/ 1756390 h 3939996"/>
              <a:gd name="connsiteX13" fmla="*/ 2179320 w 6356890"/>
              <a:gd name="connsiteY13" fmla="*/ 1676189 h 3939996"/>
              <a:gd name="connsiteX14" fmla="*/ 1638395 w 6356890"/>
              <a:gd name="connsiteY14" fmla="*/ 1049825 h 3939996"/>
              <a:gd name="connsiteX15" fmla="*/ 1303401 w 6356890"/>
              <a:gd name="connsiteY15" fmla="*/ 1115834 h 3939996"/>
              <a:gd name="connsiteX16" fmla="*/ 986028 w 6356890"/>
              <a:gd name="connsiteY16" fmla="*/ 1036776 h 3939996"/>
              <a:gd name="connsiteX17" fmla="*/ 797719 w 6356890"/>
              <a:gd name="connsiteY17" fmla="*/ 688733 h 3939996"/>
              <a:gd name="connsiteX18" fmla="*/ 446151 w 6356890"/>
              <a:gd name="connsiteY18" fmla="*/ 677969 h 3939996"/>
              <a:gd name="connsiteX19" fmla="*/ 195167 w 6356890"/>
              <a:gd name="connsiteY19" fmla="*/ 511187 h 3939996"/>
              <a:gd name="connsiteX20" fmla="*/ 121825 w 6356890"/>
              <a:gd name="connsiteY20" fmla="*/ 41795 h 3939996"/>
              <a:gd name="connsiteX21" fmla="*/ 0 w 6356890"/>
              <a:gd name="connsiteY21" fmla="*/ 1409 h 3939996"/>
              <a:gd name="connsiteX22" fmla="*/ 0 w 6356890"/>
              <a:gd name="connsiteY22" fmla="*/ 3939996 h 3939996"/>
              <a:gd name="connsiteX23" fmla="*/ 6356890 w 6356890"/>
              <a:gd name="connsiteY23" fmla="*/ 3939996 h 3939996"/>
              <a:gd name="connsiteX24" fmla="*/ 6356890 w 6356890"/>
              <a:gd name="connsiteY24" fmla="*/ 2146439 h 3939996"/>
              <a:gd name="connsiteX25" fmla="*/ 6058472 w 6356890"/>
              <a:gd name="connsiteY25" fmla="*/ 2253023 h 3939996"/>
              <a:gd name="connsiteX0" fmla="*/ 6058472 w 6356890"/>
              <a:gd name="connsiteY0" fmla="*/ 2253023 h 3939996"/>
              <a:gd name="connsiteX1" fmla="*/ 6010085 w 6356890"/>
              <a:gd name="connsiteY1" fmla="*/ 2609640 h 3939996"/>
              <a:gd name="connsiteX2" fmla="*/ 5878164 w 6356890"/>
              <a:gd name="connsiteY2" fmla="*/ 2933585 h 3939996"/>
              <a:gd name="connsiteX3" fmla="*/ 5370862 w 6356890"/>
              <a:gd name="connsiteY3" fmla="*/ 3013118 h 3939996"/>
              <a:gd name="connsiteX4" fmla="*/ 5103495 w 6356890"/>
              <a:gd name="connsiteY4" fmla="*/ 3366591 h 3939996"/>
              <a:gd name="connsiteX5" fmla="*/ 4770978 w 6356890"/>
              <a:gd name="connsiteY5" fmla="*/ 3631958 h 3939996"/>
              <a:gd name="connsiteX6" fmla="*/ 4309206 w 6356890"/>
              <a:gd name="connsiteY6" fmla="*/ 3301345 h 3939996"/>
              <a:gd name="connsiteX7" fmla="*/ 3912394 w 6356890"/>
              <a:gd name="connsiteY7" fmla="*/ 3321728 h 3939996"/>
              <a:gd name="connsiteX8" fmla="*/ 3584731 w 6356890"/>
              <a:gd name="connsiteY8" fmla="*/ 3040290 h 3939996"/>
              <a:gd name="connsiteX9" fmla="*/ 3241072 w 6356890"/>
              <a:gd name="connsiteY9" fmla="*/ 3019977 h 3939996"/>
              <a:gd name="connsiteX10" fmla="*/ 2811209 w 6356890"/>
              <a:gd name="connsiteY10" fmla="*/ 2781947 h 3939996"/>
              <a:gd name="connsiteX11" fmla="*/ 2781205 w 6356890"/>
              <a:gd name="connsiteY11" fmla="*/ 2225401 h 3939996"/>
              <a:gd name="connsiteX12" fmla="*/ 2536698 w 6356890"/>
              <a:gd name="connsiteY12" fmla="*/ 1756390 h 3939996"/>
              <a:gd name="connsiteX13" fmla="*/ 2179320 w 6356890"/>
              <a:gd name="connsiteY13" fmla="*/ 1676189 h 3939996"/>
              <a:gd name="connsiteX14" fmla="*/ 1638395 w 6356890"/>
              <a:gd name="connsiteY14" fmla="*/ 1049825 h 3939996"/>
              <a:gd name="connsiteX15" fmla="*/ 1303401 w 6356890"/>
              <a:gd name="connsiteY15" fmla="*/ 1115834 h 3939996"/>
              <a:gd name="connsiteX16" fmla="*/ 986028 w 6356890"/>
              <a:gd name="connsiteY16" fmla="*/ 1036776 h 3939996"/>
              <a:gd name="connsiteX17" fmla="*/ 797719 w 6356890"/>
              <a:gd name="connsiteY17" fmla="*/ 688733 h 3939996"/>
              <a:gd name="connsiteX18" fmla="*/ 446151 w 6356890"/>
              <a:gd name="connsiteY18" fmla="*/ 677969 h 3939996"/>
              <a:gd name="connsiteX19" fmla="*/ 195167 w 6356890"/>
              <a:gd name="connsiteY19" fmla="*/ 511187 h 3939996"/>
              <a:gd name="connsiteX20" fmla="*/ 121825 w 6356890"/>
              <a:gd name="connsiteY20" fmla="*/ 41795 h 3939996"/>
              <a:gd name="connsiteX21" fmla="*/ 0 w 6356890"/>
              <a:gd name="connsiteY21" fmla="*/ 1409 h 3939996"/>
              <a:gd name="connsiteX22" fmla="*/ 0 w 6356890"/>
              <a:gd name="connsiteY22" fmla="*/ 3939996 h 3939996"/>
              <a:gd name="connsiteX23" fmla="*/ 6356890 w 6356890"/>
              <a:gd name="connsiteY23" fmla="*/ 3939996 h 3939996"/>
              <a:gd name="connsiteX24" fmla="*/ 6356890 w 6356890"/>
              <a:gd name="connsiteY24" fmla="*/ 2146439 h 3939996"/>
              <a:gd name="connsiteX25" fmla="*/ 6058472 w 6356890"/>
              <a:gd name="connsiteY25" fmla="*/ 2253023 h 3939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356890" h="3939996">
                <a:moveTo>
                  <a:pt x="6058472" y="2253023"/>
                </a:moveTo>
                <a:cubicBezTo>
                  <a:pt x="6004846" y="2361513"/>
                  <a:pt x="6014466" y="2488767"/>
                  <a:pt x="6010085" y="2609640"/>
                </a:cubicBezTo>
                <a:cubicBezTo>
                  <a:pt x="6005703" y="2730607"/>
                  <a:pt x="5977700" y="2864719"/>
                  <a:pt x="5878164" y="2933585"/>
                </a:cubicBezTo>
                <a:cubicBezTo>
                  <a:pt x="5735384" y="3032359"/>
                  <a:pt x="5530120" y="2944062"/>
                  <a:pt x="5370862" y="3013118"/>
                </a:cubicBezTo>
                <a:cubicBezTo>
                  <a:pt x="5232083" y="3073317"/>
                  <a:pt x="5169980" y="3230765"/>
                  <a:pt x="5103495" y="3366591"/>
                </a:cubicBezTo>
                <a:cubicBezTo>
                  <a:pt x="5036915" y="3502418"/>
                  <a:pt x="4921473" y="3646436"/>
                  <a:pt x="4770978" y="3631958"/>
                </a:cubicBezTo>
                <a:cubicBezTo>
                  <a:pt x="4538377" y="3609669"/>
                  <a:pt x="4542758" y="3387070"/>
                  <a:pt x="4309206" y="3301345"/>
                </a:cubicBezTo>
                <a:cubicBezTo>
                  <a:pt x="4160520" y="3246767"/>
                  <a:pt x="4033140" y="3365237"/>
                  <a:pt x="3912394" y="3321728"/>
                </a:cubicBezTo>
                <a:cubicBezTo>
                  <a:pt x="3791648" y="3278219"/>
                  <a:pt x="3584731" y="3040290"/>
                  <a:pt x="3584731" y="3040290"/>
                </a:cubicBezTo>
                <a:cubicBezTo>
                  <a:pt x="3470178" y="3033519"/>
                  <a:pt x="3369992" y="3063034"/>
                  <a:pt x="3241072" y="3019977"/>
                </a:cubicBezTo>
                <a:cubicBezTo>
                  <a:pt x="3112152" y="2976920"/>
                  <a:pt x="2870264" y="2959112"/>
                  <a:pt x="2811209" y="2781947"/>
                </a:cubicBezTo>
                <a:cubicBezTo>
                  <a:pt x="2752154" y="2604782"/>
                  <a:pt x="2786348" y="2412091"/>
                  <a:pt x="2781205" y="2225401"/>
                </a:cubicBezTo>
                <a:cubicBezTo>
                  <a:pt x="2776061" y="2038711"/>
                  <a:pt x="2709386" y="1827446"/>
                  <a:pt x="2536698" y="1756390"/>
                </a:cubicBezTo>
                <a:cubicBezTo>
                  <a:pt x="2423160" y="1709622"/>
                  <a:pt x="2287143" y="1734863"/>
                  <a:pt x="2179320" y="1676189"/>
                </a:cubicBezTo>
                <a:cubicBezTo>
                  <a:pt x="1910620" y="1529981"/>
                  <a:pt x="2028063" y="1039729"/>
                  <a:pt x="1638395" y="1049825"/>
                </a:cubicBezTo>
                <a:cubicBezTo>
                  <a:pt x="1524381" y="1052778"/>
                  <a:pt x="1415796" y="1096688"/>
                  <a:pt x="1303401" y="1115834"/>
                </a:cubicBezTo>
                <a:cubicBezTo>
                  <a:pt x="1191006" y="1134979"/>
                  <a:pt x="1060895" y="1122787"/>
                  <a:pt x="986028" y="1036776"/>
                </a:cubicBezTo>
                <a:cubicBezTo>
                  <a:pt x="898017" y="935525"/>
                  <a:pt x="910876" y="760646"/>
                  <a:pt x="797719" y="688733"/>
                </a:cubicBezTo>
                <a:cubicBezTo>
                  <a:pt x="696944" y="624629"/>
                  <a:pt x="565404" y="685399"/>
                  <a:pt x="446151" y="677969"/>
                </a:cubicBezTo>
                <a:cubicBezTo>
                  <a:pt x="340995" y="671492"/>
                  <a:pt x="241744" y="605484"/>
                  <a:pt x="195167" y="511187"/>
                </a:cubicBezTo>
                <a:cubicBezTo>
                  <a:pt x="116396" y="351929"/>
                  <a:pt x="263081" y="182669"/>
                  <a:pt x="121825" y="41795"/>
                </a:cubicBezTo>
                <a:cubicBezTo>
                  <a:pt x="90678" y="10648"/>
                  <a:pt x="42291" y="-4973"/>
                  <a:pt x="0" y="1409"/>
                </a:cubicBezTo>
                <a:lnTo>
                  <a:pt x="0" y="3939996"/>
                </a:lnTo>
                <a:lnTo>
                  <a:pt x="6356890" y="3939996"/>
                </a:lnTo>
                <a:lnTo>
                  <a:pt x="6356890" y="2146439"/>
                </a:lnTo>
                <a:cubicBezTo>
                  <a:pt x="6261545" y="2071858"/>
                  <a:pt x="6112098" y="2144534"/>
                  <a:pt x="6058472" y="2253023"/>
                </a:cubicBezTo>
                <a:close/>
              </a:path>
            </a:pathLst>
          </a:custGeom>
          <a:solidFill>
            <a:srgbClr val="FEA959"/>
          </a:solidFill>
          <a:ln w="9525" cap="flat">
            <a:noFill/>
            <a:prstDash val="solid"/>
            <a:miter/>
          </a:ln>
        </p:spPr>
        <p:txBody>
          <a:bodyPr rtlCol="0" anchor="ctr"/>
          <a:lstStyle/>
          <a:p>
            <a:endParaRPr lang="en-ID"/>
          </a:p>
        </p:txBody>
      </p:sp>
      <p:sp>
        <p:nvSpPr>
          <p:cNvPr id="15" name="Freeform: Shape 14">
            <a:extLst>
              <a:ext uri="{FF2B5EF4-FFF2-40B4-BE49-F238E27FC236}">
                <a16:creationId xmlns="" xmlns:a16="http://schemas.microsoft.com/office/drawing/2014/main" id="{CC85E3CC-4A8E-4648-956A-8E55341DAD9F}"/>
              </a:ext>
            </a:extLst>
          </p:cNvPr>
          <p:cNvSpPr/>
          <p:nvPr userDrawn="1"/>
        </p:nvSpPr>
        <p:spPr>
          <a:xfrm>
            <a:off x="0" y="1822880"/>
            <a:ext cx="12192000" cy="5043645"/>
          </a:xfrm>
          <a:custGeom>
            <a:avLst/>
            <a:gdLst>
              <a:gd name="connsiteX0" fmla="*/ 6146769 w 6534150"/>
              <a:gd name="connsiteY0" fmla="*/ 2118598 h 2933700"/>
              <a:gd name="connsiteX1" fmla="*/ 5733479 w 6534150"/>
              <a:gd name="connsiteY1" fmla="*/ 2270807 h 2933700"/>
              <a:gd name="connsiteX2" fmla="*/ 5295329 w 6534150"/>
              <a:gd name="connsiteY2" fmla="*/ 2802207 h 2933700"/>
              <a:gd name="connsiteX3" fmla="*/ 4696682 w 6534150"/>
              <a:gd name="connsiteY3" fmla="*/ 2594562 h 2933700"/>
              <a:gd name="connsiteX4" fmla="*/ 4390168 w 6534150"/>
              <a:gd name="connsiteY4" fmla="*/ 2688573 h 2933700"/>
              <a:gd name="connsiteX5" fmla="*/ 4078605 w 6534150"/>
              <a:gd name="connsiteY5" fmla="*/ 2711148 h 2933700"/>
              <a:gd name="connsiteX6" fmla="*/ 3797332 w 6534150"/>
              <a:gd name="connsiteY6" fmla="*/ 2384536 h 2933700"/>
              <a:gd name="connsiteX7" fmla="*/ 3256503 w 6534150"/>
              <a:gd name="connsiteY7" fmla="*/ 2388631 h 2933700"/>
              <a:gd name="connsiteX8" fmla="*/ 3001804 w 6534150"/>
              <a:gd name="connsiteY8" fmla="*/ 2138886 h 2933700"/>
              <a:gd name="connsiteX9" fmla="*/ 2797397 w 6534150"/>
              <a:gd name="connsiteY9" fmla="*/ 1837610 h 2933700"/>
              <a:gd name="connsiteX10" fmla="*/ 2386775 w 6534150"/>
              <a:gd name="connsiteY10" fmla="*/ 1735312 h 2933700"/>
              <a:gd name="connsiteX11" fmla="*/ 1962341 w 6534150"/>
              <a:gd name="connsiteY11" fmla="*/ 1681781 h 2933700"/>
              <a:gd name="connsiteX12" fmla="*/ 1727454 w 6534150"/>
              <a:gd name="connsiteY12" fmla="*/ 1182004 h 2933700"/>
              <a:gd name="connsiteX13" fmla="*/ 1403604 w 6534150"/>
              <a:gd name="connsiteY13" fmla="*/ 669750 h 2933700"/>
              <a:gd name="connsiteX14" fmla="*/ 1094994 w 6534150"/>
              <a:gd name="connsiteY14" fmla="*/ 646413 h 2933700"/>
              <a:gd name="connsiteX15" fmla="*/ 716471 w 6534150"/>
              <a:gd name="connsiteY15" fmla="*/ 357615 h 2933700"/>
              <a:gd name="connsiteX16" fmla="*/ 367284 w 6534150"/>
              <a:gd name="connsiteY16" fmla="*/ 26145 h 2933700"/>
              <a:gd name="connsiteX17" fmla="*/ 0 w 6534150"/>
              <a:gd name="connsiteY17" fmla="*/ 102631 h 2933700"/>
              <a:gd name="connsiteX18" fmla="*/ 0 w 6534150"/>
              <a:gd name="connsiteY18" fmla="*/ 2934128 h 2933700"/>
              <a:gd name="connsiteX19" fmla="*/ 6537198 w 6534150"/>
              <a:gd name="connsiteY19" fmla="*/ 2934128 h 2933700"/>
              <a:gd name="connsiteX20" fmla="*/ 6537198 w 6534150"/>
              <a:gd name="connsiteY20" fmla="*/ 2322432 h 2933700"/>
              <a:gd name="connsiteX21" fmla="*/ 6146769 w 6534150"/>
              <a:gd name="connsiteY21" fmla="*/ 2118598 h 2933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534150" h="2933700">
                <a:moveTo>
                  <a:pt x="6146769" y="2118598"/>
                </a:moveTo>
                <a:cubicBezTo>
                  <a:pt x="5995892" y="2108882"/>
                  <a:pt x="5841969" y="2165651"/>
                  <a:pt x="5733479" y="2270807"/>
                </a:cubicBezTo>
                <a:cubicBezTo>
                  <a:pt x="5579745" y="2419873"/>
                  <a:pt x="5528596" y="2750677"/>
                  <a:pt x="5295329" y="2802207"/>
                </a:cubicBezTo>
                <a:cubicBezTo>
                  <a:pt x="5084827" y="2848689"/>
                  <a:pt x="4912138" y="2603706"/>
                  <a:pt x="4696682" y="2594562"/>
                </a:cubicBezTo>
                <a:cubicBezTo>
                  <a:pt x="4588859" y="2589990"/>
                  <a:pt x="4489133" y="2645521"/>
                  <a:pt x="4390168" y="2688573"/>
                </a:cubicBezTo>
                <a:cubicBezTo>
                  <a:pt x="4291203" y="2731627"/>
                  <a:pt x="4173474" y="2762488"/>
                  <a:pt x="4078605" y="2711148"/>
                </a:cubicBezTo>
                <a:cubicBezTo>
                  <a:pt x="3950684" y="2641996"/>
                  <a:pt x="3923729" y="2456545"/>
                  <a:pt x="3797332" y="2384536"/>
                </a:cubicBezTo>
                <a:cubicBezTo>
                  <a:pt x="3637788" y="2293667"/>
                  <a:pt x="3433667" y="2436923"/>
                  <a:pt x="3256503" y="2388631"/>
                </a:cubicBezTo>
                <a:cubicBezTo>
                  <a:pt x="3138488" y="2356437"/>
                  <a:pt x="3059621" y="2246709"/>
                  <a:pt x="3001804" y="2138886"/>
                </a:cubicBezTo>
                <a:cubicBezTo>
                  <a:pt x="2943987" y="2031063"/>
                  <a:pt x="2893600" y="1913143"/>
                  <a:pt x="2797397" y="1837610"/>
                </a:cubicBezTo>
                <a:cubicBezTo>
                  <a:pt x="2684336" y="1748742"/>
                  <a:pt x="2530507" y="1735883"/>
                  <a:pt x="2386775" y="1735312"/>
                </a:cubicBezTo>
                <a:cubicBezTo>
                  <a:pt x="2242947" y="1734645"/>
                  <a:pt x="2093119" y="1741407"/>
                  <a:pt x="1962341" y="1681781"/>
                </a:cubicBezTo>
                <a:cubicBezTo>
                  <a:pt x="1761839" y="1590341"/>
                  <a:pt x="1760030" y="1370885"/>
                  <a:pt x="1727454" y="1182004"/>
                </a:cubicBezTo>
                <a:cubicBezTo>
                  <a:pt x="1691164" y="971502"/>
                  <a:pt x="1609154" y="727852"/>
                  <a:pt x="1403604" y="669750"/>
                </a:cubicBezTo>
                <a:cubicBezTo>
                  <a:pt x="1304068" y="641556"/>
                  <a:pt x="1196626" y="665749"/>
                  <a:pt x="1094994" y="646413"/>
                </a:cubicBezTo>
                <a:cubicBezTo>
                  <a:pt x="935450" y="616029"/>
                  <a:pt x="816197" y="485727"/>
                  <a:pt x="716471" y="357615"/>
                </a:cubicBezTo>
                <a:cubicBezTo>
                  <a:pt x="616744" y="229504"/>
                  <a:pt x="516541" y="90058"/>
                  <a:pt x="367284" y="26145"/>
                </a:cubicBezTo>
                <a:cubicBezTo>
                  <a:pt x="243554" y="-26814"/>
                  <a:pt x="76105" y="1666"/>
                  <a:pt x="0" y="102631"/>
                </a:cubicBezTo>
                <a:lnTo>
                  <a:pt x="0" y="2934128"/>
                </a:lnTo>
                <a:lnTo>
                  <a:pt x="6537198" y="2934128"/>
                </a:lnTo>
                <a:lnTo>
                  <a:pt x="6537198" y="2322432"/>
                </a:lnTo>
                <a:cubicBezTo>
                  <a:pt x="6442996" y="2204132"/>
                  <a:pt x="6297644" y="2128218"/>
                  <a:pt x="6146769" y="2118598"/>
                </a:cubicBezTo>
                <a:close/>
              </a:path>
            </a:pathLst>
          </a:custGeom>
          <a:solidFill>
            <a:srgbClr val="9355FE"/>
          </a:solidFill>
          <a:ln w="9525" cap="flat">
            <a:noFill/>
            <a:prstDash val="solid"/>
            <a:miter/>
          </a:ln>
        </p:spPr>
        <p:txBody>
          <a:bodyPr rtlCol="0" anchor="ctr"/>
          <a:lstStyle/>
          <a:p>
            <a:endParaRPr lang="en-ID"/>
          </a:p>
        </p:txBody>
      </p:sp>
      <p:sp>
        <p:nvSpPr>
          <p:cNvPr id="16" name="Oval 15">
            <a:extLst>
              <a:ext uri="{FF2B5EF4-FFF2-40B4-BE49-F238E27FC236}">
                <a16:creationId xmlns="" xmlns:a16="http://schemas.microsoft.com/office/drawing/2014/main" id="{EC3B0845-63E0-4500-A6F3-A92930B2AC2E}"/>
              </a:ext>
            </a:extLst>
          </p:cNvPr>
          <p:cNvSpPr/>
          <p:nvPr userDrawn="1"/>
        </p:nvSpPr>
        <p:spPr>
          <a:xfrm>
            <a:off x="11005110" y="5937836"/>
            <a:ext cx="693948" cy="693948"/>
          </a:xfrm>
          <a:prstGeom prst="ellipse">
            <a:avLst/>
          </a:prstGeom>
          <a:solidFill>
            <a:schemeClr val="bg1"/>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latin typeface="+mj-lt"/>
            </a:endParaRPr>
          </a:p>
        </p:txBody>
      </p:sp>
      <p:sp>
        <p:nvSpPr>
          <p:cNvPr id="17" name="Half Frame 16">
            <a:extLst>
              <a:ext uri="{FF2B5EF4-FFF2-40B4-BE49-F238E27FC236}">
                <a16:creationId xmlns="" xmlns:a16="http://schemas.microsoft.com/office/drawing/2014/main" id="{0C095A3F-ED9F-43EE-ABC5-D1F1BC0999A3}"/>
              </a:ext>
            </a:extLst>
          </p:cNvPr>
          <p:cNvSpPr/>
          <p:nvPr userDrawn="1"/>
        </p:nvSpPr>
        <p:spPr>
          <a:xfrm rot="8100000">
            <a:off x="11145877" y="6159603"/>
            <a:ext cx="278974" cy="269671"/>
          </a:xfrm>
          <a:prstGeom prst="halfFrame">
            <a:avLst/>
          </a:prstGeom>
          <a:solidFill>
            <a:srgbClr val="FE66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9" name="Freeform 87">
            <a:extLst>
              <a:ext uri="{FF2B5EF4-FFF2-40B4-BE49-F238E27FC236}">
                <a16:creationId xmlns="" xmlns:a16="http://schemas.microsoft.com/office/drawing/2014/main" id="{0AC05BC3-130D-4BD7-83F4-5A3239C676F7}"/>
              </a:ext>
            </a:extLst>
          </p:cNvPr>
          <p:cNvSpPr>
            <a:spLocks/>
          </p:cNvSpPr>
          <p:nvPr userDrawn="1"/>
        </p:nvSpPr>
        <p:spPr bwMode="auto">
          <a:xfrm>
            <a:off x="10315679" y="-17014"/>
            <a:ext cx="1876322" cy="752475"/>
          </a:xfrm>
          <a:custGeom>
            <a:avLst/>
            <a:gdLst>
              <a:gd name="T0" fmla="*/ 526 w 2498"/>
              <a:gd name="T1" fmla="*/ 605 h 1835"/>
              <a:gd name="T2" fmla="*/ 1734 w 2498"/>
              <a:gd name="T3" fmla="*/ 1189 h 1835"/>
              <a:gd name="T4" fmla="*/ 2498 w 2498"/>
              <a:gd name="T5" fmla="*/ 1835 h 1835"/>
              <a:gd name="T6" fmla="*/ 2498 w 2498"/>
              <a:gd name="T7" fmla="*/ 0 h 1835"/>
              <a:gd name="T8" fmla="*/ 0 w 2498"/>
              <a:gd name="T9" fmla="*/ 0 h 1835"/>
              <a:gd name="T10" fmla="*/ 526 w 2498"/>
              <a:gd name="T11" fmla="*/ 605 h 1835"/>
            </a:gdLst>
            <a:ahLst/>
            <a:cxnLst>
              <a:cxn ang="0">
                <a:pos x="T0" y="T1"/>
              </a:cxn>
              <a:cxn ang="0">
                <a:pos x="T2" y="T3"/>
              </a:cxn>
              <a:cxn ang="0">
                <a:pos x="T4" y="T5"/>
              </a:cxn>
              <a:cxn ang="0">
                <a:pos x="T6" y="T7"/>
              </a:cxn>
              <a:cxn ang="0">
                <a:pos x="T8" y="T9"/>
              </a:cxn>
              <a:cxn ang="0">
                <a:pos x="T10" y="T11"/>
              </a:cxn>
            </a:cxnLst>
            <a:rect l="0" t="0" r="r" b="b"/>
            <a:pathLst>
              <a:path w="2498" h="1835">
                <a:moveTo>
                  <a:pt x="526" y="605"/>
                </a:moveTo>
                <a:cubicBezTo>
                  <a:pt x="916" y="676"/>
                  <a:pt x="1399" y="692"/>
                  <a:pt x="1734" y="1189"/>
                </a:cubicBezTo>
                <a:cubicBezTo>
                  <a:pt x="2037" y="1641"/>
                  <a:pt x="2315" y="1781"/>
                  <a:pt x="2498" y="1835"/>
                </a:cubicBezTo>
                <a:cubicBezTo>
                  <a:pt x="2498" y="0"/>
                  <a:pt x="2498" y="0"/>
                  <a:pt x="2498" y="0"/>
                </a:cubicBezTo>
                <a:cubicBezTo>
                  <a:pt x="0" y="0"/>
                  <a:pt x="0" y="0"/>
                  <a:pt x="0" y="0"/>
                </a:cubicBezTo>
                <a:cubicBezTo>
                  <a:pt x="0" y="0"/>
                  <a:pt x="23" y="514"/>
                  <a:pt x="526" y="605"/>
                </a:cubicBezTo>
                <a:close/>
              </a:path>
            </a:pathLst>
          </a:custGeom>
          <a:solidFill>
            <a:srgbClr val="FE685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id-ID"/>
          </a:p>
        </p:txBody>
      </p:sp>
      <p:sp>
        <p:nvSpPr>
          <p:cNvPr id="2" name="Title 1">
            <a:extLst>
              <a:ext uri="{FF2B5EF4-FFF2-40B4-BE49-F238E27FC236}">
                <a16:creationId xmlns="" xmlns:a16="http://schemas.microsoft.com/office/drawing/2014/main" id="{CCACB6F6-F6AD-4FD4-8857-9ADF0A93907E}"/>
              </a:ext>
            </a:extLst>
          </p:cNvPr>
          <p:cNvSpPr>
            <a:spLocks noGrp="1"/>
          </p:cNvSpPr>
          <p:nvPr>
            <p:ph type="ctrTitle"/>
          </p:nvPr>
        </p:nvSpPr>
        <p:spPr>
          <a:xfrm>
            <a:off x="1524000" y="1847970"/>
            <a:ext cx="9144000" cy="1661993"/>
          </a:xfrm>
        </p:spPr>
        <p:txBody>
          <a:bodyPr anchor="b"/>
          <a:lstStyle>
            <a:lvl1pPr algn="ctr">
              <a:defRPr sz="6000"/>
            </a:lvl1pPr>
          </a:lstStyle>
          <a:p>
            <a:r>
              <a:rPr lang="en-US"/>
              <a:t>Click to edit Master title style</a:t>
            </a:r>
            <a:endParaRPr lang="en-ID"/>
          </a:p>
        </p:txBody>
      </p:sp>
      <p:sp>
        <p:nvSpPr>
          <p:cNvPr id="3" name="Subtitle 2">
            <a:extLst>
              <a:ext uri="{FF2B5EF4-FFF2-40B4-BE49-F238E27FC236}">
                <a16:creationId xmlns="" xmlns:a16="http://schemas.microsoft.com/office/drawing/2014/main" id="{F51A2275-0F25-407F-8E15-B71D383F65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D"/>
          </a:p>
        </p:txBody>
      </p:sp>
      <p:sp>
        <p:nvSpPr>
          <p:cNvPr id="4" name="Date Placeholder 3">
            <a:extLst>
              <a:ext uri="{FF2B5EF4-FFF2-40B4-BE49-F238E27FC236}">
                <a16:creationId xmlns="" xmlns:a16="http://schemas.microsoft.com/office/drawing/2014/main" id="{38F16966-327E-40AC-B1E2-31100275F441}"/>
              </a:ext>
            </a:extLst>
          </p:cNvPr>
          <p:cNvSpPr>
            <a:spLocks noGrp="1"/>
          </p:cNvSpPr>
          <p:nvPr>
            <p:ph type="dt" sz="half" idx="10"/>
          </p:nvPr>
        </p:nvSpPr>
        <p:spPr/>
        <p:txBody>
          <a:bodyPr/>
          <a:lstStyle/>
          <a:p>
            <a:fld id="{A6C376CC-34BB-444B-94C0-DDA97F20C6C3}" type="datetime1">
              <a:rPr lang="en-ID" smtClean="0"/>
              <a:t>21/07/2022</a:t>
            </a:fld>
            <a:endParaRPr lang="en-ID"/>
          </a:p>
        </p:txBody>
      </p:sp>
      <p:sp>
        <p:nvSpPr>
          <p:cNvPr id="5" name="Footer Placeholder 4">
            <a:extLst>
              <a:ext uri="{FF2B5EF4-FFF2-40B4-BE49-F238E27FC236}">
                <a16:creationId xmlns="" xmlns:a16="http://schemas.microsoft.com/office/drawing/2014/main" id="{4034DB68-1740-4F0E-AEEB-DE2CEC94C1AC}"/>
              </a:ext>
            </a:extLst>
          </p:cNvPr>
          <p:cNvSpPr>
            <a:spLocks noGrp="1"/>
          </p:cNvSpPr>
          <p:nvPr>
            <p:ph type="ftr" sz="quarter" idx="11"/>
          </p:nvPr>
        </p:nvSpPr>
        <p:spPr/>
        <p:txBody>
          <a:bodyPr/>
          <a:lstStyle/>
          <a:p>
            <a:endParaRPr lang="en-ID"/>
          </a:p>
        </p:txBody>
      </p:sp>
      <p:sp>
        <p:nvSpPr>
          <p:cNvPr id="6" name="Slide Number Placeholder 5">
            <a:extLst>
              <a:ext uri="{FF2B5EF4-FFF2-40B4-BE49-F238E27FC236}">
                <a16:creationId xmlns="" xmlns:a16="http://schemas.microsoft.com/office/drawing/2014/main" id="{DC42033B-19C9-47F4-8B21-1BBF36795EBF}"/>
              </a:ext>
            </a:extLst>
          </p:cNvPr>
          <p:cNvSpPr>
            <a:spLocks noGrp="1"/>
          </p:cNvSpPr>
          <p:nvPr>
            <p:ph type="sldNum" sz="quarter" idx="12"/>
          </p:nvPr>
        </p:nvSpPr>
        <p:spPr/>
        <p:txBody>
          <a:bodyPr/>
          <a:lstStyle/>
          <a:p>
            <a:fld id="{3BF18BBC-6361-4F49-9499-1254AB8F4DEF}" type="slidenum">
              <a:rPr lang="en-ID" smtClean="0"/>
              <a:t>‹#›</a:t>
            </a:fld>
            <a:endParaRPr lang="en-ID"/>
          </a:p>
        </p:txBody>
      </p:sp>
    </p:spTree>
    <p:extLst>
      <p:ext uri="{BB962C8B-B14F-4D97-AF65-F5344CB8AC3E}">
        <p14:creationId xmlns:p14="http://schemas.microsoft.com/office/powerpoint/2010/main" val="3843133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10" name="Freeform: Shape 9">
            <a:extLst>
              <a:ext uri="{FF2B5EF4-FFF2-40B4-BE49-F238E27FC236}">
                <a16:creationId xmlns="" xmlns:a16="http://schemas.microsoft.com/office/drawing/2014/main" id="{CCBCBF2E-DFAA-4FC6-BE9F-B3DC099B41CD}"/>
              </a:ext>
            </a:extLst>
          </p:cNvPr>
          <p:cNvSpPr>
            <a:spLocks/>
          </p:cNvSpPr>
          <p:nvPr userDrawn="1"/>
        </p:nvSpPr>
        <p:spPr bwMode="auto">
          <a:xfrm>
            <a:off x="5968970" y="-17014"/>
            <a:ext cx="6245733" cy="6875015"/>
          </a:xfrm>
          <a:custGeom>
            <a:avLst/>
            <a:gdLst>
              <a:gd name="connsiteX0" fmla="*/ 3739597 w 5915018"/>
              <a:gd name="connsiteY0" fmla="*/ 0 h 6858000"/>
              <a:gd name="connsiteX1" fmla="*/ 5915018 w 5915018"/>
              <a:gd name="connsiteY1" fmla="*/ 0 h 6858000"/>
              <a:gd name="connsiteX2" fmla="*/ 5915018 w 5915018"/>
              <a:gd name="connsiteY2" fmla="*/ 6858000 h 6858000"/>
              <a:gd name="connsiteX3" fmla="*/ 5697506 w 5915018"/>
              <a:gd name="connsiteY3" fmla="*/ 6858000 h 6858000"/>
              <a:gd name="connsiteX4" fmla="*/ 0 w 5915018"/>
              <a:gd name="connsiteY4" fmla="*/ 6858000 h 6858000"/>
              <a:gd name="connsiteX5" fmla="*/ 896629 w 5915018"/>
              <a:gd name="connsiteY5" fmla="*/ 5514793 h 6858000"/>
              <a:gd name="connsiteX6" fmla="*/ 721677 w 5915018"/>
              <a:gd name="connsiteY6" fmla="*/ 2762857 h 6858000"/>
              <a:gd name="connsiteX7" fmla="*/ 3214741 w 5915018"/>
              <a:gd name="connsiteY7" fmla="*/ 1452411 h 6858000"/>
              <a:gd name="connsiteX8" fmla="*/ 3739597 w 5915018"/>
              <a:gd name="connsiteY8"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15018" h="6858000">
                <a:moveTo>
                  <a:pt x="3739597" y="0"/>
                </a:moveTo>
                <a:lnTo>
                  <a:pt x="5915018" y="0"/>
                </a:lnTo>
                <a:lnTo>
                  <a:pt x="5915018" y="6858000"/>
                </a:lnTo>
                <a:lnTo>
                  <a:pt x="5697506" y="6858000"/>
                </a:lnTo>
                <a:cubicBezTo>
                  <a:pt x="4665494" y="6858000"/>
                  <a:pt x="2927369" y="6858000"/>
                  <a:pt x="0" y="6858000"/>
                </a:cubicBezTo>
                <a:cubicBezTo>
                  <a:pt x="0" y="6858000"/>
                  <a:pt x="601397" y="6344742"/>
                  <a:pt x="896629" y="5514793"/>
                </a:cubicBezTo>
                <a:cubicBezTo>
                  <a:pt x="1071581" y="4979695"/>
                  <a:pt x="273363" y="3658328"/>
                  <a:pt x="721677" y="2762857"/>
                </a:cubicBezTo>
                <a:cubicBezTo>
                  <a:pt x="1159056" y="1856465"/>
                  <a:pt x="2383720" y="1692659"/>
                  <a:pt x="3214741" y="1452411"/>
                </a:cubicBezTo>
                <a:cubicBezTo>
                  <a:pt x="4045762" y="1212163"/>
                  <a:pt x="3739597" y="0"/>
                  <a:pt x="3739597" y="0"/>
                </a:cubicBezTo>
                <a:close/>
              </a:path>
            </a:pathLst>
          </a:custGeom>
          <a:solidFill>
            <a:srgbClr val="9153F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nvGrpSpPr>
          <p:cNvPr id="11" name="Graphic 14">
            <a:extLst>
              <a:ext uri="{FF2B5EF4-FFF2-40B4-BE49-F238E27FC236}">
                <a16:creationId xmlns="" xmlns:a16="http://schemas.microsoft.com/office/drawing/2014/main" id="{4754C843-B5B3-4423-9CFC-1E47F5F7ACC6}"/>
              </a:ext>
            </a:extLst>
          </p:cNvPr>
          <p:cNvGrpSpPr/>
          <p:nvPr userDrawn="1"/>
        </p:nvGrpSpPr>
        <p:grpSpPr>
          <a:xfrm rot="21015338">
            <a:off x="5596036" y="1056716"/>
            <a:ext cx="6579796" cy="7262516"/>
            <a:chOff x="5733404" y="706231"/>
            <a:chExt cx="7285911" cy="8041897"/>
          </a:xfrm>
          <a:solidFill>
            <a:schemeClr val="accent1"/>
          </a:solidFill>
        </p:grpSpPr>
        <p:grpSp>
          <p:nvGrpSpPr>
            <p:cNvPr id="12" name="Graphic 14">
              <a:extLst>
                <a:ext uri="{FF2B5EF4-FFF2-40B4-BE49-F238E27FC236}">
                  <a16:creationId xmlns="" xmlns:a16="http://schemas.microsoft.com/office/drawing/2014/main" id="{CE60EDD3-D30D-454C-8588-E0E9B988C7C3}"/>
                </a:ext>
              </a:extLst>
            </p:cNvPr>
            <p:cNvGrpSpPr/>
            <p:nvPr/>
          </p:nvGrpSpPr>
          <p:grpSpPr>
            <a:xfrm>
              <a:off x="8116114" y="3313557"/>
              <a:ext cx="4903201" cy="5434571"/>
              <a:chOff x="8116114" y="3313557"/>
              <a:chExt cx="4903201" cy="5434571"/>
            </a:xfrm>
            <a:solidFill>
              <a:schemeClr val="accent1"/>
            </a:solidFill>
          </p:grpSpPr>
          <p:sp>
            <p:nvSpPr>
              <p:cNvPr id="44" name="Freeform: Shape 43">
                <a:extLst>
                  <a:ext uri="{FF2B5EF4-FFF2-40B4-BE49-F238E27FC236}">
                    <a16:creationId xmlns="" xmlns:a16="http://schemas.microsoft.com/office/drawing/2014/main" id="{EC46F4BD-BE5F-4DA6-8C30-B8FA2A2FB671}"/>
                  </a:ext>
                </a:extLst>
              </p:cNvPr>
              <p:cNvSpPr/>
              <p:nvPr/>
            </p:nvSpPr>
            <p:spPr>
              <a:xfrm>
                <a:off x="8591258" y="3853494"/>
                <a:ext cx="4428057" cy="4894168"/>
              </a:xfrm>
              <a:custGeom>
                <a:avLst/>
                <a:gdLst>
                  <a:gd name="connsiteX0" fmla="*/ 1295789 w 4428056"/>
                  <a:gd name="connsiteY0" fmla="*/ 93222 h 4894168"/>
                  <a:gd name="connsiteX1" fmla="*/ 1688255 w 4428056"/>
                  <a:gd name="connsiteY1" fmla="*/ 0 h 4894168"/>
                  <a:gd name="connsiteX2" fmla="*/ 1674272 w 4428056"/>
                  <a:gd name="connsiteY2" fmla="*/ 904722 h 4894168"/>
                  <a:gd name="connsiteX3" fmla="*/ 2055551 w 4428056"/>
                  <a:gd name="connsiteY3" fmla="*/ 1808512 h 4894168"/>
                  <a:gd name="connsiteX4" fmla="*/ 4439244 w 4428056"/>
                  <a:gd name="connsiteY4" fmla="*/ 4622426 h 4894168"/>
                  <a:gd name="connsiteX5" fmla="*/ 4376785 w 4428056"/>
                  <a:gd name="connsiteY5" fmla="*/ 4675096 h 4894168"/>
                  <a:gd name="connsiteX6" fmla="*/ 4169365 w 4428056"/>
                  <a:gd name="connsiteY6" fmla="*/ 4850820 h 4894168"/>
                  <a:gd name="connsiteX7" fmla="*/ 4106906 w 4428056"/>
                  <a:gd name="connsiteY7" fmla="*/ 4903491 h 4894168"/>
                  <a:gd name="connsiteX8" fmla="*/ 1723213 w 4428056"/>
                  <a:gd name="connsiteY8" fmla="*/ 2089577 h 4894168"/>
                  <a:gd name="connsiteX9" fmla="*/ 894468 w 4428056"/>
                  <a:gd name="connsiteY9" fmla="*/ 1565202 h 4894168"/>
                  <a:gd name="connsiteX10" fmla="*/ 0 w 4428056"/>
                  <a:gd name="connsiteY10" fmla="*/ 1430496 h 4894168"/>
                  <a:gd name="connsiteX11" fmla="*/ 156613 w 4428056"/>
                  <a:gd name="connsiteY11" fmla="*/ 1058539 h 4894168"/>
                  <a:gd name="connsiteX12" fmla="*/ 851585 w 4428056"/>
                  <a:gd name="connsiteY12" fmla="*/ 723405 h 4894168"/>
                  <a:gd name="connsiteX13" fmla="*/ 1295789 w 4428056"/>
                  <a:gd name="connsiteY13" fmla="*/ 93222 h 4894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28056" h="4894168">
                    <a:moveTo>
                      <a:pt x="1295789" y="93222"/>
                    </a:moveTo>
                    <a:lnTo>
                      <a:pt x="1688255" y="0"/>
                    </a:lnTo>
                    <a:cubicBezTo>
                      <a:pt x="1688255" y="0"/>
                      <a:pt x="1577787" y="386873"/>
                      <a:pt x="1674272" y="904722"/>
                    </a:cubicBezTo>
                    <a:cubicBezTo>
                      <a:pt x="1726010" y="1181592"/>
                      <a:pt x="1803850" y="1500878"/>
                      <a:pt x="2055551" y="1808512"/>
                    </a:cubicBezTo>
                    <a:lnTo>
                      <a:pt x="4439244" y="4622426"/>
                    </a:lnTo>
                    <a:lnTo>
                      <a:pt x="4376785" y="4675096"/>
                    </a:lnTo>
                    <a:lnTo>
                      <a:pt x="4169365" y="4850820"/>
                    </a:lnTo>
                    <a:lnTo>
                      <a:pt x="4106906" y="4903491"/>
                    </a:lnTo>
                    <a:lnTo>
                      <a:pt x="1723213" y="2089577"/>
                    </a:lnTo>
                    <a:cubicBezTo>
                      <a:pt x="1460793" y="1790799"/>
                      <a:pt x="1159219" y="1661687"/>
                      <a:pt x="894468" y="1565202"/>
                    </a:cubicBezTo>
                    <a:cubicBezTo>
                      <a:pt x="399924" y="1384817"/>
                      <a:pt x="0" y="1430496"/>
                      <a:pt x="0" y="1430496"/>
                    </a:cubicBezTo>
                    <a:lnTo>
                      <a:pt x="156613" y="1058539"/>
                    </a:lnTo>
                    <a:lnTo>
                      <a:pt x="851585" y="723405"/>
                    </a:lnTo>
                    <a:lnTo>
                      <a:pt x="1295789" y="93222"/>
                    </a:lnTo>
                    <a:close/>
                  </a:path>
                </a:pathLst>
              </a:custGeom>
              <a:solidFill>
                <a:srgbClr val="FFEF00"/>
              </a:solidFill>
              <a:ln w="46611" cap="flat">
                <a:noFill/>
                <a:prstDash val="solid"/>
                <a:miter/>
              </a:ln>
            </p:spPr>
            <p:txBody>
              <a:bodyPr rtlCol="0" anchor="ctr"/>
              <a:lstStyle/>
              <a:p>
                <a:endParaRPr lang="en-ID"/>
              </a:p>
            </p:txBody>
          </p:sp>
          <p:sp>
            <p:nvSpPr>
              <p:cNvPr id="45" name="Freeform: Shape 44">
                <a:extLst>
                  <a:ext uri="{FF2B5EF4-FFF2-40B4-BE49-F238E27FC236}">
                    <a16:creationId xmlns="" xmlns:a16="http://schemas.microsoft.com/office/drawing/2014/main" id="{28A5EECF-1FDE-4405-B057-D6C9C3F0C167}"/>
                  </a:ext>
                </a:extLst>
              </p:cNvPr>
              <p:cNvSpPr/>
              <p:nvPr/>
            </p:nvSpPr>
            <p:spPr>
              <a:xfrm>
                <a:off x="9133812" y="4314478"/>
                <a:ext cx="3682279" cy="4288224"/>
              </a:xfrm>
              <a:custGeom>
                <a:avLst/>
                <a:gdLst>
                  <a:gd name="connsiteX0" fmla="*/ 0 w 3682278"/>
                  <a:gd name="connsiteY0" fmla="*/ 585902 h 4288223"/>
                  <a:gd name="connsiteX1" fmla="*/ 769084 w 3682278"/>
                  <a:gd name="connsiteY1" fmla="*/ 1030572 h 4288223"/>
                  <a:gd name="connsiteX2" fmla="*/ 1004470 w 3682278"/>
                  <a:gd name="connsiteY2" fmla="*/ 1220279 h 4288223"/>
                  <a:gd name="connsiteX3" fmla="*/ 3632405 w 3682278"/>
                  <a:gd name="connsiteY3" fmla="*/ 4322716 h 4288223"/>
                  <a:gd name="connsiteX4" fmla="*/ 3689270 w 3682278"/>
                  <a:gd name="connsiteY4" fmla="*/ 4274241 h 4288223"/>
                  <a:gd name="connsiteX5" fmla="*/ 1057607 w 3682278"/>
                  <a:gd name="connsiteY5" fmla="*/ 1167609 h 4288223"/>
                  <a:gd name="connsiteX6" fmla="*/ 911248 w 3682278"/>
                  <a:gd name="connsiteY6" fmla="*/ 937816 h 4288223"/>
                  <a:gd name="connsiteX7" fmla="*/ 691709 w 3682278"/>
                  <a:gd name="connsiteY7" fmla="*/ 0 h 4288223"/>
                  <a:gd name="connsiteX8" fmla="*/ 0 w 3682278"/>
                  <a:gd name="connsiteY8" fmla="*/ 585902 h 4288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82278" h="4288223">
                    <a:moveTo>
                      <a:pt x="0" y="585902"/>
                    </a:moveTo>
                    <a:cubicBezTo>
                      <a:pt x="0" y="585902"/>
                      <a:pt x="568656" y="898662"/>
                      <a:pt x="769084" y="1030572"/>
                    </a:cubicBezTo>
                    <a:cubicBezTo>
                      <a:pt x="900993" y="1117735"/>
                      <a:pt x="1004470" y="1220279"/>
                      <a:pt x="1004470" y="1220279"/>
                    </a:cubicBezTo>
                    <a:lnTo>
                      <a:pt x="3632405" y="4322716"/>
                    </a:lnTo>
                    <a:lnTo>
                      <a:pt x="3689270" y="4274241"/>
                    </a:lnTo>
                    <a:lnTo>
                      <a:pt x="1057607" y="1167609"/>
                    </a:lnTo>
                    <a:cubicBezTo>
                      <a:pt x="1057607" y="1167609"/>
                      <a:pt x="970444" y="1053411"/>
                      <a:pt x="911248" y="937816"/>
                    </a:cubicBezTo>
                    <a:cubicBezTo>
                      <a:pt x="637640" y="406449"/>
                      <a:pt x="691709" y="0"/>
                      <a:pt x="691709" y="0"/>
                    </a:cubicBezTo>
                    <a:lnTo>
                      <a:pt x="0" y="585902"/>
                    </a:lnTo>
                    <a:close/>
                  </a:path>
                </a:pathLst>
              </a:custGeom>
              <a:solidFill>
                <a:srgbClr val="FFFF63"/>
              </a:solidFill>
              <a:ln w="46611" cap="flat">
                <a:noFill/>
                <a:prstDash val="solid"/>
                <a:miter/>
              </a:ln>
            </p:spPr>
            <p:txBody>
              <a:bodyPr rtlCol="0" anchor="ctr"/>
              <a:lstStyle/>
              <a:p>
                <a:endParaRPr lang="en-ID"/>
              </a:p>
            </p:txBody>
          </p:sp>
          <p:grpSp>
            <p:nvGrpSpPr>
              <p:cNvPr id="46" name="Graphic 14">
                <a:extLst>
                  <a:ext uri="{FF2B5EF4-FFF2-40B4-BE49-F238E27FC236}">
                    <a16:creationId xmlns="" xmlns:a16="http://schemas.microsoft.com/office/drawing/2014/main" id="{802B249E-2C66-4876-8F7A-0FD831BECDDB}"/>
                  </a:ext>
                </a:extLst>
              </p:cNvPr>
              <p:cNvGrpSpPr/>
              <p:nvPr/>
            </p:nvGrpSpPr>
            <p:grpSpPr>
              <a:xfrm>
                <a:off x="8590792" y="3853960"/>
                <a:ext cx="4428057" cy="4894168"/>
                <a:chOff x="8590792" y="3853960"/>
                <a:chExt cx="4428057" cy="4894168"/>
              </a:xfrm>
              <a:solidFill>
                <a:srgbClr val="FFFF63"/>
              </a:solidFill>
            </p:grpSpPr>
            <p:sp>
              <p:nvSpPr>
                <p:cNvPr id="54" name="Freeform: Shape 53">
                  <a:extLst>
                    <a:ext uri="{FF2B5EF4-FFF2-40B4-BE49-F238E27FC236}">
                      <a16:creationId xmlns="" xmlns:a16="http://schemas.microsoft.com/office/drawing/2014/main" id="{071AF423-4E22-4B6F-9228-C041F4017238}"/>
                    </a:ext>
                  </a:extLst>
                </p:cNvPr>
                <p:cNvSpPr/>
                <p:nvPr/>
              </p:nvSpPr>
              <p:spPr>
                <a:xfrm>
                  <a:off x="10252479" y="3853960"/>
                  <a:ext cx="46611" cy="93222"/>
                </a:xfrm>
                <a:custGeom>
                  <a:avLst/>
                  <a:gdLst>
                    <a:gd name="connsiteX0" fmla="*/ 20509 w 0"/>
                    <a:gd name="connsiteY0" fmla="*/ 1398 h 93222"/>
                    <a:gd name="connsiteX1" fmla="*/ 27035 w 0"/>
                    <a:gd name="connsiteY1" fmla="*/ 0 h 93222"/>
                    <a:gd name="connsiteX2" fmla="*/ 0 w 0"/>
                    <a:gd name="connsiteY2" fmla="*/ 131443 h 93222"/>
                    <a:gd name="connsiteX3" fmla="*/ 20509 w 0"/>
                    <a:gd name="connsiteY3" fmla="*/ 1398 h 93222"/>
                  </a:gdLst>
                  <a:ahLst/>
                  <a:cxnLst>
                    <a:cxn ang="0">
                      <a:pos x="connsiteX0" y="connsiteY0"/>
                    </a:cxn>
                    <a:cxn ang="0">
                      <a:pos x="connsiteX1" y="connsiteY1"/>
                    </a:cxn>
                    <a:cxn ang="0">
                      <a:pos x="connsiteX2" y="connsiteY2"/>
                    </a:cxn>
                    <a:cxn ang="0">
                      <a:pos x="connsiteX3" y="connsiteY3"/>
                    </a:cxn>
                  </a:cxnLst>
                  <a:rect l="l" t="t" r="r" b="b"/>
                  <a:pathLst>
                    <a:path h="93222">
                      <a:moveTo>
                        <a:pt x="20509" y="1398"/>
                      </a:moveTo>
                      <a:lnTo>
                        <a:pt x="27035" y="0"/>
                      </a:lnTo>
                      <a:cubicBezTo>
                        <a:pt x="27035" y="0"/>
                        <a:pt x="13517" y="48009"/>
                        <a:pt x="0" y="131443"/>
                      </a:cubicBezTo>
                      <a:cubicBezTo>
                        <a:pt x="6526" y="78307"/>
                        <a:pt x="13983" y="34492"/>
                        <a:pt x="20509" y="1398"/>
                      </a:cubicBezTo>
                      <a:close/>
                    </a:path>
                  </a:pathLst>
                </a:custGeom>
                <a:solidFill>
                  <a:srgbClr val="FFFF63"/>
                </a:solidFill>
                <a:ln w="46611" cap="flat">
                  <a:noFill/>
                  <a:prstDash val="solid"/>
                  <a:miter/>
                </a:ln>
              </p:spPr>
              <p:txBody>
                <a:bodyPr rtlCol="0" anchor="ctr"/>
                <a:lstStyle/>
                <a:p>
                  <a:endParaRPr lang="en-ID"/>
                </a:p>
              </p:txBody>
            </p:sp>
            <p:sp>
              <p:nvSpPr>
                <p:cNvPr id="55" name="Freeform: Shape 54">
                  <a:extLst>
                    <a:ext uri="{FF2B5EF4-FFF2-40B4-BE49-F238E27FC236}">
                      <a16:creationId xmlns="" xmlns:a16="http://schemas.microsoft.com/office/drawing/2014/main" id="{B23B96A3-2779-4D54-A016-C4BFE307AF8D}"/>
                    </a:ext>
                  </a:extLst>
                </p:cNvPr>
                <p:cNvSpPr/>
                <p:nvPr/>
              </p:nvSpPr>
              <p:spPr>
                <a:xfrm>
                  <a:off x="8590792" y="5208008"/>
                  <a:ext cx="4428057" cy="3542446"/>
                </a:xfrm>
                <a:custGeom>
                  <a:avLst/>
                  <a:gdLst>
                    <a:gd name="connsiteX0" fmla="*/ 904722 w 4428056"/>
                    <a:gd name="connsiteY0" fmla="*/ 139839 h 3542445"/>
                    <a:gd name="connsiteX1" fmla="*/ 1733468 w 4428056"/>
                    <a:gd name="connsiteY1" fmla="*/ 664214 h 3542445"/>
                    <a:gd name="connsiteX2" fmla="*/ 4117161 w 4428056"/>
                    <a:gd name="connsiteY2" fmla="*/ 3478128 h 3542445"/>
                    <a:gd name="connsiteX3" fmla="*/ 4179620 w 4428056"/>
                    <a:gd name="connsiteY3" fmla="*/ 3425457 h 3542445"/>
                    <a:gd name="connsiteX4" fmla="*/ 4387039 w 4428056"/>
                    <a:gd name="connsiteY4" fmla="*/ 3249733 h 3542445"/>
                    <a:gd name="connsiteX5" fmla="*/ 4408481 w 4428056"/>
                    <a:gd name="connsiteY5" fmla="*/ 3231555 h 3542445"/>
                    <a:gd name="connsiteX6" fmla="*/ 4439244 w 4428056"/>
                    <a:gd name="connsiteY6" fmla="*/ 3267912 h 3542445"/>
                    <a:gd name="connsiteX7" fmla="*/ 4376785 w 4428056"/>
                    <a:gd name="connsiteY7" fmla="*/ 3320582 h 3542445"/>
                    <a:gd name="connsiteX8" fmla="*/ 4169365 w 4428056"/>
                    <a:gd name="connsiteY8" fmla="*/ 3496306 h 3542445"/>
                    <a:gd name="connsiteX9" fmla="*/ 4106907 w 4428056"/>
                    <a:gd name="connsiteY9" fmla="*/ 3548977 h 3542445"/>
                    <a:gd name="connsiteX10" fmla="*/ 1723213 w 4428056"/>
                    <a:gd name="connsiteY10" fmla="*/ 735063 h 3542445"/>
                    <a:gd name="connsiteX11" fmla="*/ 894468 w 4428056"/>
                    <a:gd name="connsiteY11" fmla="*/ 210688 h 3542445"/>
                    <a:gd name="connsiteX12" fmla="*/ 0 w 4428056"/>
                    <a:gd name="connsiteY12" fmla="*/ 75982 h 3542445"/>
                    <a:gd name="connsiteX13" fmla="*/ 30764 w 4428056"/>
                    <a:gd name="connsiteY13" fmla="*/ 3268 h 3542445"/>
                    <a:gd name="connsiteX14" fmla="*/ 904722 w 4428056"/>
                    <a:gd name="connsiteY14" fmla="*/ 139839 h 3542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428056" h="3542445">
                      <a:moveTo>
                        <a:pt x="904722" y="139839"/>
                      </a:moveTo>
                      <a:cubicBezTo>
                        <a:pt x="1169473" y="236324"/>
                        <a:pt x="1471513" y="365437"/>
                        <a:pt x="1733468" y="664214"/>
                      </a:cubicBezTo>
                      <a:lnTo>
                        <a:pt x="4117161" y="3478128"/>
                      </a:lnTo>
                      <a:lnTo>
                        <a:pt x="4179620" y="3425457"/>
                      </a:lnTo>
                      <a:lnTo>
                        <a:pt x="4387039" y="3249733"/>
                      </a:lnTo>
                      <a:lnTo>
                        <a:pt x="4408481" y="3231555"/>
                      </a:lnTo>
                      <a:lnTo>
                        <a:pt x="4439244" y="3267912"/>
                      </a:lnTo>
                      <a:lnTo>
                        <a:pt x="4376785" y="3320582"/>
                      </a:lnTo>
                      <a:lnTo>
                        <a:pt x="4169365" y="3496306"/>
                      </a:lnTo>
                      <a:lnTo>
                        <a:pt x="4106907" y="3548977"/>
                      </a:lnTo>
                      <a:lnTo>
                        <a:pt x="1723213" y="735063"/>
                      </a:lnTo>
                      <a:cubicBezTo>
                        <a:pt x="1460793" y="436285"/>
                        <a:pt x="1159219" y="307173"/>
                        <a:pt x="894468" y="210688"/>
                      </a:cubicBezTo>
                      <a:cubicBezTo>
                        <a:pt x="399924" y="30302"/>
                        <a:pt x="0" y="75982"/>
                        <a:pt x="0" y="75982"/>
                      </a:cubicBezTo>
                      <a:lnTo>
                        <a:pt x="30764" y="3268"/>
                      </a:lnTo>
                      <a:cubicBezTo>
                        <a:pt x="117460" y="-2791"/>
                        <a:pt x="475434" y="-16775"/>
                        <a:pt x="904722" y="139839"/>
                      </a:cubicBezTo>
                      <a:close/>
                    </a:path>
                  </a:pathLst>
                </a:custGeom>
                <a:solidFill>
                  <a:srgbClr val="FFFF63"/>
                </a:solidFill>
                <a:ln w="46611" cap="flat">
                  <a:noFill/>
                  <a:prstDash val="solid"/>
                  <a:miter/>
                </a:ln>
              </p:spPr>
              <p:txBody>
                <a:bodyPr rtlCol="0" anchor="ctr"/>
                <a:lstStyle/>
                <a:p>
                  <a:endParaRPr lang="en-ID"/>
                </a:p>
              </p:txBody>
            </p:sp>
          </p:grpSp>
          <p:sp>
            <p:nvSpPr>
              <p:cNvPr id="47" name="Freeform: Shape 46">
                <a:extLst>
                  <a:ext uri="{FF2B5EF4-FFF2-40B4-BE49-F238E27FC236}">
                    <a16:creationId xmlns="" xmlns:a16="http://schemas.microsoft.com/office/drawing/2014/main" id="{B1C1DBAE-74C0-4144-AB6F-7564793E79AE}"/>
                  </a:ext>
                </a:extLst>
              </p:cNvPr>
              <p:cNvSpPr/>
              <p:nvPr/>
            </p:nvSpPr>
            <p:spPr>
              <a:xfrm>
                <a:off x="10022881" y="3853960"/>
                <a:ext cx="2983112" cy="4894168"/>
              </a:xfrm>
              <a:custGeom>
                <a:avLst/>
                <a:gdLst>
                  <a:gd name="connsiteX0" fmla="*/ 2741937 w 2983111"/>
                  <a:gd name="connsiteY0" fmla="*/ 4717046 h 4894168"/>
                  <a:gd name="connsiteX1" fmla="*/ 2804397 w 2983111"/>
                  <a:gd name="connsiteY1" fmla="*/ 4664375 h 4894168"/>
                  <a:gd name="connsiteX2" fmla="*/ 420704 w 2983111"/>
                  <a:gd name="connsiteY2" fmla="*/ 1850462 h 4894168"/>
                  <a:gd name="connsiteX3" fmla="*/ 39424 w 2983111"/>
                  <a:gd name="connsiteY3" fmla="*/ 946672 h 4894168"/>
                  <a:gd name="connsiteX4" fmla="*/ 52010 w 2983111"/>
                  <a:gd name="connsiteY4" fmla="*/ 48476 h 4894168"/>
                  <a:gd name="connsiteX5" fmla="*/ 256633 w 2983111"/>
                  <a:gd name="connsiteY5" fmla="*/ 0 h 4894168"/>
                  <a:gd name="connsiteX6" fmla="*/ 242649 w 2983111"/>
                  <a:gd name="connsiteY6" fmla="*/ 904722 h 4894168"/>
                  <a:gd name="connsiteX7" fmla="*/ 623928 w 2983111"/>
                  <a:gd name="connsiteY7" fmla="*/ 1808512 h 4894168"/>
                  <a:gd name="connsiteX8" fmla="*/ 3007621 w 2983111"/>
                  <a:gd name="connsiteY8" fmla="*/ 4622425 h 4894168"/>
                  <a:gd name="connsiteX9" fmla="*/ 2945162 w 2983111"/>
                  <a:gd name="connsiteY9" fmla="*/ 4675096 h 4894168"/>
                  <a:gd name="connsiteX10" fmla="*/ 2737743 w 2983111"/>
                  <a:gd name="connsiteY10" fmla="*/ 4850820 h 4894168"/>
                  <a:gd name="connsiteX11" fmla="*/ 2675284 w 2983111"/>
                  <a:gd name="connsiteY11" fmla="*/ 4903491 h 4894168"/>
                  <a:gd name="connsiteX12" fmla="*/ 2611427 w 2983111"/>
                  <a:gd name="connsiteY12" fmla="*/ 4827981 h 4894168"/>
                  <a:gd name="connsiteX13" fmla="*/ 2741937 w 2983111"/>
                  <a:gd name="connsiteY13" fmla="*/ 4717046 h 4894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83111" h="4894168">
                    <a:moveTo>
                      <a:pt x="2741937" y="4717046"/>
                    </a:moveTo>
                    <a:lnTo>
                      <a:pt x="2804397" y="4664375"/>
                    </a:lnTo>
                    <a:lnTo>
                      <a:pt x="420704" y="1850462"/>
                    </a:lnTo>
                    <a:cubicBezTo>
                      <a:pt x="169003" y="1542828"/>
                      <a:pt x="91163" y="1223542"/>
                      <a:pt x="39424" y="946672"/>
                    </a:cubicBezTo>
                    <a:cubicBezTo>
                      <a:pt x="-50069" y="465645"/>
                      <a:pt x="38959" y="97883"/>
                      <a:pt x="52010" y="48476"/>
                    </a:cubicBezTo>
                    <a:lnTo>
                      <a:pt x="256633" y="0"/>
                    </a:lnTo>
                    <a:cubicBezTo>
                      <a:pt x="256633" y="0"/>
                      <a:pt x="146164" y="386872"/>
                      <a:pt x="242649" y="904722"/>
                    </a:cubicBezTo>
                    <a:cubicBezTo>
                      <a:pt x="294387" y="1181592"/>
                      <a:pt x="372228" y="1500878"/>
                      <a:pt x="623928" y="1808512"/>
                    </a:cubicBezTo>
                    <a:lnTo>
                      <a:pt x="3007621" y="4622425"/>
                    </a:lnTo>
                    <a:lnTo>
                      <a:pt x="2945162" y="4675096"/>
                    </a:lnTo>
                    <a:lnTo>
                      <a:pt x="2737743" y="4850820"/>
                    </a:lnTo>
                    <a:lnTo>
                      <a:pt x="2675284" y="4903491"/>
                    </a:lnTo>
                    <a:lnTo>
                      <a:pt x="2611427" y="4827981"/>
                    </a:lnTo>
                    <a:lnTo>
                      <a:pt x="2741937" y="4717046"/>
                    </a:lnTo>
                    <a:close/>
                  </a:path>
                </a:pathLst>
              </a:custGeom>
              <a:solidFill>
                <a:srgbClr val="FFFF63"/>
              </a:solidFill>
              <a:ln w="46611" cap="flat">
                <a:noFill/>
                <a:prstDash val="solid"/>
                <a:miter/>
              </a:ln>
            </p:spPr>
            <p:txBody>
              <a:bodyPr rtlCol="0" anchor="ctr"/>
              <a:lstStyle/>
              <a:p>
                <a:endParaRPr lang="en-ID"/>
              </a:p>
            </p:txBody>
          </p:sp>
          <p:sp>
            <p:nvSpPr>
              <p:cNvPr id="48" name="Freeform: Shape 47">
                <a:extLst>
                  <a:ext uri="{FF2B5EF4-FFF2-40B4-BE49-F238E27FC236}">
                    <a16:creationId xmlns="" xmlns:a16="http://schemas.microsoft.com/office/drawing/2014/main" id="{3B73F435-0700-4024-97EF-B37EF9D16622}"/>
                  </a:ext>
                </a:extLst>
              </p:cNvPr>
              <p:cNvSpPr/>
              <p:nvPr/>
            </p:nvSpPr>
            <p:spPr>
              <a:xfrm>
                <a:off x="8178750" y="3413019"/>
                <a:ext cx="2097501" cy="1864445"/>
              </a:xfrm>
              <a:custGeom>
                <a:avLst/>
                <a:gdLst>
                  <a:gd name="connsiteX0" fmla="*/ 720142 w 2097500"/>
                  <a:gd name="connsiteY0" fmla="*/ 522511 h 1864445"/>
                  <a:gd name="connsiteX1" fmla="*/ 1933896 w 2097500"/>
                  <a:gd name="connsiteY1" fmla="*/ 27967 h 1864445"/>
                  <a:gd name="connsiteX2" fmla="*/ 1966989 w 2097500"/>
                  <a:gd name="connsiteY2" fmla="*/ 0 h 1864445"/>
                  <a:gd name="connsiteX3" fmla="*/ 2058347 w 2097500"/>
                  <a:gd name="connsiteY3" fmla="*/ 107672 h 1864445"/>
                  <a:gd name="connsiteX4" fmla="*/ 1429097 w 2097500"/>
                  <a:gd name="connsiteY4" fmla="*/ 1359180 h 1864445"/>
                  <a:gd name="connsiteX5" fmla="*/ 91358 w 2097500"/>
                  <a:gd name="connsiteY5" fmla="*/ 1774019 h 1864445"/>
                  <a:gd name="connsiteX6" fmla="*/ 0 w 2097500"/>
                  <a:gd name="connsiteY6" fmla="*/ 1666348 h 1864445"/>
                  <a:gd name="connsiteX7" fmla="*/ 33094 w 2097500"/>
                  <a:gd name="connsiteY7" fmla="*/ 1638381 h 1864445"/>
                  <a:gd name="connsiteX8" fmla="*/ 720142 w 2097500"/>
                  <a:gd name="connsiteY8" fmla="*/ 522511 h 1864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7500" h="1864445">
                    <a:moveTo>
                      <a:pt x="720142" y="522511"/>
                    </a:moveTo>
                    <a:cubicBezTo>
                      <a:pt x="1175533" y="136571"/>
                      <a:pt x="1670543" y="-56399"/>
                      <a:pt x="1933896" y="27967"/>
                    </a:cubicBezTo>
                    <a:lnTo>
                      <a:pt x="1966989" y="0"/>
                    </a:lnTo>
                    <a:lnTo>
                      <a:pt x="2058347" y="107672"/>
                    </a:lnTo>
                    <a:cubicBezTo>
                      <a:pt x="2254114" y="338863"/>
                      <a:pt x="1972117" y="899129"/>
                      <a:pt x="1429097" y="1359180"/>
                    </a:cubicBezTo>
                    <a:cubicBezTo>
                      <a:pt x="886078" y="1819232"/>
                      <a:pt x="287124" y="2005211"/>
                      <a:pt x="91358" y="1774019"/>
                    </a:cubicBezTo>
                    <a:lnTo>
                      <a:pt x="0" y="1666348"/>
                    </a:lnTo>
                    <a:lnTo>
                      <a:pt x="33094" y="1638381"/>
                    </a:lnTo>
                    <a:cubicBezTo>
                      <a:pt x="-6526" y="1364774"/>
                      <a:pt x="264751" y="908451"/>
                      <a:pt x="720142" y="522511"/>
                    </a:cubicBezTo>
                    <a:close/>
                  </a:path>
                </a:pathLst>
              </a:custGeom>
              <a:solidFill>
                <a:srgbClr val="FFB000"/>
              </a:solidFill>
              <a:ln w="46611" cap="flat">
                <a:noFill/>
                <a:prstDash val="solid"/>
                <a:miter/>
              </a:ln>
            </p:spPr>
            <p:txBody>
              <a:bodyPr rtlCol="0" anchor="ctr"/>
              <a:lstStyle/>
              <a:p>
                <a:endParaRPr lang="en-ID"/>
              </a:p>
            </p:txBody>
          </p:sp>
          <p:sp>
            <p:nvSpPr>
              <p:cNvPr id="49" name="Freeform: Shape 48">
                <a:extLst>
                  <a:ext uri="{FF2B5EF4-FFF2-40B4-BE49-F238E27FC236}">
                    <a16:creationId xmlns="" xmlns:a16="http://schemas.microsoft.com/office/drawing/2014/main" id="{5A76935C-C65E-49B8-8A12-693C485B359B}"/>
                  </a:ext>
                </a:extLst>
              </p:cNvPr>
              <p:cNvSpPr/>
              <p:nvPr/>
            </p:nvSpPr>
            <p:spPr>
              <a:xfrm>
                <a:off x="8116114" y="3313557"/>
                <a:ext cx="2050889" cy="1864445"/>
              </a:xfrm>
              <a:custGeom>
                <a:avLst/>
                <a:gdLst>
                  <a:gd name="connsiteX0" fmla="*/ 691420 w 2050889"/>
                  <a:gd name="connsiteY0" fmla="*/ 514301 h 1864445"/>
                  <a:gd name="connsiteX1" fmla="*/ 62170 w 2050889"/>
                  <a:gd name="connsiteY1" fmla="*/ 1765810 h 1864445"/>
                  <a:gd name="connsiteX2" fmla="*/ 1399909 w 2050889"/>
                  <a:gd name="connsiteY2" fmla="*/ 1350971 h 1864445"/>
                  <a:gd name="connsiteX3" fmla="*/ 2029159 w 2050889"/>
                  <a:gd name="connsiteY3" fmla="*/ 99462 h 1864445"/>
                  <a:gd name="connsiteX4" fmla="*/ 691420 w 2050889"/>
                  <a:gd name="connsiteY4" fmla="*/ 514301 h 18644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0889" h="1864445">
                    <a:moveTo>
                      <a:pt x="691420" y="514301"/>
                    </a:moveTo>
                    <a:cubicBezTo>
                      <a:pt x="148400" y="974353"/>
                      <a:pt x="-133597" y="1534619"/>
                      <a:pt x="62170" y="1765810"/>
                    </a:cubicBezTo>
                    <a:cubicBezTo>
                      <a:pt x="257936" y="1997001"/>
                      <a:pt x="856890" y="1811022"/>
                      <a:pt x="1399909" y="1350971"/>
                    </a:cubicBezTo>
                    <a:cubicBezTo>
                      <a:pt x="1943395" y="890919"/>
                      <a:pt x="2224926" y="330653"/>
                      <a:pt x="2029159" y="99462"/>
                    </a:cubicBezTo>
                    <a:cubicBezTo>
                      <a:pt x="1833859" y="-131729"/>
                      <a:pt x="1234906" y="53783"/>
                      <a:pt x="691420" y="514301"/>
                    </a:cubicBezTo>
                    <a:close/>
                  </a:path>
                </a:pathLst>
              </a:custGeom>
              <a:solidFill>
                <a:srgbClr val="FFEF00"/>
              </a:solidFill>
              <a:ln w="46611" cap="flat">
                <a:noFill/>
                <a:prstDash val="solid"/>
                <a:miter/>
              </a:ln>
            </p:spPr>
            <p:txBody>
              <a:bodyPr rtlCol="0" anchor="ctr"/>
              <a:lstStyle/>
              <a:p>
                <a:endParaRPr lang="en-ID"/>
              </a:p>
            </p:txBody>
          </p:sp>
          <p:sp>
            <p:nvSpPr>
              <p:cNvPr id="50" name="Freeform: Shape 49">
                <a:extLst>
                  <a:ext uri="{FF2B5EF4-FFF2-40B4-BE49-F238E27FC236}">
                    <a16:creationId xmlns="" xmlns:a16="http://schemas.microsoft.com/office/drawing/2014/main" id="{D625BA08-4F42-4741-ADE9-3CE72C2AC113}"/>
                  </a:ext>
                </a:extLst>
              </p:cNvPr>
              <p:cNvSpPr/>
              <p:nvPr/>
            </p:nvSpPr>
            <p:spPr>
              <a:xfrm>
                <a:off x="8283666" y="3450854"/>
                <a:ext cx="1678000" cy="1491556"/>
              </a:xfrm>
              <a:custGeom>
                <a:avLst/>
                <a:gdLst>
                  <a:gd name="connsiteX0" fmla="*/ 596581 w 1678000"/>
                  <a:gd name="connsiteY0" fmla="*/ 451116 h 1491556"/>
                  <a:gd name="connsiteX1" fmla="*/ 38179 w 1678000"/>
                  <a:gd name="connsiteY1" fmla="*/ 1432746 h 1491556"/>
                  <a:gd name="connsiteX2" fmla="*/ 1098583 w 1678000"/>
                  <a:gd name="connsiteY2" fmla="*/ 1043543 h 1491556"/>
                  <a:gd name="connsiteX3" fmla="*/ 1656984 w 1678000"/>
                  <a:gd name="connsiteY3" fmla="*/ 61447 h 1491556"/>
                  <a:gd name="connsiteX4" fmla="*/ 596581 w 1678000"/>
                  <a:gd name="connsiteY4" fmla="*/ 451116 h 14915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8000" h="1491556">
                    <a:moveTo>
                      <a:pt x="596581" y="451116"/>
                    </a:moveTo>
                    <a:cubicBezTo>
                      <a:pt x="149580" y="829598"/>
                      <a:pt x="-100256" y="1269141"/>
                      <a:pt x="38179" y="1432746"/>
                    </a:cubicBezTo>
                    <a:cubicBezTo>
                      <a:pt x="176615" y="1596351"/>
                      <a:pt x="651582" y="1422025"/>
                      <a:pt x="1098583" y="1043543"/>
                    </a:cubicBezTo>
                    <a:cubicBezTo>
                      <a:pt x="1545583" y="665060"/>
                      <a:pt x="1795419" y="225518"/>
                      <a:pt x="1656984" y="61447"/>
                    </a:cubicBezTo>
                    <a:cubicBezTo>
                      <a:pt x="1518083" y="-102159"/>
                      <a:pt x="1043581" y="72167"/>
                      <a:pt x="596581" y="451116"/>
                    </a:cubicBezTo>
                    <a:close/>
                  </a:path>
                </a:pathLst>
              </a:custGeom>
              <a:solidFill>
                <a:srgbClr val="FF8C00"/>
              </a:solidFill>
              <a:ln w="46611" cap="flat">
                <a:noFill/>
                <a:prstDash val="solid"/>
                <a:miter/>
              </a:ln>
            </p:spPr>
            <p:txBody>
              <a:bodyPr rtlCol="0" anchor="ctr"/>
              <a:lstStyle/>
              <a:p>
                <a:endParaRPr lang="en-ID"/>
              </a:p>
            </p:txBody>
          </p:sp>
          <p:grpSp>
            <p:nvGrpSpPr>
              <p:cNvPr id="51" name="Graphic 14">
                <a:extLst>
                  <a:ext uri="{FF2B5EF4-FFF2-40B4-BE49-F238E27FC236}">
                    <a16:creationId xmlns="" xmlns:a16="http://schemas.microsoft.com/office/drawing/2014/main" id="{8E9B0355-7080-49B3-98ED-925BCC5D38BC}"/>
                  </a:ext>
                </a:extLst>
              </p:cNvPr>
              <p:cNvGrpSpPr/>
              <p:nvPr/>
            </p:nvGrpSpPr>
            <p:grpSpPr>
              <a:xfrm>
                <a:off x="9084965" y="3403245"/>
                <a:ext cx="1072056" cy="1444945"/>
                <a:chOff x="9084965" y="3403245"/>
                <a:chExt cx="1072056" cy="1444945"/>
              </a:xfrm>
              <a:solidFill>
                <a:srgbClr val="FFFFF0"/>
              </a:solidFill>
            </p:grpSpPr>
            <p:sp>
              <p:nvSpPr>
                <p:cNvPr id="52" name="Freeform: Shape 51">
                  <a:extLst>
                    <a:ext uri="{FF2B5EF4-FFF2-40B4-BE49-F238E27FC236}">
                      <a16:creationId xmlns="" xmlns:a16="http://schemas.microsoft.com/office/drawing/2014/main" id="{E76E8E27-8166-45AB-B385-E47769208D46}"/>
                    </a:ext>
                  </a:extLst>
                </p:cNvPr>
                <p:cNvSpPr/>
                <p:nvPr/>
              </p:nvSpPr>
              <p:spPr>
                <a:xfrm>
                  <a:off x="9414072" y="3403245"/>
                  <a:ext cx="745778" cy="1211889"/>
                </a:xfrm>
                <a:custGeom>
                  <a:avLst/>
                  <a:gdLst>
                    <a:gd name="connsiteX0" fmla="*/ 11059 w 745777"/>
                    <a:gd name="connsiteY0" fmla="*/ 1226324 h 1211889"/>
                    <a:gd name="connsiteX1" fmla="*/ 77247 w 745777"/>
                    <a:gd name="connsiteY1" fmla="*/ 1231917 h 1211889"/>
                    <a:gd name="connsiteX2" fmla="*/ 685056 w 745777"/>
                    <a:gd name="connsiteY2" fmla="*/ 16765 h 1211889"/>
                    <a:gd name="connsiteX3" fmla="*/ 618868 w 745777"/>
                    <a:gd name="connsiteY3" fmla="*/ 11172 h 1211889"/>
                    <a:gd name="connsiteX4" fmla="*/ 613275 w 745777"/>
                    <a:gd name="connsiteY4" fmla="*/ 77359 h 1211889"/>
                    <a:gd name="connsiteX5" fmla="*/ 16186 w 745777"/>
                    <a:gd name="connsiteY5" fmla="*/ 1159670 h 1211889"/>
                    <a:gd name="connsiteX6" fmla="*/ 11059 w 745777"/>
                    <a:gd name="connsiteY6" fmla="*/ 1226324 h 121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5777" h="1211889">
                      <a:moveTo>
                        <a:pt x="11059" y="1226324"/>
                      </a:moveTo>
                      <a:cubicBezTo>
                        <a:pt x="27839" y="1246367"/>
                        <a:pt x="57670" y="1248697"/>
                        <a:pt x="77247" y="1231917"/>
                      </a:cubicBezTo>
                      <a:cubicBezTo>
                        <a:pt x="611876" y="779323"/>
                        <a:pt x="878958" y="245626"/>
                        <a:pt x="685056" y="16765"/>
                      </a:cubicBezTo>
                      <a:cubicBezTo>
                        <a:pt x="668276" y="-3278"/>
                        <a:pt x="638445" y="-5608"/>
                        <a:pt x="618868" y="11172"/>
                      </a:cubicBezTo>
                      <a:cubicBezTo>
                        <a:pt x="598825" y="27952"/>
                        <a:pt x="596495" y="57783"/>
                        <a:pt x="613275" y="77359"/>
                      </a:cubicBezTo>
                      <a:cubicBezTo>
                        <a:pt x="750778" y="239566"/>
                        <a:pt x="543358" y="713135"/>
                        <a:pt x="16186" y="1159670"/>
                      </a:cubicBezTo>
                      <a:cubicBezTo>
                        <a:pt x="-2925" y="1176916"/>
                        <a:pt x="-5721" y="1206281"/>
                        <a:pt x="11059" y="1226324"/>
                      </a:cubicBezTo>
                      <a:close/>
                    </a:path>
                  </a:pathLst>
                </a:custGeom>
                <a:solidFill>
                  <a:srgbClr val="FFFFF0"/>
                </a:solidFill>
                <a:ln w="46611" cap="flat">
                  <a:noFill/>
                  <a:prstDash val="solid"/>
                  <a:miter/>
                </a:ln>
              </p:spPr>
              <p:txBody>
                <a:bodyPr rtlCol="0" anchor="ctr"/>
                <a:lstStyle/>
                <a:p>
                  <a:endParaRPr lang="en-ID"/>
                </a:p>
              </p:txBody>
            </p:sp>
            <p:sp>
              <p:nvSpPr>
                <p:cNvPr id="53" name="Freeform: Shape 52">
                  <a:extLst>
                    <a:ext uri="{FF2B5EF4-FFF2-40B4-BE49-F238E27FC236}">
                      <a16:creationId xmlns="" xmlns:a16="http://schemas.microsoft.com/office/drawing/2014/main" id="{BDBDAF1F-9777-4558-9030-E425EB32923B}"/>
                    </a:ext>
                  </a:extLst>
                </p:cNvPr>
                <p:cNvSpPr/>
                <p:nvPr/>
              </p:nvSpPr>
              <p:spPr>
                <a:xfrm>
                  <a:off x="9084965" y="4662525"/>
                  <a:ext cx="279667" cy="186445"/>
                </a:xfrm>
                <a:custGeom>
                  <a:avLst/>
                  <a:gdLst>
                    <a:gd name="connsiteX0" fmla="*/ 11092 w 279666"/>
                    <a:gd name="connsiteY0" fmla="*/ 209888 h 186444"/>
                    <a:gd name="connsiteX1" fmla="*/ 71686 w 279666"/>
                    <a:gd name="connsiteY1" fmla="*/ 219676 h 186444"/>
                    <a:gd name="connsiteX2" fmla="*/ 272580 w 279666"/>
                    <a:gd name="connsiteY2" fmla="*/ 85902 h 186444"/>
                    <a:gd name="connsiteX3" fmla="*/ 284233 w 279666"/>
                    <a:gd name="connsiteY3" fmla="*/ 20181 h 186444"/>
                    <a:gd name="connsiteX4" fmla="*/ 218511 w 279666"/>
                    <a:gd name="connsiteY4" fmla="*/ 8528 h 186444"/>
                    <a:gd name="connsiteX5" fmla="*/ 22279 w 279666"/>
                    <a:gd name="connsiteY5" fmla="*/ 139505 h 186444"/>
                    <a:gd name="connsiteX6" fmla="*/ 6897 w 279666"/>
                    <a:gd name="connsiteY6" fmla="*/ 204294 h 186444"/>
                    <a:gd name="connsiteX7" fmla="*/ 11092 w 279666"/>
                    <a:gd name="connsiteY7" fmla="*/ 209888 h 186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9666" h="186444">
                      <a:moveTo>
                        <a:pt x="11092" y="209888"/>
                      </a:moveTo>
                      <a:cubicBezTo>
                        <a:pt x="26008" y="227134"/>
                        <a:pt x="51643" y="231795"/>
                        <a:pt x="71686" y="219676"/>
                      </a:cubicBezTo>
                      <a:cubicBezTo>
                        <a:pt x="154654" y="168404"/>
                        <a:pt x="267919" y="89165"/>
                        <a:pt x="272580" y="85902"/>
                      </a:cubicBezTo>
                      <a:cubicBezTo>
                        <a:pt x="294022" y="70987"/>
                        <a:pt x="299149" y="41622"/>
                        <a:pt x="284233" y="20181"/>
                      </a:cubicBezTo>
                      <a:cubicBezTo>
                        <a:pt x="268852" y="-1261"/>
                        <a:pt x="239952" y="-6388"/>
                        <a:pt x="218511" y="8528"/>
                      </a:cubicBezTo>
                      <a:cubicBezTo>
                        <a:pt x="217579" y="9460"/>
                        <a:pt x="102916" y="89631"/>
                        <a:pt x="22279" y="139505"/>
                      </a:cubicBezTo>
                      <a:cubicBezTo>
                        <a:pt x="371" y="153022"/>
                        <a:pt x="-6620" y="181921"/>
                        <a:pt x="6897" y="204294"/>
                      </a:cubicBezTo>
                      <a:cubicBezTo>
                        <a:pt x="8295" y="206159"/>
                        <a:pt x="9694" y="208490"/>
                        <a:pt x="11092" y="209888"/>
                      </a:cubicBezTo>
                      <a:close/>
                    </a:path>
                  </a:pathLst>
                </a:custGeom>
                <a:solidFill>
                  <a:srgbClr val="FFFFF0"/>
                </a:solidFill>
                <a:ln w="46611" cap="flat">
                  <a:noFill/>
                  <a:prstDash val="solid"/>
                  <a:miter/>
                </a:ln>
              </p:spPr>
              <p:txBody>
                <a:bodyPr rtlCol="0" anchor="ctr"/>
                <a:lstStyle/>
                <a:p>
                  <a:endParaRPr lang="en-ID"/>
                </a:p>
              </p:txBody>
            </p:sp>
          </p:grpSp>
        </p:grpSp>
        <p:grpSp>
          <p:nvGrpSpPr>
            <p:cNvPr id="13" name="Graphic 14">
              <a:extLst>
                <a:ext uri="{FF2B5EF4-FFF2-40B4-BE49-F238E27FC236}">
                  <a16:creationId xmlns="" xmlns:a16="http://schemas.microsoft.com/office/drawing/2014/main" id="{CE8DD9CB-56BF-44C4-8524-386249579640}"/>
                </a:ext>
              </a:extLst>
            </p:cNvPr>
            <p:cNvGrpSpPr/>
            <p:nvPr/>
          </p:nvGrpSpPr>
          <p:grpSpPr>
            <a:xfrm>
              <a:off x="5733404" y="706231"/>
              <a:ext cx="4448826" cy="4246693"/>
              <a:chOff x="5733404" y="706231"/>
              <a:chExt cx="4448826" cy="4246693"/>
            </a:xfrm>
            <a:solidFill>
              <a:srgbClr val="FFFFFF">
                <a:alpha val="20000"/>
              </a:srgbClr>
            </a:solidFill>
          </p:grpSpPr>
          <p:sp>
            <p:nvSpPr>
              <p:cNvPr id="33" name="Freeform: Shape 32">
                <a:extLst>
                  <a:ext uri="{FF2B5EF4-FFF2-40B4-BE49-F238E27FC236}">
                    <a16:creationId xmlns="" xmlns:a16="http://schemas.microsoft.com/office/drawing/2014/main" id="{3A3064EB-5CA5-4795-A017-20705ED66757}"/>
                  </a:ext>
                </a:extLst>
              </p:cNvPr>
              <p:cNvSpPr/>
              <p:nvPr/>
            </p:nvSpPr>
            <p:spPr>
              <a:xfrm>
                <a:off x="6420107" y="800847"/>
                <a:ext cx="2237334" cy="2610223"/>
              </a:xfrm>
              <a:custGeom>
                <a:avLst/>
                <a:gdLst>
                  <a:gd name="connsiteX0" fmla="*/ 26107 w 2237333"/>
                  <a:gd name="connsiteY0" fmla="*/ 17330 h 2610223"/>
                  <a:gd name="connsiteX1" fmla="*/ 17717 w 2237333"/>
                  <a:gd name="connsiteY1" fmla="*/ 121273 h 2610223"/>
                  <a:gd name="connsiteX2" fmla="*/ 2138989 w 2237333"/>
                  <a:gd name="connsiteY2" fmla="*/ 2625223 h 2610223"/>
                  <a:gd name="connsiteX3" fmla="*/ 2242932 w 2237333"/>
                  <a:gd name="connsiteY3" fmla="*/ 2633613 h 2610223"/>
                  <a:gd name="connsiteX4" fmla="*/ 2242932 w 2237333"/>
                  <a:gd name="connsiteY4" fmla="*/ 2633613 h 2610223"/>
                  <a:gd name="connsiteX5" fmla="*/ 2251322 w 2237333"/>
                  <a:gd name="connsiteY5" fmla="*/ 2529670 h 2610223"/>
                  <a:gd name="connsiteX6" fmla="*/ 130050 w 2237333"/>
                  <a:gd name="connsiteY6" fmla="*/ 26186 h 2610223"/>
                  <a:gd name="connsiteX7" fmla="*/ 26107 w 2237333"/>
                  <a:gd name="connsiteY7" fmla="*/ 17330 h 2610223"/>
                  <a:gd name="connsiteX8" fmla="*/ 26107 w 2237333"/>
                  <a:gd name="connsiteY8" fmla="*/ 17330 h 2610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7333" h="2610223">
                    <a:moveTo>
                      <a:pt x="26107" y="17330"/>
                    </a:moveTo>
                    <a:cubicBezTo>
                      <a:pt x="-5122" y="43432"/>
                      <a:pt x="-8851" y="90043"/>
                      <a:pt x="17717" y="121273"/>
                    </a:cubicBezTo>
                    <a:lnTo>
                      <a:pt x="2138989" y="2625223"/>
                    </a:lnTo>
                    <a:cubicBezTo>
                      <a:pt x="2165558" y="2656452"/>
                      <a:pt x="2211703" y="2660181"/>
                      <a:pt x="2242932" y="2633613"/>
                    </a:cubicBezTo>
                    <a:lnTo>
                      <a:pt x="2242932" y="2633613"/>
                    </a:lnTo>
                    <a:cubicBezTo>
                      <a:pt x="2274162" y="2607510"/>
                      <a:pt x="2277891" y="2560899"/>
                      <a:pt x="2251322" y="2529670"/>
                    </a:cubicBezTo>
                    <a:lnTo>
                      <a:pt x="130050" y="26186"/>
                    </a:lnTo>
                    <a:cubicBezTo>
                      <a:pt x="103948" y="-5043"/>
                      <a:pt x="57336" y="-8772"/>
                      <a:pt x="26107" y="17330"/>
                    </a:cubicBezTo>
                    <a:lnTo>
                      <a:pt x="26107" y="17330"/>
                    </a:lnTo>
                    <a:close/>
                  </a:path>
                </a:pathLst>
              </a:custGeom>
              <a:solidFill>
                <a:srgbClr val="FFFFFF">
                  <a:alpha val="20000"/>
                </a:srgbClr>
              </a:solidFill>
              <a:ln w="46611" cap="flat">
                <a:noFill/>
                <a:prstDash val="solid"/>
                <a:miter/>
              </a:ln>
            </p:spPr>
            <p:txBody>
              <a:bodyPr rtlCol="0" anchor="ctr"/>
              <a:lstStyle/>
              <a:p>
                <a:endParaRPr lang="en-ID"/>
              </a:p>
            </p:txBody>
          </p:sp>
          <p:grpSp>
            <p:nvGrpSpPr>
              <p:cNvPr id="34" name="Graphic 14">
                <a:extLst>
                  <a:ext uri="{FF2B5EF4-FFF2-40B4-BE49-F238E27FC236}">
                    <a16:creationId xmlns="" xmlns:a16="http://schemas.microsoft.com/office/drawing/2014/main" id="{B5DDB3ED-166B-4656-8156-E79EAE44B9E0}"/>
                  </a:ext>
                </a:extLst>
              </p:cNvPr>
              <p:cNvGrpSpPr/>
              <p:nvPr/>
            </p:nvGrpSpPr>
            <p:grpSpPr>
              <a:xfrm>
                <a:off x="8411007" y="706231"/>
                <a:ext cx="1771223" cy="2423779"/>
                <a:chOff x="8411007" y="706231"/>
                <a:chExt cx="1771223" cy="2423779"/>
              </a:xfrm>
              <a:solidFill>
                <a:srgbClr val="FFFFFF">
                  <a:alpha val="20000"/>
                </a:srgbClr>
              </a:solidFill>
            </p:grpSpPr>
            <p:sp>
              <p:nvSpPr>
                <p:cNvPr id="41" name="Freeform: Shape 40">
                  <a:extLst>
                    <a:ext uri="{FF2B5EF4-FFF2-40B4-BE49-F238E27FC236}">
                      <a16:creationId xmlns="" xmlns:a16="http://schemas.microsoft.com/office/drawing/2014/main" id="{D7E6F7A3-A437-4CF0-A3C6-7BB2D7097CC6}"/>
                    </a:ext>
                  </a:extLst>
                </p:cNvPr>
                <p:cNvSpPr/>
                <p:nvPr/>
              </p:nvSpPr>
              <p:spPr>
                <a:xfrm>
                  <a:off x="9966046" y="1704480"/>
                  <a:ext cx="233056" cy="1398334"/>
                </a:xfrm>
                <a:custGeom>
                  <a:avLst/>
                  <a:gdLst>
                    <a:gd name="connsiteX0" fmla="*/ 186685 w 233055"/>
                    <a:gd name="connsiteY0" fmla="*/ 241 h 1398333"/>
                    <a:gd name="connsiteX1" fmla="*/ 106980 w 233055"/>
                    <a:gd name="connsiteY1" fmla="*/ 67827 h 1398333"/>
                    <a:gd name="connsiteX2" fmla="*/ 241 w 233055"/>
                    <a:gd name="connsiteY2" fmla="*/ 1356624 h 1398333"/>
                    <a:gd name="connsiteX3" fmla="*/ 67827 w 233055"/>
                    <a:gd name="connsiteY3" fmla="*/ 1436329 h 1398333"/>
                    <a:gd name="connsiteX4" fmla="*/ 67827 w 233055"/>
                    <a:gd name="connsiteY4" fmla="*/ 1436329 h 1398333"/>
                    <a:gd name="connsiteX5" fmla="*/ 147532 w 233055"/>
                    <a:gd name="connsiteY5" fmla="*/ 1368743 h 1398333"/>
                    <a:gd name="connsiteX6" fmla="*/ 254271 w 233055"/>
                    <a:gd name="connsiteY6" fmla="*/ 79946 h 1398333"/>
                    <a:gd name="connsiteX7" fmla="*/ 186685 w 233055"/>
                    <a:gd name="connsiteY7" fmla="*/ 241 h 1398333"/>
                    <a:gd name="connsiteX8" fmla="*/ 186685 w 233055"/>
                    <a:gd name="connsiteY8" fmla="*/ 241 h 1398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3055" h="1398333">
                      <a:moveTo>
                        <a:pt x="186685" y="241"/>
                      </a:moveTo>
                      <a:cubicBezTo>
                        <a:pt x="146133" y="-3022"/>
                        <a:pt x="110709" y="27275"/>
                        <a:pt x="106980" y="67827"/>
                      </a:cubicBezTo>
                      <a:lnTo>
                        <a:pt x="241" y="1356624"/>
                      </a:lnTo>
                      <a:cubicBezTo>
                        <a:pt x="-3022" y="1397176"/>
                        <a:pt x="27275" y="1433067"/>
                        <a:pt x="67827" y="1436329"/>
                      </a:cubicBezTo>
                      <a:lnTo>
                        <a:pt x="67827" y="1436329"/>
                      </a:lnTo>
                      <a:cubicBezTo>
                        <a:pt x="108378" y="1439592"/>
                        <a:pt x="144269" y="1409761"/>
                        <a:pt x="147532" y="1368743"/>
                      </a:cubicBezTo>
                      <a:lnTo>
                        <a:pt x="254271" y="79946"/>
                      </a:lnTo>
                      <a:cubicBezTo>
                        <a:pt x="257068" y="39394"/>
                        <a:pt x="227237" y="3504"/>
                        <a:pt x="186685" y="241"/>
                      </a:cubicBezTo>
                      <a:lnTo>
                        <a:pt x="186685" y="241"/>
                      </a:lnTo>
                      <a:close/>
                    </a:path>
                  </a:pathLst>
                </a:custGeom>
                <a:solidFill>
                  <a:srgbClr val="FFFFFF">
                    <a:alpha val="20000"/>
                  </a:srgbClr>
                </a:solidFill>
                <a:ln w="46611" cap="flat">
                  <a:noFill/>
                  <a:prstDash val="solid"/>
                  <a:miter/>
                </a:ln>
              </p:spPr>
              <p:txBody>
                <a:bodyPr rtlCol="0" anchor="ctr"/>
                <a:lstStyle/>
                <a:p>
                  <a:endParaRPr lang="en-ID"/>
                </a:p>
              </p:txBody>
            </p:sp>
            <p:sp>
              <p:nvSpPr>
                <p:cNvPr id="42" name="Freeform: Shape 41">
                  <a:extLst>
                    <a:ext uri="{FF2B5EF4-FFF2-40B4-BE49-F238E27FC236}">
                      <a16:creationId xmlns="" xmlns:a16="http://schemas.microsoft.com/office/drawing/2014/main" id="{16100695-411E-4B95-8EA3-3E16FD3AA92B}"/>
                    </a:ext>
                  </a:extLst>
                </p:cNvPr>
                <p:cNvSpPr/>
                <p:nvPr/>
              </p:nvSpPr>
              <p:spPr>
                <a:xfrm>
                  <a:off x="8655502" y="706231"/>
                  <a:ext cx="839000" cy="2283945"/>
                </a:xfrm>
                <a:custGeom>
                  <a:avLst/>
                  <a:gdLst>
                    <a:gd name="connsiteX0" fmla="*/ 51817 w 839000"/>
                    <a:gd name="connsiteY0" fmla="*/ 3342 h 2283945"/>
                    <a:gd name="connsiteX1" fmla="*/ 3342 w 839000"/>
                    <a:gd name="connsiteY1" fmla="*/ 95632 h 2283945"/>
                    <a:gd name="connsiteX2" fmla="*/ 716026 w 839000"/>
                    <a:gd name="connsiteY2" fmla="*/ 2271439 h 2283945"/>
                    <a:gd name="connsiteX3" fmla="*/ 808316 w 839000"/>
                    <a:gd name="connsiteY3" fmla="*/ 2319915 h 2283945"/>
                    <a:gd name="connsiteX4" fmla="*/ 808316 w 839000"/>
                    <a:gd name="connsiteY4" fmla="*/ 2319915 h 2283945"/>
                    <a:gd name="connsiteX5" fmla="*/ 856792 w 839000"/>
                    <a:gd name="connsiteY5" fmla="*/ 2227625 h 2283945"/>
                    <a:gd name="connsiteX6" fmla="*/ 144108 w 839000"/>
                    <a:gd name="connsiteY6" fmla="*/ 51817 h 2283945"/>
                    <a:gd name="connsiteX7" fmla="*/ 51817 w 839000"/>
                    <a:gd name="connsiteY7" fmla="*/ 3342 h 2283945"/>
                    <a:gd name="connsiteX8" fmla="*/ 51817 w 839000"/>
                    <a:gd name="connsiteY8" fmla="*/ 3342 h 22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9000" h="2283945">
                      <a:moveTo>
                        <a:pt x="51817" y="3342"/>
                      </a:moveTo>
                      <a:cubicBezTo>
                        <a:pt x="13130" y="15461"/>
                        <a:pt x="-8777" y="56945"/>
                        <a:pt x="3342" y="95632"/>
                      </a:cubicBezTo>
                      <a:lnTo>
                        <a:pt x="716026" y="2271439"/>
                      </a:lnTo>
                      <a:cubicBezTo>
                        <a:pt x="728145" y="2310127"/>
                        <a:pt x="769629" y="2332034"/>
                        <a:pt x="808316" y="2319915"/>
                      </a:cubicBezTo>
                      <a:lnTo>
                        <a:pt x="808316" y="2319915"/>
                      </a:lnTo>
                      <a:cubicBezTo>
                        <a:pt x="847003" y="2307796"/>
                        <a:pt x="868910" y="2266312"/>
                        <a:pt x="856792" y="2227625"/>
                      </a:cubicBezTo>
                      <a:lnTo>
                        <a:pt x="144108" y="51817"/>
                      </a:lnTo>
                      <a:cubicBezTo>
                        <a:pt x="131989" y="13130"/>
                        <a:pt x="90971" y="-8777"/>
                        <a:pt x="51817" y="3342"/>
                      </a:cubicBezTo>
                      <a:lnTo>
                        <a:pt x="51817" y="3342"/>
                      </a:lnTo>
                      <a:close/>
                    </a:path>
                  </a:pathLst>
                </a:custGeom>
                <a:solidFill>
                  <a:srgbClr val="FFFFFF">
                    <a:alpha val="20000"/>
                  </a:srgbClr>
                </a:solidFill>
                <a:ln w="46611" cap="flat">
                  <a:noFill/>
                  <a:prstDash val="solid"/>
                  <a:miter/>
                </a:ln>
              </p:spPr>
              <p:txBody>
                <a:bodyPr rtlCol="0" anchor="ctr"/>
                <a:lstStyle/>
                <a:p>
                  <a:endParaRPr lang="en-ID"/>
                </a:p>
              </p:txBody>
            </p:sp>
            <p:sp>
              <p:nvSpPr>
                <p:cNvPr id="43" name="Freeform: Shape 42">
                  <a:extLst>
                    <a:ext uri="{FF2B5EF4-FFF2-40B4-BE49-F238E27FC236}">
                      <a16:creationId xmlns="" xmlns:a16="http://schemas.microsoft.com/office/drawing/2014/main" id="{D93FCE53-EE0C-4BF6-832B-996B2A720CFE}"/>
                    </a:ext>
                  </a:extLst>
                </p:cNvPr>
                <p:cNvSpPr/>
                <p:nvPr/>
              </p:nvSpPr>
              <p:spPr>
                <a:xfrm>
                  <a:off x="8411007" y="2174488"/>
                  <a:ext cx="605945" cy="932223"/>
                </a:xfrm>
                <a:custGeom>
                  <a:avLst/>
                  <a:gdLst>
                    <a:gd name="connsiteX0" fmla="*/ 37155 w 605944"/>
                    <a:gd name="connsiteY0" fmla="*/ 9862 h 932222"/>
                    <a:gd name="connsiteX1" fmla="*/ 9654 w 605944"/>
                    <a:gd name="connsiteY1" fmla="*/ 110542 h 932222"/>
                    <a:gd name="connsiteX2" fmla="*/ 484622 w 605944"/>
                    <a:gd name="connsiteY2" fmla="*/ 938821 h 932222"/>
                    <a:gd name="connsiteX3" fmla="*/ 585302 w 605944"/>
                    <a:gd name="connsiteY3" fmla="*/ 966322 h 932222"/>
                    <a:gd name="connsiteX4" fmla="*/ 585302 w 605944"/>
                    <a:gd name="connsiteY4" fmla="*/ 966322 h 932222"/>
                    <a:gd name="connsiteX5" fmla="*/ 612336 w 605944"/>
                    <a:gd name="connsiteY5" fmla="*/ 865642 h 932222"/>
                    <a:gd name="connsiteX6" fmla="*/ 137835 w 605944"/>
                    <a:gd name="connsiteY6" fmla="*/ 37362 h 932222"/>
                    <a:gd name="connsiteX7" fmla="*/ 37155 w 605944"/>
                    <a:gd name="connsiteY7" fmla="*/ 9862 h 932222"/>
                    <a:gd name="connsiteX8" fmla="*/ 37155 w 605944"/>
                    <a:gd name="connsiteY8" fmla="*/ 9862 h 93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5944" h="932222">
                      <a:moveTo>
                        <a:pt x="37155" y="9862"/>
                      </a:moveTo>
                      <a:cubicBezTo>
                        <a:pt x="1731" y="30371"/>
                        <a:pt x="-10388" y="75117"/>
                        <a:pt x="9654" y="110542"/>
                      </a:cubicBezTo>
                      <a:lnTo>
                        <a:pt x="484622" y="938821"/>
                      </a:lnTo>
                      <a:cubicBezTo>
                        <a:pt x="504665" y="974246"/>
                        <a:pt x="549878" y="986365"/>
                        <a:pt x="585302" y="966322"/>
                      </a:cubicBezTo>
                      <a:lnTo>
                        <a:pt x="585302" y="966322"/>
                      </a:lnTo>
                      <a:cubicBezTo>
                        <a:pt x="620726" y="946279"/>
                        <a:pt x="632845" y="901067"/>
                        <a:pt x="612336" y="865642"/>
                      </a:cubicBezTo>
                      <a:lnTo>
                        <a:pt x="137835" y="37362"/>
                      </a:lnTo>
                      <a:cubicBezTo>
                        <a:pt x="117326" y="1938"/>
                        <a:pt x="72580" y="-10647"/>
                        <a:pt x="37155" y="9862"/>
                      </a:cubicBezTo>
                      <a:lnTo>
                        <a:pt x="37155" y="9862"/>
                      </a:lnTo>
                      <a:close/>
                    </a:path>
                  </a:pathLst>
                </a:custGeom>
                <a:solidFill>
                  <a:srgbClr val="FFFFFF">
                    <a:alpha val="20000"/>
                  </a:srgbClr>
                </a:solidFill>
                <a:ln w="46611" cap="flat">
                  <a:noFill/>
                  <a:prstDash val="solid"/>
                  <a:miter/>
                </a:ln>
              </p:spPr>
              <p:txBody>
                <a:bodyPr rtlCol="0" anchor="ctr"/>
                <a:lstStyle/>
                <a:p>
                  <a:endParaRPr lang="en-ID"/>
                </a:p>
              </p:txBody>
            </p:sp>
          </p:grpSp>
          <p:grpSp>
            <p:nvGrpSpPr>
              <p:cNvPr id="35" name="Graphic 14">
                <a:extLst>
                  <a:ext uri="{FF2B5EF4-FFF2-40B4-BE49-F238E27FC236}">
                    <a16:creationId xmlns="" xmlns:a16="http://schemas.microsoft.com/office/drawing/2014/main" id="{74258C02-8F5B-4D6B-82D4-7C48533F3100}"/>
                  </a:ext>
                </a:extLst>
              </p:cNvPr>
              <p:cNvGrpSpPr/>
              <p:nvPr/>
            </p:nvGrpSpPr>
            <p:grpSpPr>
              <a:xfrm>
                <a:off x="5733404" y="3181701"/>
                <a:ext cx="2330556" cy="1771223"/>
                <a:chOff x="5733404" y="3181701"/>
                <a:chExt cx="2330556" cy="1771223"/>
              </a:xfrm>
              <a:solidFill>
                <a:srgbClr val="FFFFFF">
                  <a:alpha val="20000"/>
                </a:srgbClr>
              </a:solidFill>
            </p:grpSpPr>
            <p:sp>
              <p:nvSpPr>
                <p:cNvPr id="38" name="Freeform: Shape 37">
                  <a:extLst>
                    <a:ext uri="{FF2B5EF4-FFF2-40B4-BE49-F238E27FC236}">
                      <a16:creationId xmlns="" xmlns:a16="http://schemas.microsoft.com/office/drawing/2014/main" id="{2FFC19E5-5602-4D2A-8A23-056769A3F060}"/>
                    </a:ext>
                  </a:extLst>
                </p:cNvPr>
                <p:cNvSpPr/>
                <p:nvPr/>
              </p:nvSpPr>
              <p:spPr>
                <a:xfrm>
                  <a:off x="6485127" y="4743526"/>
                  <a:ext cx="1398334" cy="233056"/>
                </a:xfrm>
                <a:custGeom>
                  <a:avLst/>
                  <a:gdLst>
                    <a:gd name="connsiteX0" fmla="*/ 241 w 1398333"/>
                    <a:gd name="connsiteY0" fmla="*/ 67827 h 233055"/>
                    <a:gd name="connsiteX1" fmla="*/ 79946 w 1398333"/>
                    <a:gd name="connsiteY1" fmla="*/ 241 h 233055"/>
                    <a:gd name="connsiteX2" fmla="*/ 1368743 w 1398333"/>
                    <a:gd name="connsiteY2" fmla="*/ 106980 h 233055"/>
                    <a:gd name="connsiteX3" fmla="*/ 1436330 w 1398333"/>
                    <a:gd name="connsiteY3" fmla="*/ 186685 h 233055"/>
                    <a:gd name="connsiteX4" fmla="*/ 1436330 w 1398333"/>
                    <a:gd name="connsiteY4" fmla="*/ 186685 h 233055"/>
                    <a:gd name="connsiteX5" fmla="*/ 1356624 w 1398333"/>
                    <a:gd name="connsiteY5" fmla="*/ 254272 h 233055"/>
                    <a:gd name="connsiteX6" fmla="*/ 67827 w 1398333"/>
                    <a:gd name="connsiteY6" fmla="*/ 147532 h 233055"/>
                    <a:gd name="connsiteX7" fmla="*/ 241 w 1398333"/>
                    <a:gd name="connsiteY7" fmla="*/ 67827 h 233055"/>
                    <a:gd name="connsiteX8" fmla="*/ 241 w 1398333"/>
                    <a:gd name="connsiteY8" fmla="*/ 67827 h 23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8333" h="233055">
                      <a:moveTo>
                        <a:pt x="241" y="67827"/>
                      </a:moveTo>
                      <a:cubicBezTo>
                        <a:pt x="3503" y="27275"/>
                        <a:pt x="39394" y="-3022"/>
                        <a:pt x="79946" y="241"/>
                      </a:cubicBezTo>
                      <a:lnTo>
                        <a:pt x="1368743" y="106980"/>
                      </a:lnTo>
                      <a:cubicBezTo>
                        <a:pt x="1409295" y="110243"/>
                        <a:pt x="1439592" y="146134"/>
                        <a:pt x="1436330" y="186685"/>
                      </a:cubicBezTo>
                      <a:lnTo>
                        <a:pt x="1436330" y="186685"/>
                      </a:lnTo>
                      <a:cubicBezTo>
                        <a:pt x="1433067" y="227237"/>
                        <a:pt x="1397642" y="257534"/>
                        <a:pt x="1356624" y="254272"/>
                      </a:cubicBezTo>
                      <a:lnTo>
                        <a:pt x="67827" y="147532"/>
                      </a:lnTo>
                      <a:cubicBezTo>
                        <a:pt x="27275" y="143803"/>
                        <a:pt x="-3022" y="108378"/>
                        <a:pt x="241" y="67827"/>
                      </a:cubicBezTo>
                      <a:lnTo>
                        <a:pt x="241" y="67827"/>
                      </a:lnTo>
                      <a:close/>
                    </a:path>
                  </a:pathLst>
                </a:custGeom>
                <a:solidFill>
                  <a:srgbClr val="FFFFFF">
                    <a:alpha val="20000"/>
                  </a:srgbClr>
                </a:solidFill>
                <a:ln w="46611" cap="flat">
                  <a:noFill/>
                  <a:prstDash val="solid"/>
                  <a:miter/>
                </a:ln>
              </p:spPr>
              <p:txBody>
                <a:bodyPr rtlCol="0" anchor="ctr"/>
                <a:lstStyle/>
                <a:p>
                  <a:endParaRPr lang="en-ID"/>
                </a:p>
              </p:txBody>
            </p:sp>
            <p:sp>
              <p:nvSpPr>
                <p:cNvPr id="39" name="Freeform: Shape 38">
                  <a:extLst>
                    <a:ext uri="{FF2B5EF4-FFF2-40B4-BE49-F238E27FC236}">
                      <a16:creationId xmlns="" xmlns:a16="http://schemas.microsoft.com/office/drawing/2014/main" id="{3E288E40-D1EB-41BB-8D0E-7CE13304FE75}"/>
                    </a:ext>
                  </a:extLst>
                </p:cNvPr>
                <p:cNvSpPr/>
                <p:nvPr/>
              </p:nvSpPr>
              <p:spPr>
                <a:xfrm>
                  <a:off x="5733404" y="3181701"/>
                  <a:ext cx="2144112" cy="1165278"/>
                </a:xfrm>
                <a:custGeom>
                  <a:avLst/>
                  <a:gdLst>
                    <a:gd name="connsiteX0" fmla="*/ 8050 w 2144111"/>
                    <a:gd name="connsiteY0" fmla="*/ 40678 h 1165278"/>
                    <a:gd name="connsiteX1" fmla="*/ 107332 w 2144111"/>
                    <a:gd name="connsiteY1" fmla="*/ 8050 h 1165278"/>
                    <a:gd name="connsiteX2" fmla="*/ 2136314 w 2144111"/>
                    <a:gd name="connsiteY2" fmla="*/ 1068919 h 1165278"/>
                    <a:gd name="connsiteX3" fmla="*/ 2168942 w 2144111"/>
                    <a:gd name="connsiteY3" fmla="*/ 1167735 h 1165278"/>
                    <a:gd name="connsiteX4" fmla="*/ 2168942 w 2144111"/>
                    <a:gd name="connsiteY4" fmla="*/ 1167735 h 1165278"/>
                    <a:gd name="connsiteX5" fmla="*/ 2070126 w 2144111"/>
                    <a:gd name="connsiteY5" fmla="*/ 1200363 h 1165278"/>
                    <a:gd name="connsiteX6" fmla="*/ 40678 w 2144111"/>
                    <a:gd name="connsiteY6" fmla="*/ 139493 h 1165278"/>
                    <a:gd name="connsiteX7" fmla="*/ 8050 w 2144111"/>
                    <a:gd name="connsiteY7" fmla="*/ 40678 h 1165278"/>
                    <a:gd name="connsiteX8" fmla="*/ 8050 w 2144111"/>
                    <a:gd name="connsiteY8" fmla="*/ 40678 h 1165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4111" h="1165278">
                      <a:moveTo>
                        <a:pt x="8050" y="40678"/>
                      </a:moveTo>
                      <a:cubicBezTo>
                        <a:pt x="26228" y="4321"/>
                        <a:pt x="70509" y="-10594"/>
                        <a:pt x="107332" y="8050"/>
                      </a:cubicBezTo>
                      <a:lnTo>
                        <a:pt x="2136314" y="1068919"/>
                      </a:lnTo>
                      <a:cubicBezTo>
                        <a:pt x="2172671" y="1087098"/>
                        <a:pt x="2187120" y="1131378"/>
                        <a:pt x="2168942" y="1167735"/>
                      </a:cubicBezTo>
                      <a:lnTo>
                        <a:pt x="2168942" y="1167735"/>
                      </a:lnTo>
                      <a:cubicBezTo>
                        <a:pt x="2150764" y="1204091"/>
                        <a:pt x="2106483" y="1218541"/>
                        <a:pt x="2070126" y="1200363"/>
                      </a:cubicBezTo>
                      <a:lnTo>
                        <a:pt x="40678" y="139493"/>
                      </a:lnTo>
                      <a:cubicBezTo>
                        <a:pt x="4321" y="121315"/>
                        <a:pt x="-10594" y="77034"/>
                        <a:pt x="8050" y="40678"/>
                      </a:cubicBezTo>
                      <a:lnTo>
                        <a:pt x="8050" y="40678"/>
                      </a:lnTo>
                      <a:close/>
                    </a:path>
                  </a:pathLst>
                </a:custGeom>
                <a:solidFill>
                  <a:srgbClr val="FFFFFF">
                    <a:alpha val="20000"/>
                  </a:srgbClr>
                </a:solidFill>
                <a:ln w="46611" cap="flat">
                  <a:noFill/>
                  <a:prstDash val="solid"/>
                  <a:miter/>
                </a:ln>
              </p:spPr>
              <p:txBody>
                <a:bodyPr rtlCol="0" anchor="ctr"/>
                <a:lstStyle/>
                <a:p>
                  <a:endParaRPr lang="en-ID"/>
                </a:p>
              </p:txBody>
            </p:sp>
            <p:sp>
              <p:nvSpPr>
                <p:cNvPr id="40" name="Freeform: Shape 39">
                  <a:extLst>
                    <a:ext uri="{FF2B5EF4-FFF2-40B4-BE49-F238E27FC236}">
                      <a16:creationId xmlns="" xmlns:a16="http://schemas.microsoft.com/office/drawing/2014/main" id="{FE592AD9-38A4-477B-BFB5-855BFF485151}"/>
                    </a:ext>
                  </a:extLst>
                </p:cNvPr>
                <p:cNvSpPr/>
                <p:nvPr/>
              </p:nvSpPr>
              <p:spPr>
                <a:xfrm>
                  <a:off x="7639676" y="3539674"/>
                  <a:ext cx="466111" cy="372889"/>
                </a:xfrm>
                <a:custGeom>
                  <a:avLst/>
                  <a:gdLst>
                    <a:gd name="connsiteX0" fmla="*/ 16563 w 466111"/>
                    <a:gd name="connsiteY0" fmla="*/ 27161 h 372889"/>
                    <a:gd name="connsiteX1" fmla="*/ 120506 w 466111"/>
                    <a:gd name="connsiteY1" fmla="*/ 16907 h 372889"/>
                    <a:gd name="connsiteX2" fmla="*/ 442123 w 466111"/>
                    <a:gd name="connsiteY2" fmla="*/ 263480 h 372889"/>
                    <a:gd name="connsiteX3" fmla="*/ 452377 w 466111"/>
                    <a:gd name="connsiteY3" fmla="*/ 366956 h 372889"/>
                    <a:gd name="connsiteX4" fmla="*/ 452377 w 466111"/>
                    <a:gd name="connsiteY4" fmla="*/ 366956 h 372889"/>
                    <a:gd name="connsiteX5" fmla="*/ 348434 w 466111"/>
                    <a:gd name="connsiteY5" fmla="*/ 377211 h 372889"/>
                    <a:gd name="connsiteX6" fmla="*/ 26818 w 466111"/>
                    <a:gd name="connsiteY6" fmla="*/ 131104 h 372889"/>
                    <a:gd name="connsiteX7" fmla="*/ 16563 w 466111"/>
                    <a:gd name="connsiteY7" fmla="*/ 27161 h 372889"/>
                    <a:gd name="connsiteX8" fmla="*/ 16563 w 466111"/>
                    <a:gd name="connsiteY8" fmla="*/ 27161 h 372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6111" h="372889">
                      <a:moveTo>
                        <a:pt x="16563" y="27161"/>
                      </a:moveTo>
                      <a:cubicBezTo>
                        <a:pt x="42199" y="-4534"/>
                        <a:pt x="88810" y="-9195"/>
                        <a:pt x="120506" y="16907"/>
                      </a:cubicBezTo>
                      <a:lnTo>
                        <a:pt x="442123" y="263480"/>
                      </a:lnTo>
                      <a:cubicBezTo>
                        <a:pt x="473818" y="289116"/>
                        <a:pt x="478479" y="335727"/>
                        <a:pt x="452377" y="366956"/>
                      </a:cubicBezTo>
                      <a:lnTo>
                        <a:pt x="452377" y="366956"/>
                      </a:lnTo>
                      <a:cubicBezTo>
                        <a:pt x="426741" y="398652"/>
                        <a:pt x="380130" y="403313"/>
                        <a:pt x="348434" y="377211"/>
                      </a:cubicBezTo>
                      <a:lnTo>
                        <a:pt x="26818" y="131104"/>
                      </a:lnTo>
                      <a:cubicBezTo>
                        <a:pt x="-4412" y="105002"/>
                        <a:pt x="-9073" y="58857"/>
                        <a:pt x="16563" y="27161"/>
                      </a:cubicBezTo>
                      <a:lnTo>
                        <a:pt x="16563" y="27161"/>
                      </a:lnTo>
                      <a:close/>
                    </a:path>
                  </a:pathLst>
                </a:custGeom>
                <a:solidFill>
                  <a:srgbClr val="FFFFFF">
                    <a:alpha val="20000"/>
                  </a:srgbClr>
                </a:solidFill>
                <a:ln w="46611" cap="flat">
                  <a:noFill/>
                  <a:prstDash val="solid"/>
                  <a:miter/>
                </a:ln>
              </p:spPr>
              <p:txBody>
                <a:bodyPr rtlCol="0" anchor="ctr"/>
                <a:lstStyle/>
                <a:p>
                  <a:endParaRPr lang="en-ID"/>
                </a:p>
              </p:txBody>
            </p:sp>
          </p:grpSp>
          <p:sp>
            <p:nvSpPr>
              <p:cNvPr id="36" name="Freeform: Shape 35">
                <a:extLst>
                  <a:ext uri="{FF2B5EF4-FFF2-40B4-BE49-F238E27FC236}">
                    <a16:creationId xmlns="" xmlns:a16="http://schemas.microsoft.com/office/drawing/2014/main" id="{EEE55030-C3CF-43F0-B693-6844FCA7584E}"/>
                  </a:ext>
                </a:extLst>
              </p:cNvPr>
              <p:cNvSpPr/>
              <p:nvPr/>
            </p:nvSpPr>
            <p:spPr>
              <a:xfrm>
                <a:off x="7138690" y="2595993"/>
                <a:ext cx="839000" cy="745778"/>
              </a:xfrm>
              <a:custGeom>
                <a:avLst/>
                <a:gdLst>
                  <a:gd name="connsiteX0" fmla="*/ 16946 w 839000"/>
                  <a:gd name="connsiteY0" fmla="*/ 26967 h 745778"/>
                  <a:gd name="connsiteX1" fmla="*/ 26734 w 839000"/>
                  <a:gd name="connsiteY1" fmla="*/ 130910 h 745778"/>
                  <a:gd name="connsiteX2" fmla="*/ 762724 w 839000"/>
                  <a:gd name="connsiteY2" fmla="*/ 739185 h 745778"/>
                  <a:gd name="connsiteX3" fmla="*/ 866666 w 839000"/>
                  <a:gd name="connsiteY3" fmla="*/ 729397 h 745778"/>
                  <a:gd name="connsiteX4" fmla="*/ 866666 w 839000"/>
                  <a:gd name="connsiteY4" fmla="*/ 729397 h 745778"/>
                  <a:gd name="connsiteX5" fmla="*/ 856878 w 839000"/>
                  <a:gd name="connsiteY5" fmla="*/ 625454 h 745778"/>
                  <a:gd name="connsiteX6" fmla="*/ 120888 w 839000"/>
                  <a:gd name="connsiteY6" fmla="*/ 16713 h 745778"/>
                  <a:gd name="connsiteX7" fmla="*/ 16946 w 839000"/>
                  <a:gd name="connsiteY7" fmla="*/ 26967 h 745778"/>
                  <a:gd name="connsiteX8" fmla="*/ 16946 w 839000"/>
                  <a:gd name="connsiteY8" fmla="*/ 26967 h 745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9000" h="745778">
                    <a:moveTo>
                      <a:pt x="16946" y="26967"/>
                    </a:moveTo>
                    <a:cubicBezTo>
                      <a:pt x="-9157" y="58197"/>
                      <a:pt x="-4495" y="104808"/>
                      <a:pt x="26734" y="130910"/>
                    </a:cubicBezTo>
                    <a:lnTo>
                      <a:pt x="762724" y="739185"/>
                    </a:lnTo>
                    <a:cubicBezTo>
                      <a:pt x="793953" y="765288"/>
                      <a:pt x="840564" y="760627"/>
                      <a:pt x="866666" y="729397"/>
                    </a:cubicBezTo>
                    <a:lnTo>
                      <a:pt x="866666" y="729397"/>
                    </a:lnTo>
                    <a:cubicBezTo>
                      <a:pt x="892769" y="698168"/>
                      <a:pt x="888107" y="651556"/>
                      <a:pt x="856878" y="625454"/>
                    </a:cubicBezTo>
                    <a:lnTo>
                      <a:pt x="120888" y="16713"/>
                    </a:lnTo>
                    <a:cubicBezTo>
                      <a:pt x="89659" y="-8923"/>
                      <a:pt x="43048" y="-4728"/>
                      <a:pt x="16946" y="26967"/>
                    </a:cubicBezTo>
                    <a:lnTo>
                      <a:pt x="16946" y="26967"/>
                    </a:lnTo>
                    <a:close/>
                  </a:path>
                </a:pathLst>
              </a:custGeom>
              <a:solidFill>
                <a:srgbClr val="FFFFFF">
                  <a:alpha val="20000"/>
                </a:srgbClr>
              </a:solidFill>
              <a:ln w="46611" cap="flat">
                <a:noFill/>
                <a:prstDash val="solid"/>
                <a:miter/>
              </a:ln>
            </p:spPr>
            <p:txBody>
              <a:bodyPr rtlCol="0" anchor="ctr"/>
              <a:lstStyle/>
              <a:p>
                <a:endParaRPr lang="en-ID"/>
              </a:p>
            </p:txBody>
          </p:sp>
          <p:sp>
            <p:nvSpPr>
              <p:cNvPr id="37" name="Freeform: Shape 36">
                <a:extLst>
                  <a:ext uri="{FF2B5EF4-FFF2-40B4-BE49-F238E27FC236}">
                    <a16:creationId xmlns="" xmlns:a16="http://schemas.microsoft.com/office/drawing/2014/main" id="{032BDD4E-7E7B-46BA-A083-E469673F61E6}"/>
                  </a:ext>
                </a:extLst>
              </p:cNvPr>
              <p:cNvSpPr/>
              <p:nvPr/>
            </p:nvSpPr>
            <p:spPr>
              <a:xfrm>
                <a:off x="9502653" y="637473"/>
                <a:ext cx="233056" cy="1072056"/>
              </a:xfrm>
              <a:custGeom>
                <a:avLst/>
                <a:gdLst>
                  <a:gd name="connsiteX0" fmla="*/ 66507 w 233055"/>
                  <a:gd name="connsiteY0" fmla="*/ 319 h 1072055"/>
                  <a:gd name="connsiteX1" fmla="*/ 319 w 233055"/>
                  <a:gd name="connsiteY1" fmla="*/ 80956 h 1072055"/>
                  <a:gd name="connsiteX2" fmla="*/ 95406 w 233055"/>
                  <a:gd name="connsiteY2" fmla="*/ 1030891 h 1072055"/>
                  <a:gd name="connsiteX3" fmla="*/ 176043 w 233055"/>
                  <a:gd name="connsiteY3" fmla="*/ 1097079 h 1072055"/>
                  <a:gd name="connsiteX4" fmla="*/ 176043 w 233055"/>
                  <a:gd name="connsiteY4" fmla="*/ 1097079 h 1072055"/>
                  <a:gd name="connsiteX5" fmla="*/ 242231 w 233055"/>
                  <a:gd name="connsiteY5" fmla="*/ 1016442 h 1072055"/>
                  <a:gd name="connsiteX6" fmla="*/ 147144 w 233055"/>
                  <a:gd name="connsiteY6" fmla="*/ 66507 h 1072055"/>
                  <a:gd name="connsiteX7" fmla="*/ 66507 w 233055"/>
                  <a:gd name="connsiteY7" fmla="*/ 319 h 1072055"/>
                  <a:gd name="connsiteX8" fmla="*/ 66507 w 233055"/>
                  <a:gd name="connsiteY8" fmla="*/ 319 h 107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3055" h="1072055">
                    <a:moveTo>
                      <a:pt x="66507" y="319"/>
                    </a:moveTo>
                    <a:cubicBezTo>
                      <a:pt x="25955" y="4514"/>
                      <a:pt x="-3410" y="40405"/>
                      <a:pt x="319" y="80956"/>
                    </a:cubicBezTo>
                    <a:lnTo>
                      <a:pt x="95406" y="1030891"/>
                    </a:lnTo>
                    <a:cubicBezTo>
                      <a:pt x="99601" y="1071443"/>
                      <a:pt x="135491" y="1100808"/>
                      <a:pt x="176043" y="1097079"/>
                    </a:cubicBezTo>
                    <a:lnTo>
                      <a:pt x="176043" y="1097079"/>
                    </a:lnTo>
                    <a:cubicBezTo>
                      <a:pt x="216595" y="1092884"/>
                      <a:pt x="246426" y="1056993"/>
                      <a:pt x="242231" y="1016442"/>
                    </a:cubicBezTo>
                    <a:lnTo>
                      <a:pt x="147144" y="66507"/>
                    </a:lnTo>
                    <a:cubicBezTo>
                      <a:pt x="143415" y="25955"/>
                      <a:pt x="107059" y="-3410"/>
                      <a:pt x="66507" y="319"/>
                    </a:cubicBezTo>
                    <a:lnTo>
                      <a:pt x="66507" y="319"/>
                    </a:lnTo>
                    <a:close/>
                  </a:path>
                </a:pathLst>
              </a:custGeom>
              <a:solidFill>
                <a:srgbClr val="FFFFFF">
                  <a:alpha val="20000"/>
                </a:srgbClr>
              </a:solidFill>
              <a:ln w="46611" cap="flat">
                <a:noFill/>
                <a:prstDash val="solid"/>
                <a:miter/>
              </a:ln>
            </p:spPr>
            <p:txBody>
              <a:bodyPr rtlCol="0" anchor="ctr"/>
              <a:lstStyle/>
              <a:p>
                <a:endParaRPr lang="en-ID"/>
              </a:p>
            </p:txBody>
          </p:sp>
        </p:grpSp>
        <p:sp>
          <p:nvSpPr>
            <p:cNvPr id="14" name="Freeform: Shape 13">
              <a:extLst>
                <a:ext uri="{FF2B5EF4-FFF2-40B4-BE49-F238E27FC236}">
                  <a16:creationId xmlns="" xmlns:a16="http://schemas.microsoft.com/office/drawing/2014/main" id="{5A2A136E-AA87-4FFC-BD88-043991487DC4}"/>
                </a:ext>
              </a:extLst>
            </p:cNvPr>
            <p:cNvSpPr/>
            <p:nvPr/>
          </p:nvSpPr>
          <p:spPr>
            <a:xfrm>
              <a:off x="8841094" y="3308144"/>
              <a:ext cx="326278" cy="326278"/>
            </a:xfrm>
            <a:custGeom>
              <a:avLst/>
              <a:gdLst>
                <a:gd name="connsiteX0" fmla="*/ 352380 w 326277"/>
                <a:gd name="connsiteY0" fmla="*/ 16314 h 326277"/>
                <a:gd name="connsiteX1" fmla="*/ 15848 w 326277"/>
                <a:gd name="connsiteY1" fmla="*/ 0 h 326277"/>
                <a:gd name="connsiteX2" fmla="*/ 0 w 326277"/>
                <a:gd name="connsiteY2" fmla="*/ 336532 h 326277"/>
              </a:gdLst>
              <a:ahLst/>
              <a:cxnLst>
                <a:cxn ang="0">
                  <a:pos x="connsiteX0" y="connsiteY0"/>
                </a:cxn>
                <a:cxn ang="0">
                  <a:pos x="connsiteX1" y="connsiteY1"/>
                </a:cxn>
                <a:cxn ang="0">
                  <a:pos x="connsiteX2" y="connsiteY2"/>
                </a:cxn>
              </a:cxnLst>
              <a:rect l="l" t="t" r="r" b="b"/>
              <a:pathLst>
                <a:path w="326277" h="326277">
                  <a:moveTo>
                    <a:pt x="352380" y="16314"/>
                  </a:moveTo>
                  <a:lnTo>
                    <a:pt x="15848" y="0"/>
                  </a:lnTo>
                  <a:lnTo>
                    <a:pt x="0" y="336532"/>
                  </a:lnTo>
                  <a:close/>
                </a:path>
              </a:pathLst>
            </a:custGeom>
            <a:solidFill>
              <a:srgbClr val="FFEF00"/>
            </a:solidFill>
            <a:ln w="46611" cap="flat">
              <a:noFill/>
              <a:prstDash val="solid"/>
              <a:miter/>
            </a:ln>
          </p:spPr>
          <p:txBody>
            <a:bodyPr rtlCol="0" anchor="ctr"/>
            <a:lstStyle/>
            <a:p>
              <a:endParaRPr lang="en-ID"/>
            </a:p>
          </p:txBody>
        </p:sp>
        <p:sp>
          <p:nvSpPr>
            <p:cNvPr id="15" name="Freeform: Shape 14">
              <a:extLst>
                <a:ext uri="{FF2B5EF4-FFF2-40B4-BE49-F238E27FC236}">
                  <a16:creationId xmlns="" xmlns:a16="http://schemas.microsoft.com/office/drawing/2014/main" id="{DA4A96FA-41DC-4599-9460-F21580CB1DB9}"/>
                </a:ext>
              </a:extLst>
            </p:cNvPr>
            <p:cNvSpPr/>
            <p:nvPr/>
          </p:nvSpPr>
          <p:spPr>
            <a:xfrm>
              <a:off x="9857682" y="1341154"/>
              <a:ext cx="186444" cy="93222"/>
            </a:xfrm>
            <a:custGeom>
              <a:avLst/>
              <a:gdLst>
                <a:gd name="connsiteX0" fmla="*/ 200894 w 186444"/>
                <a:gd name="connsiteY0" fmla="*/ 105341 h 93222"/>
                <a:gd name="connsiteX1" fmla="*/ 105341 w 186444"/>
                <a:gd name="connsiteY1" fmla="*/ 0 h 93222"/>
                <a:gd name="connsiteX2" fmla="*/ 0 w 186444"/>
                <a:gd name="connsiteY2" fmla="*/ 96019 h 93222"/>
              </a:gdLst>
              <a:ahLst/>
              <a:cxnLst>
                <a:cxn ang="0">
                  <a:pos x="connsiteX0" y="connsiteY0"/>
                </a:cxn>
                <a:cxn ang="0">
                  <a:pos x="connsiteX1" y="connsiteY1"/>
                </a:cxn>
                <a:cxn ang="0">
                  <a:pos x="connsiteX2" y="connsiteY2"/>
                </a:cxn>
              </a:cxnLst>
              <a:rect l="l" t="t" r="r" b="b"/>
              <a:pathLst>
                <a:path w="186444" h="93222">
                  <a:moveTo>
                    <a:pt x="200894" y="105341"/>
                  </a:moveTo>
                  <a:lnTo>
                    <a:pt x="105341" y="0"/>
                  </a:lnTo>
                  <a:lnTo>
                    <a:pt x="0" y="96019"/>
                  </a:lnTo>
                  <a:close/>
                </a:path>
              </a:pathLst>
            </a:custGeom>
            <a:solidFill>
              <a:srgbClr val="FFEF00"/>
            </a:solidFill>
            <a:ln w="46611" cap="flat">
              <a:noFill/>
              <a:prstDash val="solid"/>
              <a:miter/>
            </a:ln>
          </p:spPr>
          <p:txBody>
            <a:bodyPr rtlCol="0" anchor="ctr"/>
            <a:lstStyle/>
            <a:p>
              <a:endParaRPr lang="en-ID"/>
            </a:p>
          </p:txBody>
        </p:sp>
        <p:sp>
          <p:nvSpPr>
            <p:cNvPr id="16" name="Freeform: Shape 15">
              <a:extLst>
                <a:ext uri="{FF2B5EF4-FFF2-40B4-BE49-F238E27FC236}">
                  <a16:creationId xmlns="" xmlns:a16="http://schemas.microsoft.com/office/drawing/2014/main" id="{D54DEEC0-40D7-4FC9-AA1D-DA2DF8535181}"/>
                </a:ext>
              </a:extLst>
            </p:cNvPr>
            <p:cNvSpPr/>
            <p:nvPr/>
          </p:nvSpPr>
          <p:spPr>
            <a:xfrm>
              <a:off x="7898151" y="670886"/>
              <a:ext cx="186444" cy="93222"/>
            </a:xfrm>
            <a:custGeom>
              <a:avLst/>
              <a:gdLst>
                <a:gd name="connsiteX0" fmla="*/ 200894 w 186444"/>
                <a:gd name="connsiteY0" fmla="*/ 105341 h 93222"/>
                <a:gd name="connsiteX1" fmla="*/ 105341 w 186444"/>
                <a:gd name="connsiteY1" fmla="*/ 0 h 93222"/>
                <a:gd name="connsiteX2" fmla="*/ 0 w 186444"/>
                <a:gd name="connsiteY2" fmla="*/ 95553 h 93222"/>
              </a:gdLst>
              <a:ahLst/>
              <a:cxnLst>
                <a:cxn ang="0">
                  <a:pos x="connsiteX0" y="connsiteY0"/>
                </a:cxn>
                <a:cxn ang="0">
                  <a:pos x="connsiteX1" y="connsiteY1"/>
                </a:cxn>
                <a:cxn ang="0">
                  <a:pos x="connsiteX2" y="connsiteY2"/>
                </a:cxn>
              </a:cxnLst>
              <a:rect l="l" t="t" r="r" b="b"/>
              <a:pathLst>
                <a:path w="186444" h="93222">
                  <a:moveTo>
                    <a:pt x="200894" y="105341"/>
                  </a:moveTo>
                  <a:lnTo>
                    <a:pt x="105341" y="0"/>
                  </a:lnTo>
                  <a:lnTo>
                    <a:pt x="0" y="95553"/>
                  </a:lnTo>
                  <a:close/>
                </a:path>
              </a:pathLst>
            </a:custGeom>
            <a:solidFill>
              <a:srgbClr val="FFEF00"/>
            </a:solidFill>
            <a:ln w="46611" cap="flat">
              <a:noFill/>
              <a:prstDash val="solid"/>
              <a:miter/>
            </a:ln>
          </p:spPr>
          <p:txBody>
            <a:bodyPr rtlCol="0" anchor="ctr"/>
            <a:lstStyle/>
            <a:p>
              <a:endParaRPr lang="en-ID"/>
            </a:p>
          </p:txBody>
        </p:sp>
        <p:sp>
          <p:nvSpPr>
            <p:cNvPr id="17" name="Freeform: Shape 16">
              <a:extLst>
                <a:ext uri="{FF2B5EF4-FFF2-40B4-BE49-F238E27FC236}">
                  <a16:creationId xmlns="" xmlns:a16="http://schemas.microsoft.com/office/drawing/2014/main" id="{F6D0B811-5410-480A-9581-668F60DD234F}"/>
                </a:ext>
              </a:extLst>
            </p:cNvPr>
            <p:cNvSpPr/>
            <p:nvPr/>
          </p:nvSpPr>
          <p:spPr>
            <a:xfrm>
              <a:off x="8415068" y="1347680"/>
              <a:ext cx="186444" cy="372889"/>
            </a:xfrm>
            <a:custGeom>
              <a:avLst/>
              <a:gdLst>
                <a:gd name="connsiteX0" fmla="*/ 0 w 186444"/>
                <a:gd name="connsiteY0" fmla="*/ 386872 h 372889"/>
                <a:gd name="connsiteX1" fmla="*/ 209284 w 186444"/>
                <a:gd name="connsiteY1" fmla="*/ 209284 h 372889"/>
                <a:gd name="connsiteX2" fmla="*/ 31696 w 186444"/>
                <a:gd name="connsiteY2" fmla="*/ 0 h 372889"/>
              </a:gdLst>
              <a:ahLst/>
              <a:cxnLst>
                <a:cxn ang="0">
                  <a:pos x="connsiteX0" y="connsiteY0"/>
                </a:cxn>
                <a:cxn ang="0">
                  <a:pos x="connsiteX1" y="connsiteY1"/>
                </a:cxn>
                <a:cxn ang="0">
                  <a:pos x="connsiteX2" y="connsiteY2"/>
                </a:cxn>
              </a:cxnLst>
              <a:rect l="l" t="t" r="r" b="b"/>
              <a:pathLst>
                <a:path w="186444" h="372889">
                  <a:moveTo>
                    <a:pt x="0" y="386872"/>
                  </a:moveTo>
                  <a:lnTo>
                    <a:pt x="209284" y="209284"/>
                  </a:lnTo>
                  <a:lnTo>
                    <a:pt x="31696" y="0"/>
                  </a:lnTo>
                  <a:close/>
                </a:path>
              </a:pathLst>
            </a:custGeom>
            <a:solidFill>
              <a:srgbClr val="17FFA4"/>
            </a:solidFill>
            <a:ln w="46611" cap="flat">
              <a:noFill/>
              <a:prstDash val="solid"/>
              <a:miter/>
            </a:ln>
          </p:spPr>
          <p:txBody>
            <a:bodyPr rtlCol="0" anchor="ctr"/>
            <a:lstStyle/>
            <a:p>
              <a:endParaRPr lang="en-ID"/>
            </a:p>
          </p:txBody>
        </p:sp>
        <p:sp>
          <p:nvSpPr>
            <p:cNvPr id="18" name="Freeform: Shape 17">
              <a:extLst>
                <a:ext uri="{FF2B5EF4-FFF2-40B4-BE49-F238E27FC236}">
                  <a16:creationId xmlns="" xmlns:a16="http://schemas.microsoft.com/office/drawing/2014/main" id="{7EC581A8-B5C7-4E36-A886-3385EDA63218}"/>
                </a:ext>
              </a:extLst>
            </p:cNvPr>
            <p:cNvSpPr/>
            <p:nvPr/>
          </p:nvSpPr>
          <p:spPr>
            <a:xfrm>
              <a:off x="9532803" y="3150132"/>
              <a:ext cx="326278" cy="466111"/>
            </a:xfrm>
            <a:custGeom>
              <a:avLst/>
              <a:gdLst>
                <a:gd name="connsiteX0" fmla="*/ 0 w 326277"/>
                <a:gd name="connsiteY0" fmla="*/ 482425 h 466111"/>
                <a:gd name="connsiteX1" fmla="*/ 371957 w 326277"/>
                <a:gd name="connsiteY1" fmla="*/ 371491 h 466111"/>
                <a:gd name="connsiteX2" fmla="*/ 261023 w 326277"/>
                <a:gd name="connsiteY2" fmla="*/ 0 h 466111"/>
              </a:gdLst>
              <a:ahLst/>
              <a:cxnLst>
                <a:cxn ang="0">
                  <a:pos x="connsiteX0" y="connsiteY0"/>
                </a:cxn>
                <a:cxn ang="0">
                  <a:pos x="connsiteX1" y="connsiteY1"/>
                </a:cxn>
                <a:cxn ang="0">
                  <a:pos x="connsiteX2" y="connsiteY2"/>
                </a:cxn>
              </a:cxnLst>
              <a:rect l="l" t="t" r="r" b="b"/>
              <a:pathLst>
                <a:path w="326277" h="466111">
                  <a:moveTo>
                    <a:pt x="0" y="482425"/>
                  </a:moveTo>
                  <a:lnTo>
                    <a:pt x="371957" y="371491"/>
                  </a:lnTo>
                  <a:lnTo>
                    <a:pt x="261023" y="0"/>
                  </a:lnTo>
                  <a:close/>
                </a:path>
              </a:pathLst>
            </a:custGeom>
            <a:solidFill>
              <a:srgbClr val="17FFA4"/>
            </a:solidFill>
            <a:ln w="46611" cap="flat">
              <a:noFill/>
              <a:prstDash val="solid"/>
              <a:miter/>
            </a:ln>
          </p:spPr>
          <p:txBody>
            <a:bodyPr rtlCol="0" anchor="ctr"/>
            <a:lstStyle/>
            <a:p>
              <a:endParaRPr lang="en-ID"/>
            </a:p>
          </p:txBody>
        </p:sp>
        <p:sp>
          <p:nvSpPr>
            <p:cNvPr id="19" name="Freeform: Shape 18">
              <a:extLst>
                <a:ext uri="{FF2B5EF4-FFF2-40B4-BE49-F238E27FC236}">
                  <a16:creationId xmlns="" xmlns:a16="http://schemas.microsoft.com/office/drawing/2014/main" id="{D9C39923-03B0-4F70-98CE-CA272776678B}"/>
                </a:ext>
              </a:extLst>
            </p:cNvPr>
            <p:cNvSpPr/>
            <p:nvPr/>
          </p:nvSpPr>
          <p:spPr>
            <a:xfrm>
              <a:off x="6786475" y="3317932"/>
              <a:ext cx="419500" cy="419500"/>
            </a:xfrm>
            <a:custGeom>
              <a:avLst/>
              <a:gdLst>
                <a:gd name="connsiteX0" fmla="*/ 415305 w 419500"/>
                <a:gd name="connsiteY0" fmla="*/ 455857 h 419500"/>
                <a:gd name="connsiteX1" fmla="*/ 435348 w 419500"/>
                <a:gd name="connsiteY1" fmla="*/ 20509 h 419500"/>
                <a:gd name="connsiteX2" fmla="*/ 0 w 419500"/>
                <a:gd name="connsiteY2" fmla="*/ 0 h 419500"/>
              </a:gdLst>
              <a:ahLst/>
              <a:cxnLst>
                <a:cxn ang="0">
                  <a:pos x="connsiteX0" y="connsiteY0"/>
                </a:cxn>
                <a:cxn ang="0">
                  <a:pos x="connsiteX1" y="connsiteY1"/>
                </a:cxn>
                <a:cxn ang="0">
                  <a:pos x="connsiteX2" y="connsiteY2"/>
                </a:cxn>
              </a:cxnLst>
              <a:rect l="l" t="t" r="r" b="b"/>
              <a:pathLst>
                <a:path w="419500" h="419500">
                  <a:moveTo>
                    <a:pt x="415305" y="455857"/>
                  </a:moveTo>
                  <a:lnTo>
                    <a:pt x="435348" y="20509"/>
                  </a:lnTo>
                  <a:lnTo>
                    <a:pt x="0" y="0"/>
                  </a:lnTo>
                  <a:close/>
                </a:path>
              </a:pathLst>
            </a:custGeom>
            <a:solidFill>
              <a:srgbClr val="17FFA4"/>
            </a:solidFill>
            <a:ln w="46611" cap="flat">
              <a:noFill/>
              <a:prstDash val="solid"/>
              <a:miter/>
            </a:ln>
          </p:spPr>
          <p:txBody>
            <a:bodyPr rtlCol="0" anchor="ctr"/>
            <a:lstStyle/>
            <a:p>
              <a:endParaRPr lang="en-ID"/>
            </a:p>
          </p:txBody>
        </p:sp>
        <p:sp>
          <p:nvSpPr>
            <p:cNvPr id="20" name="Freeform: Shape 19">
              <a:extLst>
                <a:ext uri="{FF2B5EF4-FFF2-40B4-BE49-F238E27FC236}">
                  <a16:creationId xmlns="" xmlns:a16="http://schemas.microsoft.com/office/drawing/2014/main" id="{C2B0271A-5575-43CD-A8B4-7B327EC7AA64}"/>
                </a:ext>
              </a:extLst>
            </p:cNvPr>
            <p:cNvSpPr/>
            <p:nvPr/>
          </p:nvSpPr>
          <p:spPr>
            <a:xfrm>
              <a:off x="6441087" y="4011972"/>
              <a:ext cx="419500" cy="419500"/>
            </a:xfrm>
            <a:custGeom>
              <a:avLst/>
              <a:gdLst>
                <a:gd name="connsiteX0" fmla="*/ 455391 w 419500"/>
                <a:gd name="connsiteY0" fmla="*/ 20509 h 419500"/>
                <a:gd name="connsiteX1" fmla="*/ 20043 w 419500"/>
                <a:gd name="connsiteY1" fmla="*/ 0 h 419500"/>
                <a:gd name="connsiteX2" fmla="*/ 0 w 419500"/>
                <a:gd name="connsiteY2" fmla="*/ 435348 h 419500"/>
              </a:gdLst>
              <a:ahLst/>
              <a:cxnLst>
                <a:cxn ang="0">
                  <a:pos x="connsiteX0" y="connsiteY0"/>
                </a:cxn>
                <a:cxn ang="0">
                  <a:pos x="connsiteX1" y="connsiteY1"/>
                </a:cxn>
                <a:cxn ang="0">
                  <a:pos x="connsiteX2" y="connsiteY2"/>
                </a:cxn>
              </a:cxnLst>
              <a:rect l="l" t="t" r="r" b="b"/>
              <a:pathLst>
                <a:path w="419500" h="419500">
                  <a:moveTo>
                    <a:pt x="455391" y="20509"/>
                  </a:moveTo>
                  <a:lnTo>
                    <a:pt x="20043" y="0"/>
                  </a:lnTo>
                  <a:lnTo>
                    <a:pt x="0" y="435348"/>
                  </a:lnTo>
                  <a:close/>
                </a:path>
              </a:pathLst>
            </a:custGeom>
            <a:solidFill>
              <a:srgbClr val="FFEF00"/>
            </a:solidFill>
            <a:ln w="46611" cap="flat">
              <a:noFill/>
              <a:prstDash val="solid"/>
              <a:miter/>
            </a:ln>
          </p:spPr>
          <p:txBody>
            <a:bodyPr rtlCol="0" anchor="ctr"/>
            <a:lstStyle/>
            <a:p>
              <a:endParaRPr lang="en-ID"/>
            </a:p>
          </p:txBody>
        </p:sp>
        <p:sp>
          <p:nvSpPr>
            <p:cNvPr id="21" name="Freeform: Shape 20">
              <a:extLst>
                <a:ext uri="{FF2B5EF4-FFF2-40B4-BE49-F238E27FC236}">
                  <a16:creationId xmlns="" xmlns:a16="http://schemas.microsoft.com/office/drawing/2014/main" id="{4BA6A92F-7E0C-4B75-816D-A10E594159F3}"/>
                </a:ext>
              </a:extLst>
            </p:cNvPr>
            <p:cNvSpPr/>
            <p:nvPr/>
          </p:nvSpPr>
          <p:spPr>
            <a:xfrm>
              <a:off x="7569542" y="3995192"/>
              <a:ext cx="419500" cy="419500"/>
            </a:xfrm>
            <a:custGeom>
              <a:avLst/>
              <a:gdLst>
                <a:gd name="connsiteX0" fmla="*/ 414839 w 419500"/>
                <a:gd name="connsiteY0" fmla="*/ 455857 h 419500"/>
                <a:gd name="connsiteX1" fmla="*/ 435348 w 419500"/>
                <a:gd name="connsiteY1" fmla="*/ 20509 h 419500"/>
                <a:gd name="connsiteX2" fmla="*/ 0 w 419500"/>
                <a:gd name="connsiteY2" fmla="*/ 0 h 419500"/>
              </a:gdLst>
              <a:ahLst/>
              <a:cxnLst>
                <a:cxn ang="0">
                  <a:pos x="connsiteX0" y="connsiteY0"/>
                </a:cxn>
                <a:cxn ang="0">
                  <a:pos x="connsiteX1" y="connsiteY1"/>
                </a:cxn>
                <a:cxn ang="0">
                  <a:pos x="connsiteX2" y="connsiteY2"/>
                </a:cxn>
              </a:cxnLst>
              <a:rect l="l" t="t" r="r" b="b"/>
              <a:pathLst>
                <a:path w="419500" h="419500">
                  <a:moveTo>
                    <a:pt x="414839" y="455857"/>
                  </a:moveTo>
                  <a:lnTo>
                    <a:pt x="435348" y="20509"/>
                  </a:lnTo>
                  <a:lnTo>
                    <a:pt x="0" y="0"/>
                  </a:lnTo>
                  <a:close/>
                </a:path>
              </a:pathLst>
            </a:custGeom>
            <a:solidFill>
              <a:srgbClr val="17FFA4"/>
            </a:solidFill>
            <a:ln w="46611" cap="flat">
              <a:noFill/>
              <a:prstDash val="solid"/>
              <a:miter/>
            </a:ln>
          </p:spPr>
          <p:txBody>
            <a:bodyPr rtlCol="0" anchor="ctr"/>
            <a:lstStyle/>
            <a:p>
              <a:endParaRPr lang="en-ID"/>
            </a:p>
          </p:txBody>
        </p:sp>
        <p:sp>
          <p:nvSpPr>
            <p:cNvPr id="22" name="Freeform: Shape 21">
              <a:extLst>
                <a:ext uri="{FF2B5EF4-FFF2-40B4-BE49-F238E27FC236}">
                  <a16:creationId xmlns="" xmlns:a16="http://schemas.microsoft.com/office/drawing/2014/main" id="{1482562A-2E9E-4E8F-80BD-4427C73AA30D}"/>
                </a:ext>
              </a:extLst>
            </p:cNvPr>
            <p:cNvSpPr/>
            <p:nvPr/>
          </p:nvSpPr>
          <p:spPr>
            <a:xfrm>
              <a:off x="9542591" y="1936844"/>
              <a:ext cx="186444" cy="372889"/>
            </a:xfrm>
            <a:custGeom>
              <a:avLst/>
              <a:gdLst>
                <a:gd name="connsiteX0" fmla="*/ 0 w 186444"/>
                <a:gd name="connsiteY0" fmla="*/ 386406 h 372889"/>
                <a:gd name="connsiteX1" fmla="*/ 209284 w 186444"/>
                <a:gd name="connsiteY1" fmla="*/ 209284 h 372889"/>
                <a:gd name="connsiteX2" fmla="*/ 31695 w 186444"/>
                <a:gd name="connsiteY2" fmla="*/ 0 h 372889"/>
              </a:gdLst>
              <a:ahLst/>
              <a:cxnLst>
                <a:cxn ang="0">
                  <a:pos x="connsiteX0" y="connsiteY0"/>
                </a:cxn>
                <a:cxn ang="0">
                  <a:pos x="connsiteX1" y="connsiteY1"/>
                </a:cxn>
                <a:cxn ang="0">
                  <a:pos x="connsiteX2" y="connsiteY2"/>
                </a:cxn>
              </a:cxnLst>
              <a:rect l="l" t="t" r="r" b="b"/>
              <a:pathLst>
                <a:path w="186444" h="372889">
                  <a:moveTo>
                    <a:pt x="0" y="386406"/>
                  </a:moveTo>
                  <a:lnTo>
                    <a:pt x="209284" y="209284"/>
                  </a:lnTo>
                  <a:lnTo>
                    <a:pt x="31695" y="0"/>
                  </a:lnTo>
                  <a:close/>
                </a:path>
              </a:pathLst>
            </a:custGeom>
            <a:solidFill>
              <a:srgbClr val="FF1781"/>
            </a:solidFill>
            <a:ln w="46611" cap="flat">
              <a:noFill/>
              <a:prstDash val="solid"/>
              <a:miter/>
            </a:ln>
          </p:spPr>
          <p:txBody>
            <a:bodyPr rtlCol="0" anchor="ctr"/>
            <a:lstStyle/>
            <a:p>
              <a:endParaRPr lang="en-ID"/>
            </a:p>
          </p:txBody>
        </p:sp>
        <p:sp>
          <p:nvSpPr>
            <p:cNvPr id="23" name="Freeform: Shape 22">
              <a:extLst>
                <a:ext uri="{FF2B5EF4-FFF2-40B4-BE49-F238E27FC236}">
                  <a16:creationId xmlns="" xmlns:a16="http://schemas.microsoft.com/office/drawing/2014/main" id="{2F8FB67C-C744-460D-958D-D2F5024D028A}"/>
                </a:ext>
              </a:extLst>
            </p:cNvPr>
            <p:cNvSpPr/>
            <p:nvPr/>
          </p:nvSpPr>
          <p:spPr>
            <a:xfrm>
              <a:off x="8509223" y="4217527"/>
              <a:ext cx="186444" cy="372889"/>
            </a:xfrm>
            <a:custGeom>
              <a:avLst/>
              <a:gdLst>
                <a:gd name="connsiteX0" fmla="*/ 0 w 186444"/>
                <a:gd name="connsiteY0" fmla="*/ 386406 h 372889"/>
                <a:gd name="connsiteX1" fmla="*/ 209284 w 186444"/>
                <a:gd name="connsiteY1" fmla="*/ 209284 h 372889"/>
                <a:gd name="connsiteX2" fmla="*/ 32162 w 186444"/>
                <a:gd name="connsiteY2" fmla="*/ 0 h 372889"/>
              </a:gdLst>
              <a:ahLst/>
              <a:cxnLst>
                <a:cxn ang="0">
                  <a:pos x="connsiteX0" y="connsiteY0"/>
                </a:cxn>
                <a:cxn ang="0">
                  <a:pos x="connsiteX1" y="connsiteY1"/>
                </a:cxn>
                <a:cxn ang="0">
                  <a:pos x="connsiteX2" y="connsiteY2"/>
                </a:cxn>
              </a:cxnLst>
              <a:rect l="l" t="t" r="r" b="b"/>
              <a:pathLst>
                <a:path w="186444" h="372889">
                  <a:moveTo>
                    <a:pt x="0" y="386406"/>
                  </a:moveTo>
                  <a:lnTo>
                    <a:pt x="209284" y="209284"/>
                  </a:lnTo>
                  <a:lnTo>
                    <a:pt x="32162" y="0"/>
                  </a:lnTo>
                  <a:close/>
                </a:path>
              </a:pathLst>
            </a:custGeom>
            <a:solidFill>
              <a:srgbClr val="FF1781"/>
            </a:solidFill>
            <a:ln w="46611" cap="flat">
              <a:noFill/>
              <a:prstDash val="solid"/>
              <a:miter/>
            </a:ln>
          </p:spPr>
          <p:txBody>
            <a:bodyPr rtlCol="0" anchor="ctr"/>
            <a:lstStyle/>
            <a:p>
              <a:endParaRPr lang="en-ID"/>
            </a:p>
          </p:txBody>
        </p:sp>
        <p:sp>
          <p:nvSpPr>
            <p:cNvPr id="24" name="Freeform: Shape 23">
              <a:extLst>
                <a:ext uri="{FF2B5EF4-FFF2-40B4-BE49-F238E27FC236}">
                  <a16:creationId xmlns="" xmlns:a16="http://schemas.microsoft.com/office/drawing/2014/main" id="{BD3BA2E5-DC98-4C65-B5A5-860749D2580B}"/>
                </a:ext>
              </a:extLst>
            </p:cNvPr>
            <p:cNvSpPr/>
            <p:nvPr/>
          </p:nvSpPr>
          <p:spPr>
            <a:xfrm>
              <a:off x="5716284" y="4644951"/>
              <a:ext cx="186444" cy="372889"/>
            </a:xfrm>
            <a:custGeom>
              <a:avLst/>
              <a:gdLst>
                <a:gd name="connsiteX0" fmla="*/ 0 w 186444"/>
                <a:gd name="connsiteY0" fmla="*/ 386872 h 372889"/>
                <a:gd name="connsiteX1" fmla="*/ 209284 w 186444"/>
                <a:gd name="connsiteY1" fmla="*/ 209750 h 372889"/>
                <a:gd name="connsiteX2" fmla="*/ 32162 w 186444"/>
                <a:gd name="connsiteY2" fmla="*/ 0 h 372889"/>
              </a:gdLst>
              <a:ahLst/>
              <a:cxnLst>
                <a:cxn ang="0">
                  <a:pos x="connsiteX0" y="connsiteY0"/>
                </a:cxn>
                <a:cxn ang="0">
                  <a:pos x="connsiteX1" y="connsiteY1"/>
                </a:cxn>
                <a:cxn ang="0">
                  <a:pos x="connsiteX2" y="connsiteY2"/>
                </a:cxn>
              </a:cxnLst>
              <a:rect l="l" t="t" r="r" b="b"/>
              <a:pathLst>
                <a:path w="186444" h="372889">
                  <a:moveTo>
                    <a:pt x="0" y="386872"/>
                  </a:moveTo>
                  <a:lnTo>
                    <a:pt x="209284" y="209750"/>
                  </a:lnTo>
                  <a:lnTo>
                    <a:pt x="32162" y="0"/>
                  </a:lnTo>
                  <a:close/>
                </a:path>
              </a:pathLst>
            </a:custGeom>
            <a:solidFill>
              <a:srgbClr val="FF1781"/>
            </a:solidFill>
            <a:ln w="46611" cap="flat">
              <a:noFill/>
              <a:prstDash val="solid"/>
              <a:miter/>
            </a:ln>
          </p:spPr>
          <p:txBody>
            <a:bodyPr rtlCol="0" anchor="ctr"/>
            <a:lstStyle/>
            <a:p>
              <a:endParaRPr lang="en-ID"/>
            </a:p>
          </p:txBody>
        </p:sp>
        <p:sp>
          <p:nvSpPr>
            <p:cNvPr id="25" name="Freeform: Shape 24">
              <a:extLst>
                <a:ext uri="{FF2B5EF4-FFF2-40B4-BE49-F238E27FC236}">
                  <a16:creationId xmlns="" xmlns:a16="http://schemas.microsoft.com/office/drawing/2014/main" id="{191B0391-C3A6-416A-B5BB-DE065AC7641C}"/>
                </a:ext>
              </a:extLst>
            </p:cNvPr>
            <p:cNvSpPr/>
            <p:nvPr/>
          </p:nvSpPr>
          <p:spPr>
            <a:xfrm>
              <a:off x="7743402" y="3310474"/>
              <a:ext cx="372889" cy="186445"/>
            </a:xfrm>
            <a:custGeom>
              <a:avLst/>
              <a:gdLst>
                <a:gd name="connsiteX0" fmla="*/ 386872 w 372888"/>
                <a:gd name="connsiteY0" fmla="*/ 209284 h 186444"/>
                <a:gd name="connsiteX1" fmla="*/ 209284 w 372888"/>
                <a:gd name="connsiteY1" fmla="*/ 0 h 186444"/>
                <a:gd name="connsiteX2" fmla="*/ 0 w 372888"/>
                <a:gd name="connsiteY2" fmla="*/ 177589 h 186444"/>
              </a:gdLst>
              <a:ahLst/>
              <a:cxnLst>
                <a:cxn ang="0">
                  <a:pos x="connsiteX0" y="connsiteY0"/>
                </a:cxn>
                <a:cxn ang="0">
                  <a:pos x="connsiteX1" y="connsiteY1"/>
                </a:cxn>
                <a:cxn ang="0">
                  <a:pos x="connsiteX2" y="connsiteY2"/>
                </a:cxn>
              </a:cxnLst>
              <a:rect l="l" t="t" r="r" b="b"/>
              <a:pathLst>
                <a:path w="372888" h="186444">
                  <a:moveTo>
                    <a:pt x="386872" y="209284"/>
                  </a:moveTo>
                  <a:lnTo>
                    <a:pt x="209284" y="0"/>
                  </a:lnTo>
                  <a:lnTo>
                    <a:pt x="0" y="177589"/>
                  </a:lnTo>
                  <a:close/>
                </a:path>
              </a:pathLst>
            </a:custGeom>
            <a:solidFill>
              <a:srgbClr val="0023E7"/>
            </a:solidFill>
            <a:ln w="46611" cap="flat">
              <a:noFill/>
              <a:prstDash val="solid"/>
              <a:miter/>
            </a:ln>
          </p:spPr>
          <p:txBody>
            <a:bodyPr rtlCol="0" anchor="ctr"/>
            <a:lstStyle/>
            <a:p>
              <a:endParaRPr lang="en-ID"/>
            </a:p>
          </p:txBody>
        </p:sp>
        <p:sp>
          <p:nvSpPr>
            <p:cNvPr id="26" name="Freeform: Shape 25">
              <a:extLst>
                <a:ext uri="{FF2B5EF4-FFF2-40B4-BE49-F238E27FC236}">
                  <a16:creationId xmlns="" xmlns:a16="http://schemas.microsoft.com/office/drawing/2014/main" id="{9B88126A-3397-4813-A9EA-B7F1091BD3E8}"/>
                </a:ext>
              </a:extLst>
            </p:cNvPr>
            <p:cNvSpPr/>
            <p:nvPr/>
          </p:nvSpPr>
          <p:spPr>
            <a:xfrm>
              <a:off x="8746473" y="2504568"/>
              <a:ext cx="652556" cy="326278"/>
            </a:xfrm>
            <a:custGeom>
              <a:avLst/>
              <a:gdLst>
                <a:gd name="connsiteX0" fmla="*/ 683785 w 652555"/>
                <a:gd name="connsiteY0" fmla="*/ 370092 h 326277"/>
                <a:gd name="connsiteX1" fmla="*/ 370092 w 652555"/>
                <a:gd name="connsiteY1" fmla="*/ 0 h 326277"/>
                <a:gd name="connsiteX2" fmla="*/ 0 w 652555"/>
                <a:gd name="connsiteY2" fmla="*/ 313693 h 326277"/>
              </a:gdLst>
              <a:ahLst/>
              <a:cxnLst>
                <a:cxn ang="0">
                  <a:pos x="connsiteX0" y="connsiteY0"/>
                </a:cxn>
                <a:cxn ang="0">
                  <a:pos x="connsiteX1" y="connsiteY1"/>
                </a:cxn>
                <a:cxn ang="0">
                  <a:pos x="connsiteX2" y="connsiteY2"/>
                </a:cxn>
              </a:cxnLst>
              <a:rect l="l" t="t" r="r" b="b"/>
              <a:pathLst>
                <a:path w="652555" h="326277">
                  <a:moveTo>
                    <a:pt x="683785" y="370092"/>
                  </a:moveTo>
                  <a:lnTo>
                    <a:pt x="370092" y="0"/>
                  </a:lnTo>
                  <a:lnTo>
                    <a:pt x="0" y="313693"/>
                  </a:lnTo>
                  <a:close/>
                </a:path>
              </a:pathLst>
            </a:custGeom>
            <a:solidFill>
              <a:srgbClr val="0023E7"/>
            </a:solidFill>
            <a:ln w="46611" cap="flat">
              <a:noFill/>
              <a:prstDash val="solid"/>
              <a:miter/>
            </a:ln>
          </p:spPr>
          <p:txBody>
            <a:bodyPr rtlCol="0" anchor="ctr"/>
            <a:lstStyle/>
            <a:p>
              <a:endParaRPr lang="en-ID"/>
            </a:p>
          </p:txBody>
        </p:sp>
        <p:sp>
          <p:nvSpPr>
            <p:cNvPr id="27" name="Freeform: Shape 26">
              <a:extLst>
                <a:ext uri="{FF2B5EF4-FFF2-40B4-BE49-F238E27FC236}">
                  <a16:creationId xmlns="" xmlns:a16="http://schemas.microsoft.com/office/drawing/2014/main" id="{19B430C4-2E54-48CF-8C6B-94E68BDC4CFB}"/>
                </a:ext>
              </a:extLst>
            </p:cNvPr>
            <p:cNvSpPr/>
            <p:nvPr/>
          </p:nvSpPr>
          <p:spPr>
            <a:xfrm>
              <a:off x="8979995" y="4043201"/>
              <a:ext cx="372889" cy="186445"/>
            </a:xfrm>
            <a:custGeom>
              <a:avLst/>
              <a:gdLst>
                <a:gd name="connsiteX0" fmla="*/ 386872 w 372888"/>
                <a:gd name="connsiteY0" fmla="*/ 209284 h 186444"/>
                <a:gd name="connsiteX1" fmla="*/ 209750 w 372888"/>
                <a:gd name="connsiteY1" fmla="*/ 0 h 186444"/>
                <a:gd name="connsiteX2" fmla="*/ 0 w 372888"/>
                <a:gd name="connsiteY2" fmla="*/ 177122 h 186444"/>
              </a:gdLst>
              <a:ahLst/>
              <a:cxnLst>
                <a:cxn ang="0">
                  <a:pos x="connsiteX0" y="connsiteY0"/>
                </a:cxn>
                <a:cxn ang="0">
                  <a:pos x="connsiteX1" y="connsiteY1"/>
                </a:cxn>
                <a:cxn ang="0">
                  <a:pos x="connsiteX2" y="connsiteY2"/>
                </a:cxn>
              </a:cxnLst>
              <a:rect l="l" t="t" r="r" b="b"/>
              <a:pathLst>
                <a:path w="372888" h="186444">
                  <a:moveTo>
                    <a:pt x="386872" y="209284"/>
                  </a:moveTo>
                  <a:lnTo>
                    <a:pt x="209750" y="0"/>
                  </a:lnTo>
                  <a:lnTo>
                    <a:pt x="0" y="177122"/>
                  </a:lnTo>
                  <a:close/>
                </a:path>
              </a:pathLst>
            </a:custGeom>
            <a:solidFill>
              <a:srgbClr val="0023E7"/>
            </a:solidFill>
            <a:ln w="46611" cap="flat">
              <a:noFill/>
              <a:prstDash val="solid"/>
              <a:miter/>
            </a:ln>
          </p:spPr>
          <p:txBody>
            <a:bodyPr rtlCol="0" anchor="ctr"/>
            <a:lstStyle/>
            <a:p>
              <a:endParaRPr lang="en-ID"/>
            </a:p>
          </p:txBody>
        </p:sp>
        <p:sp>
          <p:nvSpPr>
            <p:cNvPr id="28" name="Freeform: Shape 27">
              <a:extLst>
                <a:ext uri="{FF2B5EF4-FFF2-40B4-BE49-F238E27FC236}">
                  <a16:creationId xmlns="" xmlns:a16="http://schemas.microsoft.com/office/drawing/2014/main" id="{51D52987-1003-4B1A-8688-86989699DD31}"/>
                </a:ext>
              </a:extLst>
            </p:cNvPr>
            <p:cNvSpPr/>
            <p:nvPr/>
          </p:nvSpPr>
          <p:spPr>
            <a:xfrm>
              <a:off x="9006563" y="279819"/>
              <a:ext cx="372889" cy="1025445"/>
            </a:xfrm>
            <a:custGeom>
              <a:avLst/>
              <a:gdLst>
                <a:gd name="connsiteX0" fmla="*/ 31229 w 372888"/>
                <a:gd name="connsiteY0" fmla="*/ 756499 h 1025444"/>
                <a:gd name="connsiteX1" fmla="*/ 252166 w 372888"/>
                <a:gd name="connsiteY1" fmla="*/ 913112 h 1025444"/>
                <a:gd name="connsiteX2" fmla="*/ 189241 w 372888"/>
                <a:gd name="connsiteY2" fmla="*/ 1001673 h 1025444"/>
                <a:gd name="connsiteX3" fmla="*/ 279201 w 372888"/>
                <a:gd name="connsiteY3" fmla="*/ 1065530 h 1025444"/>
                <a:gd name="connsiteX4" fmla="*/ 405983 w 372888"/>
                <a:gd name="connsiteY4" fmla="*/ 886544 h 1025444"/>
                <a:gd name="connsiteX5" fmla="*/ 185046 w 372888"/>
                <a:gd name="connsiteY5" fmla="*/ 729930 h 1025444"/>
                <a:gd name="connsiteX6" fmla="*/ 358906 w 372888"/>
                <a:gd name="connsiteY6" fmla="*/ 484756 h 1025444"/>
                <a:gd name="connsiteX7" fmla="*/ 187377 w 372888"/>
                <a:gd name="connsiteY7" fmla="*/ 363101 h 1025444"/>
                <a:gd name="connsiteX8" fmla="*/ 317422 w 372888"/>
                <a:gd name="connsiteY8" fmla="*/ 179453 h 1025444"/>
                <a:gd name="connsiteX9" fmla="*/ 63857 w 372888"/>
                <a:gd name="connsiteY9" fmla="*/ 0 h 1025444"/>
                <a:gd name="connsiteX10" fmla="*/ 0 w 372888"/>
                <a:gd name="connsiteY10" fmla="*/ 89959 h 1025444"/>
                <a:gd name="connsiteX11" fmla="*/ 163139 w 372888"/>
                <a:gd name="connsiteY11" fmla="*/ 205555 h 1025444"/>
                <a:gd name="connsiteX12" fmla="*/ 33560 w 372888"/>
                <a:gd name="connsiteY12" fmla="*/ 389203 h 1025444"/>
                <a:gd name="connsiteX13" fmla="*/ 205089 w 372888"/>
                <a:gd name="connsiteY13" fmla="*/ 510858 h 1025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72888" h="1025444">
                  <a:moveTo>
                    <a:pt x="31229" y="756499"/>
                  </a:moveTo>
                  <a:lnTo>
                    <a:pt x="252166" y="913112"/>
                  </a:lnTo>
                  <a:lnTo>
                    <a:pt x="189241" y="1001673"/>
                  </a:lnTo>
                  <a:lnTo>
                    <a:pt x="279201" y="1065530"/>
                  </a:lnTo>
                  <a:lnTo>
                    <a:pt x="405983" y="886544"/>
                  </a:lnTo>
                  <a:lnTo>
                    <a:pt x="185046" y="729930"/>
                  </a:lnTo>
                  <a:lnTo>
                    <a:pt x="358906" y="484756"/>
                  </a:lnTo>
                  <a:lnTo>
                    <a:pt x="187377" y="363101"/>
                  </a:lnTo>
                  <a:lnTo>
                    <a:pt x="317422" y="179453"/>
                  </a:lnTo>
                  <a:lnTo>
                    <a:pt x="63857" y="0"/>
                  </a:lnTo>
                  <a:lnTo>
                    <a:pt x="0" y="89959"/>
                  </a:lnTo>
                  <a:lnTo>
                    <a:pt x="163139" y="205555"/>
                  </a:lnTo>
                  <a:lnTo>
                    <a:pt x="33560" y="389203"/>
                  </a:lnTo>
                  <a:lnTo>
                    <a:pt x="205089" y="510858"/>
                  </a:lnTo>
                  <a:close/>
                </a:path>
              </a:pathLst>
            </a:custGeom>
            <a:solidFill>
              <a:srgbClr val="17FFA4"/>
            </a:solidFill>
            <a:ln w="46611" cap="flat">
              <a:noFill/>
              <a:prstDash val="solid"/>
              <a:miter/>
            </a:ln>
          </p:spPr>
          <p:txBody>
            <a:bodyPr rtlCol="0" anchor="ctr"/>
            <a:lstStyle/>
            <a:p>
              <a:endParaRPr lang="en-ID"/>
            </a:p>
          </p:txBody>
        </p:sp>
        <p:sp>
          <p:nvSpPr>
            <p:cNvPr id="29" name="Freeform: Shape 28">
              <a:extLst>
                <a:ext uri="{FF2B5EF4-FFF2-40B4-BE49-F238E27FC236}">
                  <a16:creationId xmlns="" xmlns:a16="http://schemas.microsoft.com/office/drawing/2014/main" id="{994A7E16-C4C4-42A8-BFEA-0FA710663ECC}"/>
                </a:ext>
              </a:extLst>
            </p:cNvPr>
            <p:cNvSpPr/>
            <p:nvPr/>
          </p:nvSpPr>
          <p:spPr>
            <a:xfrm>
              <a:off x="5142035" y="4137356"/>
              <a:ext cx="1072056" cy="326278"/>
            </a:xfrm>
            <a:custGeom>
              <a:avLst/>
              <a:gdLst>
                <a:gd name="connsiteX0" fmla="*/ 751837 w 1072055"/>
                <a:gd name="connsiteY0" fmla="*/ 359838 h 326277"/>
                <a:gd name="connsiteX1" fmla="*/ 932689 w 1072055"/>
                <a:gd name="connsiteY1" fmla="*/ 156613 h 326277"/>
                <a:gd name="connsiteX2" fmla="*/ 1014258 w 1072055"/>
                <a:gd name="connsiteY2" fmla="*/ 229327 h 326277"/>
                <a:gd name="connsiteX3" fmla="*/ 1088370 w 1072055"/>
                <a:gd name="connsiteY3" fmla="*/ 146359 h 326277"/>
                <a:gd name="connsiteX4" fmla="*/ 923832 w 1072055"/>
                <a:gd name="connsiteY4" fmla="*/ 0 h 326277"/>
                <a:gd name="connsiteX5" fmla="*/ 742981 w 1072055"/>
                <a:gd name="connsiteY5" fmla="*/ 203224 h 326277"/>
                <a:gd name="connsiteX6" fmla="*/ 517384 w 1072055"/>
                <a:gd name="connsiteY6" fmla="*/ 2330 h 326277"/>
                <a:gd name="connsiteX7" fmla="*/ 376618 w 1072055"/>
                <a:gd name="connsiteY7" fmla="*/ 160342 h 326277"/>
                <a:gd name="connsiteX8" fmla="*/ 207886 w 1072055"/>
                <a:gd name="connsiteY8" fmla="*/ 9788 h 326277"/>
                <a:gd name="connsiteX9" fmla="*/ 0 w 1072055"/>
                <a:gd name="connsiteY9" fmla="*/ 243310 h 326277"/>
                <a:gd name="connsiteX10" fmla="*/ 82968 w 1072055"/>
                <a:gd name="connsiteY10" fmla="*/ 316955 h 326277"/>
                <a:gd name="connsiteX11" fmla="*/ 216742 w 1072055"/>
                <a:gd name="connsiteY11" fmla="*/ 166402 h 326277"/>
                <a:gd name="connsiteX12" fmla="*/ 385474 w 1072055"/>
                <a:gd name="connsiteY12" fmla="*/ 316955 h 326277"/>
                <a:gd name="connsiteX13" fmla="*/ 526240 w 1072055"/>
                <a:gd name="connsiteY13" fmla="*/ 158944 h 32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72055" h="326277">
                  <a:moveTo>
                    <a:pt x="751837" y="359838"/>
                  </a:moveTo>
                  <a:lnTo>
                    <a:pt x="932689" y="156613"/>
                  </a:lnTo>
                  <a:lnTo>
                    <a:pt x="1014258" y="229327"/>
                  </a:lnTo>
                  <a:lnTo>
                    <a:pt x="1088370" y="146359"/>
                  </a:lnTo>
                  <a:lnTo>
                    <a:pt x="923832" y="0"/>
                  </a:lnTo>
                  <a:lnTo>
                    <a:pt x="742981" y="203224"/>
                  </a:lnTo>
                  <a:lnTo>
                    <a:pt x="517384" y="2330"/>
                  </a:lnTo>
                  <a:lnTo>
                    <a:pt x="376618" y="160342"/>
                  </a:lnTo>
                  <a:lnTo>
                    <a:pt x="207886" y="9788"/>
                  </a:lnTo>
                  <a:lnTo>
                    <a:pt x="0" y="243310"/>
                  </a:lnTo>
                  <a:lnTo>
                    <a:pt x="82968" y="316955"/>
                  </a:lnTo>
                  <a:lnTo>
                    <a:pt x="216742" y="166402"/>
                  </a:lnTo>
                  <a:lnTo>
                    <a:pt x="385474" y="316955"/>
                  </a:lnTo>
                  <a:lnTo>
                    <a:pt x="526240" y="158944"/>
                  </a:lnTo>
                  <a:close/>
                </a:path>
              </a:pathLst>
            </a:custGeom>
            <a:solidFill>
              <a:srgbClr val="17FFA4"/>
            </a:solidFill>
            <a:ln w="46611" cap="flat">
              <a:noFill/>
              <a:prstDash val="solid"/>
              <a:miter/>
            </a:ln>
          </p:spPr>
          <p:txBody>
            <a:bodyPr rtlCol="0" anchor="ctr"/>
            <a:lstStyle/>
            <a:p>
              <a:endParaRPr lang="en-ID"/>
            </a:p>
          </p:txBody>
        </p:sp>
        <p:sp>
          <p:nvSpPr>
            <p:cNvPr id="30" name="Freeform: Shape 29">
              <a:extLst>
                <a:ext uri="{FF2B5EF4-FFF2-40B4-BE49-F238E27FC236}">
                  <a16:creationId xmlns="" xmlns:a16="http://schemas.microsoft.com/office/drawing/2014/main" id="{1697B344-AB33-4952-BF22-38152563EDD7}"/>
                </a:ext>
              </a:extLst>
            </p:cNvPr>
            <p:cNvSpPr/>
            <p:nvPr/>
          </p:nvSpPr>
          <p:spPr>
            <a:xfrm>
              <a:off x="10202605" y="226216"/>
              <a:ext cx="559333" cy="1305112"/>
            </a:xfrm>
            <a:custGeom>
              <a:avLst/>
              <a:gdLst>
                <a:gd name="connsiteX0" fmla="*/ 481493 w 559333"/>
                <a:gd name="connsiteY0" fmla="*/ 956460 h 1305111"/>
                <a:gd name="connsiteX1" fmla="*/ 192038 w 559333"/>
                <a:gd name="connsiteY1" fmla="*/ 1138710 h 1305111"/>
                <a:gd name="connsiteX2" fmla="*/ 265217 w 559333"/>
                <a:gd name="connsiteY2" fmla="*/ 1254772 h 1305111"/>
                <a:gd name="connsiteX3" fmla="*/ 147291 w 559333"/>
                <a:gd name="connsiteY3" fmla="*/ 1328883 h 1305111"/>
                <a:gd name="connsiteX4" fmla="*/ 0 w 559333"/>
                <a:gd name="connsiteY4" fmla="*/ 1094895 h 1305111"/>
                <a:gd name="connsiteX5" fmla="*/ 288989 w 559333"/>
                <a:gd name="connsiteY5" fmla="*/ 912646 h 1305111"/>
                <a:gd name="connsiteX6" fmla="*/ 86697 w 559333"/>
                <a:gd name="connsiteY6" fmla="*/ 591495 h 1305111"/>
                <a:gd name="connsiteX7" fmla="*/ 311362 w 559333"/>
                <a:gd name="connsiteY7" fmla="*/ 449797 h 1305111"/>
                <a:gd name="connsiteX8" fmla="*/ 159876 w 559333"/>
                <a:gd name="connsiteY8" fmla="*/ 209284 h 1305111"/>
                <a:gd name="connsiteX9" fmla="*/ 491748 w 559333"/>
                <a:gd name="connsiteY9" fmla="*/ 0 h 1305111"/>
                <a:gd name="connsiteX10" fmla="*/ 566325 w 559333"/>
                <a:gd name="connsiteY10" fmla="*/ 117926 h 1305111"/>
                <a:gd name="connsiteX11" fmla="*/ 352380 w 559333"/>
                <a:gd name="connsiteY11" fmla="*/ 252632 h 1305111"/>
                <a:gd name="connsiteX12" fmla="*/ 503866 w 559333"/>
                <a:gd name="connsiteY12" fmla="*/ 493146 h 1305111"/>
                <a:gd name="connsiteX13" fmla="*/ 278735 w 559333"/>
                <a:gd name="connsiteY13" fmla="*/ 634844 h 1305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9333" h="1305111">
                  <a:moveTo>
                    <a:pt x="481493" y="956460"/>
                  </a:moveTo>
                  <a:lnTo>
                    <a:pt x="192038" y="1138710"/>
                  </a:lnTo>
                  <a:lnTo>
                    <a:pt x="265217" y="1254772"/>
                  </a:lnTo>
                  <a:lnTo>
                    <a:pt x="147291" y="1328883"/>
                  </a:lnTo>
                  <a:lnTo>
                    <a:pt x="0" y="1094895"/>
                  </a:lnTo>
                  <a:lnTo>
                    <a:pt x="288989" y="912646"/>
                  </a:lnTo>
                  <a:lnTo>
                    <a:pt x="86697" y="591495"/>
                  </a:lnTo>
                  <a:lnTo>
                    <a:pt x="311362" y="449797"/>
                  </a:lnTo>
                  <a:lnTo>
                    <a:pt x="159876" y="209284"/>
                  </a:lnTo>
                  <a:lnTo>
                    <a:pt x="491748" y="0"/>
                  </a:lnTo>
                  <a:lnTo>
                    <a:pt x="566325" y="117926"/>
                  </a:lnTo>
                  <a:lnTo>
                    <a:pt x="352380" y="252632"/>
                  </a:lnTo>
                  <a:lnTo>
                    <a:pt x="503866" y="493146"/>
                  </a:lnTo>
                  <a:lnTo>
                    <a:pt x="278735" y="634844"/>
                  </a:lnTo>
                  <a:close/>
                </a:path>
              </a:pathLst>
            </a:custGeom>
            <a:solidFill>
              <a:srgbClr val="17FFA4"/>
            </a:solidFill>
            <a:ln w="46611" cap="flat">
              <a:noFill/>
              <a:prstDash val="solid"/>
              <a:miter/>
            </a:ln>
          </p:spPr>
          <p:txBody>
            <a:bodyPr rtlCol="0" anchor="ctr"/>
            <a:lstStyle/>
            <a:p>
              <a:endParaRPr lang="en-ID"/>
            </a:p>
          </p:txBody>
        </p:sp>
        <p:sp>
          <p:nvSpPr>
            <p:cNvPr id="31" name="Freeform: Shape 30">
              <a:extLst>
                <a:ext uri="{FF2B5EF4-FFF2-40B4-BE49-F238E27FC236}">
                  <a16:creationId xmlns="" xmlns:a16="http://schemas.microsoft.com/office/drawing/2014/main" id="{D36B86A1-6F54-4901-8173-F40D6C1AE6D6}"/>
                </a:ext>
              </a:extLst>
            </p:cNvPr>
            <p:cNvSpPr/>
            <p:nvPr/>
          </p:nvSpPr>
          <p:spPr>
            <a:xfrm>
              <a:off x="7302461" y="2372658"/>
              <a:ext cx="559333" cy="466111"/>
            </a:xfrm>
            <a:custGeom>
              <a:avLst/>
              <a:gdLst>
                <a:gd name="connsiteX0" fmla="*/ 322549 w 559333"/>
                <a:gd name="connsiteY0" fmla="*/ 440009 h 466111"/>
                <a:gd name="connsiteX1" fmla="*/ 512256 w 559333"/>
                <a:gd name="connsiteY1" fmla="*/ 425093 h 466111"/>
                <a:gd name="connsiteX2" fmla="*/ 518316 w 559333"/>
                <a:gd name="connsiteY2" fmla="*/ 501070 h 466111"/>
                <a:gd name="connsiteX3" fmla="*/ 595690 w 559333"/>
                <a:gd name="connsiteY3" fmla="*/ 495010 h 466111"/>
                <a:gd name="connsiteX4" fmla="*/ 583571 w 559333"/>
                <a:gd name="connsiteY4" fmla="*/ 341660 h 466111"/>
                <a:gd name="connsiteX5" fmla="*/ 393864 w 559333"/>
                <a:gd name="connsiteY5" fmla="*/ 356575 h 466111"/>
                <a:gd name="connsiteX6" fmla="*/ 377550 w 559333"/>
                <a:gd name="connsiteY6" fmla="*/ 145893 h 466111"/>
                <a:gd name="connsiteX7" fmla="*/ 230259 w 559333"/>
                <a:gd name="connsiteY7" fmla="*/ 157546 h 466111"/>
                <a:gd name="connsiteX8" fmla="*/ 217674 w 559333"/>
                <a:gd name="connsiteY8" fmla="*/ 0 h 466111"/>
                <a:gd name="connsiteX9" fmla="*/ 0 w 559333"/>
                <a:gd name="connsiteY9" fmla="*/ 17246 h 466111"/>
                <a:gd name="connsiteX10" fmla="*/ 6059 w 559333"/>
                <a:gd name="connsiteY10" fmla="*/ 94621 h 466111"/>
                <a:gd name="connsiteX11" fmla="*/ 146359 w 559333"/>
                <a:gd name="connsiteY11" fmla="*/ 83434 h 466111"/>
                <a:gd name="connsiteX12" fmla="*/ 158944 w 559333"/>
                <a:gd name="connsiteY12" fmla="*/ 240980 h 466111"/>
                <a:gd name="connsiteX13" fmla="*/ 306235 w 559333"/>
                <a:gd name="connsiteY13" fmla="*/ 229327 h 46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9333" h="466111">
                  <a:moveTo>
                    <a:pt x="322549" y="440009"/>
                  </a:moveTo>
                  <a:lnTo>
                    <a:pt x="512256" y="425093"/>
                  </a:lnTo>
                  <a:lnTo>
                    <a:pt x="518316" y="501070"/>
                  </a:lnTo>
                  <a:lnTo>
                    <a:pt x="595690" y="495010"/>
                  </a:lnTo>
                  <a:lnTo>
                    <a:pt x="583571" y="341660"/>
                  </a:lnTo>
                  <a:lnTo>
                    <a:pt x="393864" y="356575"/>
                  </a:lnTo>
                  <a:lnTo>
                    <a:pt x="377550" y="145893"/>
                  </a:lnTo>
                  <a:lnTo>
                    <a:pt x="230259" y="157546"/>
                  </a:lnTo>
                  <a:lnTo>
                    <a:pt x="217674" y="0"/>
                  </a:lnTo>
                  <a:lnTo>
                    <a:pt x="0" y="17246"/>
                  </a:lnTo>
                  <a:lnTo>
                    <a:pt x="6059" y="94621"/>
                  </a:lnTo>
                  <a:lnTo>
                    <a:pt x="146359" y="83434"/>
                  </a:lnTo>
                  <a:lnTo>
                    <a:pt x="158944" y="240980"/>
                  </a:lnTo>
                  <a:lnTo>
                    <a:pt x="306235" y="229327"/>
                  </a:lnTo>
                  <a:close/>
                </a:path>
              </a:pathLst>
            </a:custGeom>
            <a:solidFill>
              <a:srgbClr val="17FFA4"/>
            </a:solidFill>
            <a:ln w="46611" cap="flat">
              <a:noFill/>
              <a:prstDash val="solid"/>
              <a:miter/>
            </a:ln>
          </p:spPr>
          <p:txBody>
            <a:bodyPr rtlCol="0" anchor="ctr"/>
            <a:lstStyle/>
            <a:p>
              <a:endParaRPr lang="en-ID"/>
            </a:p>
          </p:txBody>
        </p:sp>
        <p:sp>
          <p:nvSpPr>
            <p:cNvPr id="32" name="Freeform: Shape 31">
              <a:extLst>
                <a:ext uri="{FF2B5EF4-FFF2-40B4-BE49-F238E27FC236}">
                  <a16:creationId xmlns="" xmlns:a16="http://schemas.microsoft.com/office/drawing/2014/main" id="{E8849FA9-A763-4C02-BE8C-B0DA8BE60599}"/>
                </a:ext>
              </a:extLst>
            </p:cNvPr>
            <p:cNvSpPr/>
            <p:nvPr/>
          </p:nvSpPr>
          <p:spPr>
            <a:xfrm>
              <a:off x="7315512" y="1152379"/>
              <a:ext cx="512722" cy="559334"/>
            </a:xfrm>
            <a:custGeom>
              <a:avLst/>
              <a:gdLst>
                <a:gd name="connsiteX0" fmla="*/ 130045 w 512722"/>
                <a:gd name="connsiteY0" fmla="*/ 422763 h 559333"/>
                <a:gd name="connsiteX1" fmla="*/ 399923 w 512722"/>
                <a:gd name="connsiteY1" fmla="*/ 445136 h 559333"/>
                <a:gd name="connsiteX2" fmla="*/ 391067 w 512722"/>
                <a:gd name="connsiteY2" fmla="*/ 553740 h 559333"/>
                <a:gd name="connsiteX3" fmla="*/ 501070 w 512722"/>
                <a:gd name="connsiteY3" fmla="*/ 562596 h 559333"/>
                <a:gd name="connsiteX4" fmla="*/ 519248 w 512722"/>
                <a:gd name="connsiteY4" fmla="*/ 344456 h 559333"/>
                <a:gd name="connsiteX5" fmla="*/ 249369 w 512722"/>
                <a:gd name="connsiteY5" fmla="*/ 322083 h 559333"/>
                <a:gd name="connsiteX6" fmla="*/ 274073 w 512722"/>
                <a:gd name="connsiteY6" fmla="*/ 22373 h 559333"/>
                <a:gd name="connsiteX7" fmla="*/ 9322 w 512722"/>
                <a:gd name="connsiteY7" fmla="*/ 0 h 559333"/>
                <a:gd name="connsiteX8" fmla="*/ 0 w 512722"/>
                <a:gd name="connsiteY8" fmla="*/ 110468 h 559333"/>
                <a:gd name="connsiteX9" fmla="*/ 154749 w 512722"/>
                <a:gd name="connsiteY9" fmla="*/ 123053 h 55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2722" h="559333">
                  <a:moveTo>
                    <a:pt x="130045" y="422763"/>
                  </a:moveTo>
                  <a:lnTo>
                    <a:pt x="399923" y="445136"/>
                  </a:lnTo>
                  <a:lnTo>
                    <a:pt x="391067" y="553740"/>
                  </a:lnTo>
                  <a:lnTo>
                    <a:pt x="501070" y="562596"/>
                  </a:lnTo>
                  <a:lnTo>
                    <a:pt x="519248" y="344456"/>
                  </a:lnTo>
                  <a:lnTo>
                    <a:pt x="249369" y="322083"/>
                  </a:lnTo>
                  <a:lnTo>
                    <a:pt x="274073" y="22373"/>
                  </a:lnTo>
                  <a:lnTo>
                    <a:pt x="9322" y="0"/>
                  </a:lnTo>
                  <a:lnTo>
                    <a:pt x="0" y="110468"/>
                  </a:lnTo>
                  <a:lnTo>
                    <a:pt x="154749" y="123053"/>
                  </a:lnTo>
                  <a:close/>
                </a:path>
              </a:pathLst>
            </a:custGeom>
            <a:solidFill>
              <a:srgbClr val="17FFA4"/>
            </a:solidFill>
            <a:ln w="46611" cap="flat">
              <a:noFill/>
              <a:prstDash val="solid"/>
              <a:miter/>
            </a:ln>
          </p:spPr>
          <p:txBody>
            <a:bodyPr rtlCol="0" anchor="ctr"/>
            <a:lstStyle/>
            <a:p>
              <a:endParaRPr lang="en-ID"/>
            </a:p>
          </p:txBody>
        </p:sp>
      </p:grpSp>
      <p:sp>
        <p:nvSpPr>
          <p:cNvPr id="56" name="Freeform 87">
            <a:extLst>
              <a:ext uri="{FF2B5EF4-FFF2-40B4-BE49-F238E27FC236}">
                <a16:creationId xmlns="" xmlns:a16="http://schemas.microsoft.com/office/drawing/2014/main" id="{514B3DB0-7D31-4687-8778-749524AD3D15}"/>
              </a:ext>
            </a:extLst>
          </p:cNvPr>
          <p:cNvSpPr>
            <a:spLocks/>
          </p:cNvSpPr>
          <p:nvPr userDrawn="1"/>
        </p:nvSpPr>
        <p:spPr bwMode="auto">
          <a:xfrm rot="5400000">
            <a:off x="8060221" y="2705906"/>
            <a:ext cx="3697880" cy="4606309"/>
          </a:xfrm>
          <a:custGeom>
            <a:avLst/>
            <a:gdLst>
              <a:gd name="T0" fmla="*/ 526 w 2498"/>
              <a:gd name="T1" fmla="*/ 605 h 1835"/>
              <a:gd name="T2" fmla="*/ 1734 w 2498"/>
              <a:gd name="T3" fmla="*/ 1189 h 1835"/>
              <a:gd name="T4" fmla="*/ 2498 w 2498"/>
              <a:gd name="T5" fmla="*/ 1835 h 1835"/>
              <a:gd name="T6" fmla="*/ 2498 w 2498"/>
              <a:gd name="T7" fmla="*/ 0 h 1835"/>
              <a:gd name="T8" fmla="*/ 0 w 2498"/>
              <a:gd name="T9" fmla="*/ 0 h 1835"/>
              <a:gd name="T10" fmla="*/ 526 w 2498"/>
              <a:gd name="T11" fmla="*/ 605 h 1835"/>
            </a:gdLst>
            <a:ahLst/>
            <a:cxnLst>
              <a:cxn ang="0">
                <a:pos x="T0" y="T1"/>
              </a:cxn>
              <a:cxn ang="0">
                <a:pos x="T2" y="T3"/>
              </a:cxn>
              <a:cxn ang="0">
                <a:pos x="T4" y="T5"/>
              </a:cxn>
              <a:cxn ang="0">
                <a:pos x="T6" y="T7"/>
              </a:cxn>
              <a:cxn ang="0">
                <a:pos x="T8" y="T9"/>
              </a:cxn>
              <a:cxn ang="0">
                <a:pos x="T10" y="T11"/>
              </a:cxn>
            </a:cxnLst>
            <a:rect l="0" t="0" r="r" b="b"/>
            <a:pathLst>
              <a:path w="2498" h="1835">
                <a:moveTo>
                  <a:pt x="526" y="605"/>
                </a:moveTo>
                <a:cubicBezTo>
                  <a:pt x="916" y="676"/>
                  <a:pt x="1399" y="692"/>
                  <a:pt x="1734" y="1189"/>
                </a:cubicBezTo>
                <a:cubicBezTo>
                  <a:pt x="2037" y="1641"/>
                  <a:pt x="2315" y="1781"/>
                  <a:pt x="2498" y="1835"/>
                </a:cubicBezTo>
                <a:cubicBezTo>
                  <a:pt x="2498" y="0"/>
                  <a:pt x="2498" y="0"/>
                  <a:pt x="2498" y="0"/>
                </a:cubicBezTo>
                <a:cubicBezTo>
                  <a:pt x="0" y="0"/>
                  <a:pt x="0" y="0"/>
                  <a:pt x="0" y="0"/>
                </a:cubicBezTo>
                <a:cubicBezTo>
                  <a:pt x="0" y="0"/>
                  <a:pt x="23" y="514"/>
                  <a:pt x="526" y="605"/>
                </a:cubicBezTo>
                <a:close/>
              </a:path>
            </a:pathLst>
          </a:custGeom>
          <a:solidFill>
            <a:srgbClr val="FE9E61"/>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id-ID">
              <a:solidFill>
                <a:schemeClr val="tx1"/>
              </a:solidFill>
            </a:endParaRPr>
          </a:p>
        </p:txBody>
      </p:sp>
      <p:sp>
        <p:nvSpPr>
          <p:cNvPr id="57" name="Freeform: Shape 56">
            <a:extLst>
              <a:ext uri="{FF2B5EF4-FFF2-40B4-BE49-F238E27FC236}">
                <a16:creationId xmlns="" xmlns:a16="http://schemas.microsoft.com/office/drawing/2014/main" id="{B56B518D-6366-43C0-B869-6726AF1AA600}"/>
              </a:ext>
            </a:extLst>
          </p:cNvPr>
          <p:cNvSpPr/>
          <p:nvPr userDrawn="1"/>
        </p:nvSpPr>
        <p:spPr>
          <a:xfrm>
            <a:off x="10740572" y="5823536"/>
            <a:ext cx="1451429" cy="1034464"/>
          </a:xfrm>
          <a:custGeom>
            <a:avLst/>
            <a:gdLst>
              <a:gd name="connsiteX0" fmla="*/ 1048380 w 1048380"/>
              <a:gd name="connsiteY0" fmla="*/ 0 h 1091044"/>
              <a:gd name="connsiteX1" fmla="*/ 1048380 w 1048380"/>
              <a:gd name="connsiteY1" fmla="*/ 1091044 h 1091044"/>
              <a:gd name="connsiteX2" fmla="*/ 0 w 1048380"/>
              <a:gd name="connsiteY2" fmla="*/ 1091044 h 1091044"/>
              <a:gd name="connsiteX3" fmla="*/ 394019 w 1048380"/>
              <a:gd name="connsiteY3" fmla="*/ 584823 h 1091044"/>
              <a:gd name="connsiteX4" fmla="*/ 1006739 w 1048380"/>
              <a:gd name="connsiteY4" fmla="*/ 2104 h 1091044"/>
              <a:gd name="connsiteX5" fmla="*/ 1048380 w 1048380"/>
              <a:gd name="connsiteY5" fmla="*/ 0 h 109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8380" h="1091044">
                <a:moveTo>
                  <a:pt x="1048380" y="0"/>
                </a:moveTo>
                <a:lnTo>
                  <a:pt x="1048380" y="1091044"/>
                </a:lnTo>
                <a:lnTo>
                  <a:pt x="0" y="1091044"/>
                </a:lnTo>
                <a:cubicBezTo>
                  <a:pt x="147075" y="967676"/>
                  <a:pt x="286673" y="803435"/>
                  <a:pt x="394019" y="584823"/>
                </a:cubicBezTo>
                <a:cubicBezTo>
                  <a:pt x="571242" y="223907"/>
                  <a:pt x="788246" y="35246"/>
                  <a:pt x="1006739" y="2104"/>
                </a:cubicBezTo>
                <a:lnTo>
                  <a:pt x="1048380" y="0"/>
                </a:lnTo>
                <a:close/>
              </a:path>
            </a:pathLst>
          </a:custGeom>
          <a:solidFill>
            <a:srgbClr val="02FE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Oval 57">
            <a:extLst>
              <a:ext uri="{FF2B5EF4-FFF2-40B4-BE49-F238E27FC236}">
                <a16:creationId xmlns="" xmlns:a16="http://schemas.microsoft.com/office/drawing/2014/main" id="{4A5A5E40-2B5A-4308-A37B-23BBB6647A47}"/>
              </a:ext>
            </a:extLst>
          </p:cNvPr>
          <p:cNvSpPr/>
          <p:nvPr userDrawn="1"/>
        </p:nvSpPr>
        <p:spPr>
          <a:xfrm>
            <a:off x="11005110" y="5937836"/>
            <a:ext cx="693948" cy="693948"/>
          </a:xfrm>
          <a:prstGeom prst="ellipse">
            <a:avLst/>
          </a:prstGeom>
          <a:solidFill>
            <a:schemeClr val="bg1"/>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latin typeface="+mj-lt"/>
            </a:endParaRPr>
          </a:p>
        </p:txBody>
      </p:sp>
      <p:sp>
        <p:nvSpPr>
          <p:cNvPr id="2" name="Title 1">
            <a:extLst>
              <a:ext uri="{FF2B5EF4-FFF2-40B4-BE49-F238E27FC236}">
                <a16:creationId xmlns="" xmlns:a16="http://schemas.microsoft.com/office/drawing/2014/main" id="{5A20E0F3-5E3C-435D-981B-620851BDA871}"/>
              </a:ext>
            </a:extLst>
          </p:cNvPr>
          <p:cNvSpPr>
            <a:spLocks noGrp="1"/>
          </p:cNvSpPr>
          <p:nvPr>
            <p:ph type="title"/>
          </p:nvPr>
        </p:nvSpPr>
        <p:spPr>
          <a:xfrm>
            <a:off x="838201" y="1034677"/>
            <a:ext cx="4040878" cy="886397"/>
          </a:xfrm>
        </p:spPr>
        <p:txBody>
          <a:bodyPr/>
          <a:lstStyle>
            <a:lvl1pPr algn="l">
              <a:defRPr/>
            </a:lvl1pPr>
          </a:lstStyle>
          <a:p>
            <a:r>
              <a:rPr lang="en-US" dirty="0"/>
              <a:t>Click to edit Master title style</a:t>
            </a:r>
            <a:endParaRPr lang="en-ID" dirty="0"/>
          </a:p>
        </p:txBody>
      </p:sp>
      <p:sp>
        <p:nvSpPr>
          <p:cNvPr id="3" name="Content Placeholder 2">
            <a:extLst>
              <a:ext uri="{FF2B5EF4-FFF2-40B4-BE49-F238E27FC236}">
                <a16:creationId xmlns="" xmlns:a16="http://schemas.microsoft.com/office/drawing/2014/main" id="{C0E85840-93F9-452E-9564-92342CA90F1D}"/>
              </a:ext>
            </a:extLst>
          </p:cNvPr>
          <p:cNvSpPr>
            <a:spLocks noGrp="1"/>
          </p:cNvSpPr>
          <p:nvPr>
            <p:ph idx="1"/>
          </p:nvPr>
        </p:nvSpPr>
        <p:spPr>
          <a:xfrm>
            <a:off x="838201" y="2319655"/>
            <a:ext cx="4040878" cy="35262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 xmlns:a16="http://schemas.microsoft.com/office/drawing/2014/main" id="{2DD750D0-2783-489F-B3DD-76D1E689ACA8}"/>
              </a:ext>
            </a:extLst>
          </p:cNvPr>
          <p:cNvSpPr>
            <a:spLocks noGrp="1"/>
          </p:cNvSpPr>
          <p:nvPr>
            <p:ph type="dt" sz="half" idx="10"/>
          </p:nvPr>
        </p:nvSpPr>
        <p:spPr/>
        <p:txBody>
          <a:bodyPr/>
          <a:lstStyle/>
          <a:p>
            <a:fld id="{523CD750-7245-4705-86DB-9FC521D5C7C3}" type="datetime1">
              <a:rPr lang="en-ID" smtClean="0"/>
              <a:t>21/07/2022</a:t>
            </a:fld>
            <a:endParaRPr lang="en-ID"/>
          </a:p>
        </p:txBody>
      </p:sp>
      <p:sp>
        <p:nvSpPr>
          <p:cNvPr id="5" name="Footer Placeholder 4">
            <a:extLst>
              <a:ext uri="{FF2B5EF4-FFF2-40B4-BE49-F238E27FC236}">
                <a16:creationId xmlns="" xmlns:a16="http://schemas.microsoft.com/office/drawing/2014/main" id="{8D74D433-5B44-401B-9616-52CA8C6DC95B}"/>
              </a:ext>
            </a:extLst>
          </p:cNvPr>
          <p:cNvSpPr>
            <a:spLocks noGrp="1"/>
          </p:cNvSpPr>
          <p:nvPr>
            <p:ph type="ftr" sz="quarter" idx="11"/>
          </p:nvPr>
        </p:nvSpPr>
        <p:spPr/>
        <p:txBody>
          <a:bodyPr/>
          <a:lstStyle/>
          <a:p>
            <a:endParaRPr lang="en-ID"/>
          </a:p>
        </p:txBody>
      </p:sp>
      <p:sp>
        <p:nvSpPr>
          <p:cNvPr id="7" name="Freeform: Shape 6">
            <a:extLst>
              <a:ext uri="{FF2B5EF4-FFF2-40B4-BE49-F238E27FC236}">
                <a16:creationId xmlns="" xmlns:a16="http://schemas.microsoft.com/office/drawing/2014/main" id="{12DB7219-5F8B-4417-B7E5-6AAF63B9E1DA}"/>
              </a:ext>
            </a:extLst>
          </p:cNvPr>
          <p:cNvSpPr/>
          <p:nvPr userDrawn="1"/>
        </p:nvSpPr>
        <p:spPr>
          <a:xfrm>
            <a:off x="10740572" y="5823536"/>
            <a:ext cx="1451429" cy="1034464"/>
          </a:xfrm>
          <a:custGeom>
            <a:avLst/>
            <a:gdLst>
              <a:gd name="connsiteX0" fmla="*/ 1048380 w 1048380"/>
              <a:gd name="connsiteY0" fmla="*/ 0 h 1091044"/>
              <a:gd name="connsiteX1" fmla="*/ 1048380 w 1048380"/>
              <a:gd name="connsiteY1" fmla="*/ 1091044 h 1091044"/>
              <a:gd name="connsiteX2" fmla="*/ 0 w 1048380"/>
              <a:gd name="connsiteY2" fmla="*/ 1091044 h 1091044"/>
              <a:gd name="connsiteX3" fmla="*/ 394019 w 1048380"/>
              <a:gd name="connsiteY3" fmla="*/ 584823 h 1091044"/>
              <a:gd name="connsiteX4" fmla="*/ 1006739 w 1048380"/>
              <a:gd name="connsiteY4" fmla="*/ 2104 h 1091044"/>
              <a:gd name="connsiteX5" fmla="*/ 1048380 w 1048380"/>
              <a:gd name="connsiteY5" fmla="*/ 0 h 109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8380" h="1091044">
                <a:moveTo>
                  <a:pt x="1048380" y="0"/>
                </a:moveTo>
                <a:lnTo>
                  <a:pt x="1048380" y="1091044"/>
                </a:lnTo>
                <a:lnTo>
                  <a:pt x="0" y="1091044"/>
                </a:lnTo>
                <a:cubicBezTo>
                  <a:pt x="147075" y="967676"/>
                  <a:pt x="286673" y="803435"/>
                  <a:pt x="394019" y="584823"/>
                </a:cubicBezTo>
                <a:cubicBezTo>
                  <a:pt x="571242" y="223907"/>
                  <a:pt x="788246" y="35246"/>
                  <a:pt x="1006739" y="2104"/>
                </a:cubicBezTo>
                <a:lnTo>
                  <a:pt x="1048380" y="0"/>
                </a:lnTo>
                <a:close/>
              </a:path>
            </a:pathLst>
          </a:custGeom>
          <a:solidFill>
            <a:srgbClr val="02FE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D"/>
          </a:p>
        </p:txBody>
      </p:sp>
      <p:sp>
        <p:nvSpPr>
          <p:cNvPr id="9" name="Oval 8">
            <a:extLst>
              <a:ext uri="{FF2B5EF4-FFF2-40B4-BE49-F238E27FC236}">
                <a16:creationId xmlns="" xmlns:a16="http://schemas.microsoft.com/office/drawing/2014/main" id="{1B09C42E-414F-4E5C-B82D-733D3B701183}"/>
              </a:ext>
            </a:extLst>
          </p:cNvPr>
          <p:cNvSpPr/>
          <p:nvPr userDrawn="1"/>
        </p:nvSpPr>
        <p:spPr>
          <a:xfrm>
            <a:off x="11005110" y="5937836"/>
            <a:ext cx="693948" cy="693948"/>
          </a:xfrm>
          <a:prstGeom prst="ellipse">
            <a:avLst/>
          </a:prstGeom>
          <a:solidFill>
            <a:schemeClr val="bg1"/>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latin typeface="+mj-lt"/>
            </a:endParaRPr>
          </a:p>
        </p:txBody>
      </p:sp>
      <p:sp>
        <p:nvSpPr>
          <p:cNvPr id="6" name="Slide Number Placeholder 5">
            <a:extLst>
              <a:ext uri="{FF2B5EF4-FFF2-40B4-BE49-F238E27FC236}">
                <a16:creationId xmlns="" xmlns:a16="http://schemas.microsoft.com/office/drawing/2014/main" id="{AC237316-E94F-4A95-93E2-6BB5BEAD4A62}"/>
              </a:ext>
            </a:extLst>
          </p:cNvPr>
          <p:cNvSpPr>
            <a:spLocks noGrp="1"/>
          </p:cNvSpPr>
          <p:nvPr>
            <p:ph type="sldNum" sz="quarter" idx="12"/>
          </p:nvPr>
        </p:nvSpPr>
        <p:spPr>
          <a:xfrm>
            <a:off x="11142662" y="6102248"/>
            <a:ext cx="418844" cy="365125"/>
          </a:xfrm>
        </p:spPr>
        <p:txBody>
          <a:bodyPr/>
          <a:lstStyle>
            <a:lvl1pPr algn="ctr">
              <a:defRPr sz="1600" b="1">
                <a:solidFill>
                  <a:srgbClr val="9355FE"/>
                </a:solidFill>
              </a:defRPr>
            </a:lvl1pPr>
          </a:lstStyle>
          <a:p>
            <a:fld id="{3BF18BBC-6361-4F49-9499-1254AB8F4DEF}" type="slidenum">
              <a:rPr lang="en-ID" smtClean="0"/>
              <a:pPr/>
              <a:t>‹#›</a:t>
            </a:fld>
            <a:endParaRPr lang="en-ID"/>
          </a:p>
        </p:txBody>
      </p:sp>
      <p:sp>
        <p:nvSpPr>
          <p:cNvPr id="60" name="Freeform 87">
            <a:extLst>
              <a:ext uri="{FF2B5EF4-FFF2-40B4-BE49-F238E27FC236}">
                <a16:creationId xmlns="" xmlns:a16="http://schemas.microsoft.com/office/drawing/2014/main" id="{97E84850-C0B3-465A-8BD9-7C5DCC8F1B43}"/>
              </a:ext>
            </a:extLst>
          </p:cNvPr>
          <p:cNvSpPr>
            <a:spLocks/>
          </p:cNvSpPr>
          <p:nvPr userDrawn="1"/>
        </p:nvSpPr>
        <p:spPr bwMode="auto">
          <a:xfrm flipH="1">
            <a:off x="1" y="-17014"/>
            <a:ext cx="1876322" cy="752475"/>
          </a:xfrm>
          <a:custGeom>
            <a:avLst/>
            <a:gdLst>
              <a:gd name="T0" fmla="*/ 526 w 2498"/>
              <a:gd name="T1" fmla="*/ 605 h 1835"/>
              <a:gd name="T2" fmla="*/ 1734 w 2498"/>
              <a:gd name="T3" fmla="*/ 1189 h 1835"/>
              <a:gd name="T4" fmla="*/ 2498 w 2498"/>
              <a:gd name="T5" fmla="*/ 1835 h 1835"/>
              <a:gd name="T6" fmla="*/ 2498 w 2498"/>
              <a:gd name="T7" fmla="*/ 0 h 1835"/>
              <a:gd name="T8" fmla="*/ 0 w 2498"/>
              <a:gd name="T9" fmla="*/ 0 h 1835"/>
              <a:gd name="T10" fmla="*/ 526 w 2498"/>
              <a:gd name="T11" fmla="*/ 605 h 1835"/>
            </a:gdLst>
            <a:ahLst/>
            <a:cxnLst>
              <a:cxn ang="0">
                <a:pos x="T0" y="T1"/>
              </a:cxn>
              <a:cxn ang="0">
                <a:pos x="T2" y="T3"/>
              </a:cxn>
              <a:cxn ang="0">
                <a:pos x="T4" y="T5"/>
              </a:cxn>
              <a:cxn ang="0">
                <a:pos x="T6" y="T7"/>
              </a:cxn>
              <a:cxn ang="0">
                <a:pos x="T8" y="T9"/>
              </a:cxn>
              <a:cxn ang="0">
                <a:pos x="T10" y="T11"/>
              </a:cxn>
            </a:cxnLst>
            <a:rect l="0" t="0" r="r" b="b"/>
            <a:pathLst>
              <a:path w="2498" h="1835">
                <a:moveTo>
                  <a:pt x="526" y="605"/>
                </a:moveTo>
                <a:cubicBezTo>
                  <a:pt x="916" y="676"/>
                  <a:pt x="1399" y="692"/>
                  <a:pt x="1734" y="1189"/>
                </a:cubicBezTo>
                <a:cubicBezTo>
                  <a:pt x="2037" y="1641"/>
                  <a:pt x="2315" y="1781"/>
                  <a:pt x="2498" y="1835"/>
                </a:cubicBezTo>
                <a:cubicBezTo>
                  <a:pt x="2498" y="0"/>
                  <a:pt x="2498" y="0"/>
                  <a:pt x="2498" y="0"/>
                </a:cubicBezTo>
                <a:cubicBezTo>
                  <a:pt x="0" y="0"/>
                  <a:pt x="0" y="0"/>
                  <a:pt x="0" y="0"/>
                </a:cubicBezTo>
                <a:cubicBezTo>
                  <a:pt x="0" y="0"/>
                  <a:pt x="23" y="514"/>
                  <a:pt x="526" y="605"/>
                </a:cubicBezTo>
                <a:close/>
              </a:path>
            </a:pathLst>
          </a:custGeom>
          <a:solidFill>
            <a:srgbClr val="FEA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id-ID"/>
          </a:p>
        </p:txBody>
      </p:sp>
    </p:spTree>
    <p:extLst>
      <p:ext uri="{BB962C8B-B14F-4D97-AF65-F5344CB8AC3E}">
        <p14:creationId xmlns:p14="http://schemas.microsoft.com/office/powerpoint/2010/main" val="3400263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10" name="Graphic 20">
            <a:extLst>
              <a:ext uri="{FF2B5EF4-FFF2-40B4-BE49-F238E27FC236}">
                <a16:creationId xmlns="" xmlns:a16="http://schemas.microsoft.com/office/drawing/2014/main" id="{7B72B1F5-DF77-40F6-8697-4DE36746B2E9}"/>
              </a:ext>
            </a:extLst>
          </p:cNvPr>
          <p:cNvSpPr/>
          <p:nvPr userDrawn="1"/>
        </p:nvSpPr>
        <p:spPr>
          <a:xfrm>
            <a:off x="-22147" y="5034"/>
            <a:ext cx="6245148" cy="6852967"/>
          </a:xfrm>
          <a:custGeom>
            <a:avLst/>
            <a:gdLst>
              <a:gd name="connsiteX0" fmla="*/ 0 w 4352925"/>
              <a:gd name="connsiteY0" fmla="*/ 95 h 3514725"/>
              <a:gd name="connsiteX1" fmla="*/ 0 w 4352925"/>
              <a:gd name="connsiteY1" fmla="*/ 3523488 h 3514725"/>
              <a:gd name="connsiteX2" fmla="*/ 4353497 w 4352925"/>
              <a:gd name="connsiteY2" fmla="*/ 3523488 h 3514725"/>
              <a:gd name="connsiteX3" fmla="*/ 4347877 w 4352925"/>
              <a:gd name="connsiteY3" fmla="*/ 3507581 h 3514725"/>
              <a:gd name="connsiteX4" fmla="*/ 3672745 w 4352925"/>
              <a:gd name="connsiteY4" fmla="*/ 2554224 h 3514725"/>
              <a:gd name="connsiteX5" fmla="*/ 3409474 w 4352925"/>
              <a:gd name="connsiteY5" fmla="*/ 2178082 h 3514725"/>
              <a:gd name="connsiteX6" fmla="*/ 3359753 w 4352925"/>
              <a:gd name="connsiteY6" fmla="*/ 1482757 h 3514725"/>
              <a:gd name="connsiteX7" fmla="*/ 3112580 w 4352925"/>
              <a:gd name="connsiteY7" fmla="*/ 1004316 h 3514725"/>
              <a:gd name="connsiteX8" fmla="*/ 2625281 w 4352925"/>
              <a:gd name="connsiteY8" fmla="*/ 758476 h 3514725"/>
              <a:gd name="connsiteX9" fmla="*/ 2140077 w 4352925"/>
              <a:gd name="connsiteY9" fmla="*/ 328517 h 3514725"/>
              <a:gd name="connsiteX10" fmla="*/ 2147030 w 4352925"/>
              <a:gd name="connsiteY10" fmla="*/ 0 h 3514725"/>
              <a:gd name="connsiteX11" fmla="*/ 0 w 4352925"/>
              <a:gd name="connsiteY11" fmla="*/ 0 h 3514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52925" h="3514725">
                <a:moveTo>
                  <a:pt x="0" y="95"/>
                </a:moveTo>
                <a:lnTo>
                  <a:pt x="0" y="3523488"/>
                </a:lnTo>
                <a:lnTo>
                  <a:pt x="4353497" y="3523488"/>
                </a:lnTo>
                <a:cubicBezTo>
                  <a:pt x="4351592" y="3518154"/>
                  <a:pt x="4349687" y="3512915"/>
                  <a:pt x="4347877" y="3507581"/>
                </a:cubicBezTo>
                <a:cubicBezTo>
                  <a:pt x="4218051" y="3124772"/>
                  <a:pt x="4039838" y="2825592"/>
                  <a:pt x="3672745" y="2554224"/>
                </a:cubicBezTo>
                <a:cubicBezTo>
                  <a:pt x="3514344" y="2437162"/>
                  <a:pt x="3511487" y="2357533"/>
                  <a:pt x="3409474" y="2178082"/>
                </a:cubicBezTo>
                <a:cubicBezTo>
                  <a:pt x="3315367" y="2012537"/>
                  <a:pt x="3399282" y="1665446"/>
                  <a:pt x="3359753" y="1482757"/>
                </a:cubicBezTo>
                <a:cubicBezTo>
                  <a:pt x="3320987" y="1303877"/>
                  <a:pt x="3254788" y="1126903"/>
                  <a:pt x="3112580" y="1004316"/>
                </a:cubicBezTo>
                <a:cubicBezTo>
                  <a:pt x="2972276" y="883349"/>
                  <a:pt x="2795207" y="824484"/>
                  <a:pt x="2625281" y="758476"/>
                </a:cubicBezTo>
                <a:cubicBezTo>
                  <a:pt x="2411825" y="675513"/>
                  <a:pt x="2209705" y="563213"/>
                  <a:pt x="2140077" y="328517"/>
                </a:cubicBezTo>
                <a:cubicBezTo>
                  <a:pt x="2107121" y="217456"/>
                  <a:pt x="2111883" y="103537"/>
                  <a:pt x="2147030" y="0"/>
                </a:cubicBezTo>
                <a:lnTo>
                  <a:pt x="0" y="0"/>
                </a:lnTo>
                <a:close/>
              </a:path>
            </a:pathLst>
          </a:custGeom>
          <a:solidFill>
            <a:srgbClr val="9153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endParaRPr>
          </a:p>
        </p:txBody>
      </p:sp>
      <p:sp>
        <p:nvSpPr>
          <p:cNvPr id="11" name="Freeform 87">
            <a:extLst>
              <a:ext uri="{FF2B5EF4-FFF2-40B4-BE49-F238E27FC236}">
                <a16:creationId xmlns="" xmlns:a16="http://schemas.microsoft.com/office/drawing/2014/main" id="{2D55449E-6AFC-4DE1-8520-63626D8D6130}"/>
              </a:ext>
            </a:extLst>
          </p:cNvPr>
          <p:cNvSpPr>
            <a:spLocks/>
          </p:cNvSpPr>
          <p:nvPr userDrawn="1"/>
        </p:nvSpPr>
        <p:spPr bwMode="auto">
          <a:xfrm flipH="1">
            <a:off x="1" y="-17014"/>
            <a:ext cx="1876322" cy="1758921"/>
          </a:xfrm>
          <a:custGeom>
            <a:avLst/>
            <a:gdLst>
              <a:gd name="T0" fmla="*/ 526 w 2498"/>
              <a:gd name="T1" fmla="*/ 605 h 1835"/>
              <a:gd name="T2" fmla="*/ 1734 w 2498"/>
              <a:gd name="T3" fmla="*/ 1189 h 1835"/>
              <a:gd name="T4" fmla="*/ 2498 w 2498"/>
              <a:gd name="T5" fmla="*/ 1835 h 1835"/>
              <a:gd name="T6" fmla="*/ 2498 w 2498"/>
              <a:gd name="T7" fmla="*/ 0 h 1835"/>
              <a:gd name="T8" fmla="*/ 0 w 2498"/>
              <a:gd name="T9" fmla="*/ 0 h 1835"/>
              <a:gd name="T10" fmla="*/ 526 w 2498"/>
              <a:gd name="T11" fmla="*/ 605 h 1835"/>
            </a:gdLst>
            <a:ahLst/>
            <a:cxnLst>
              <a:cxn ang="0">
                <a:pos x="T0" y="T1"/>
              </a:cxn>
              <a:cxn ang="0">
                <a:pos x="T2" y="T3"/>
              </a:cxn>
              <a:cxn ang="0">
                <a:pos x="T4" y="T5"/>
              </a:cxn>
              <a:cxn ang="0">
                <a:pos x="T6" y="T7"/>
              </a:cxn>
              <a:cxn ang="0">
                <a:pos x="T8" y="T9"/>
              </a:cxn>
              <a:cxn ang="0">
                <a:pos x="T10" y="T11"/>
              </a:cxn>
            </a:cxnLst>
            <a:rect l="0" t="0" r="r" b="b"/>
            <a:pathLst>
              <a:path w="2498" h="1835">
                <a:moveTo>
                  <a:pt x="526" y="605"/>
                </a:moveTo>
                <a:cubicBezTo>
                  <a:pt x="916" y="676"/>
                  <a:pt x="1399" y="692"/>
                  <a:pt x="1734" y="1189"/>
                </a:cubicBezTo>
                <a:cubicBezTo>
                  <a:pt x="2037" y="1641"/>
                  <a:pt x="2315" y="1781"/>
                  <a:pt x="2498" y="1835"/>
                </a:cubicBezTo>
                <a:cubicBezTo>
                  <a:pt x="2498" y="0"/>
                  <a:pt x="2498" y="0"/>
                  <a:pt x="2498" y="0"/>
                </a:cubicBezTo>
                <a:cubicBezTo>
                  <a:pt x="0" y="0"/>
                  <a:pt x="0" y="0"/>
                  <a:pt x="0" y="0"/>
                </a:cubicBezTo>
                <a:cubicBezTo>
                  <a:pt x="0" y="0"/>
                  <a:pt x="23" y="514"/>
                  <a:pt x="526" y="605"/>
                </a:cubicBezTo>
                <a:close/>
              </a:path>
            </a:pathLst>
          </a:custGeom>
          <a:solidFill>
            <a:srgbClr val="FEA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id-ID"/>
          </a:p>
        </p:txBody>
      </p:sp>
      <p:pic>
        <p:nvPicPr>
          <p:cNvPr id="12" name="Graphic 11">
            <a:extLst>
              <a:ext uri="{FF2B5EF4-FFF2-40B4-BE49-F238E27FC236}">
                <a16:creationId xmlns="" xmlns:a16="http://schemas.microsoft.com/office/drawing/2014/main" id="{86A0FCD9-5909-47B0-AB9E-91E7BF0C40F5}"/>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rot="17976544">
            <a:off x="1714578" y="-771696"/>
            <a:ext cx="3151701" cy="4954994"/>
          </a:xfrm>
          <a:prstGeom prst="rect">
            <a:avLst/>
          </a:prstGeom>
        </p:spPr>
      </p:pic>
      <p:pic>
        <p:nvPicPr>
          <p:cNvPr id="13" name="Graphic 12">
            <a:extLst>
              <a:ext uri="{FF2B5EF4-FFF2-40B4-BE49-F238E27FC236}">
                <a16:creationId xmlns="" xmlns:a16="http://schemas.microsoft.com/office/drawing/2014/main" id="{264EF69A-4988-4065-875C-96337A920451}"/>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2266861" y="933250"/>
            <a:ext cx="1866862" cy="5070803"/>
          </a:xfrm>
          <a:prstGeom prst="rect">
            <a:avLst/>
          </a:prstGeom>
        </p:spPr>
      </p:pic>
      <p:pic>
        <p:nvPicPr>
          <p:cNvPr id="14" name="Graphic 13">
            <a:extLst>
              <a:ext uri="{FF2B5EF4-FFF2-40B4-BE49-F238E27FC236}">
                <a16:creationId xmlns="" xmlns:a16="http://schemas.microsoft.com/office/drawing/2014/main" id="{62F5CDA8-043A-49A8-BB7F-955C7B9C7653}"/>
              </a:ext>
            </a:extLst>
          </p:cNvPr>
          <p:cNvPicPr>
            <a:picLocks noChangeAspect="1"/>
          </p:cNvPicPr>
          <p:nvPr userDrawn="1"/>
        </p:nvPicPr>
        <p:blipFill>
          <a:blip r:embed="rId6">
            <a:extLst>
              <a:ext uri="{96DAC541-7B7A-43D3-8B79-37D633B846F1}">
                <asvg:svgBlip xmlns="" xmlns:asvg="http://schemas.microsoft.com/office/drawing/2016/SVG/main" r:embed="rId7"/>
              </a:ext>
            </a:extLst>
          </a:blip>
          <a:stretch>
            <a:fillRect/>
          </a:stretch>
        </p:blipFill>
        <p:spPr>
          <a:xfrm>
            <a:off x="3487845" y="2155155"/>
            <a:ext cx="2562622" cy="4631530"/>
          </a:xfrm>
          <a:prstGeom prst="rect">
            <a:avLst/>
          </a:prstGeom>
        </p:spPr>
      </p:pic>
      <p:pic>
        <p:nvPicPr>
          <p:cNvPr id="15" name="Graphic 14">
            <a:extLst>
              <a:ext uri="{FF2B5EF4-FFF2-40B4-BE49-F238E27FC236}">
                <a16:creationId xmlns="" xmlns:a16="http://schemas.microsoft.com/office/drawing/2014/main" id="{E9B11B65-DB9E-4EFD-8A35-7819097A6BEC}"/>
              </a:ext>
            </a:extLst>
          </p:cNvPr>
          <p:cNvPicPr>
            <a:picLocks noChangeAspect="1"/>
          </p:cNvPicPr>
          <p:nvPr userDrawn="1"/>
        </p:nvPicPr>
        <p:blipFill>
          <a:blip r:embed="rId8">
            <a:extLst>
              <a:ext uri="{96DAC541-7B7A-43D3-8B79-37D633B846F1}">
                <asvg:svgBlip xmlns="" xmlns:asvg="http://schemas.microsoft.com/office/drawing/2016/SVG/main" r:embed="rId9"/>
              </a:ext>
            </a:extLst>
          </a:blip>
          <a:stretch>
            <a:fillRect/>
          </a:stretch>
        </p:blipFill>
        <p:spPr>
          <a:xfrm>
            <a:off x="492953" y="1973164"/>
            <a:ext cx="1856345" cy="4653578"/>
          </a:xfrm>
          <a:prstGeom prst="rect">
            <a:avLst/>
          </a:prstGeom>
        </p:spPr>
      </p:pic>
      <p:sp>
        <p:nvSpPr>
          <p:cNvPr id="16" name="Freeform: Shape 15">
            <a:extLst>
              <a:ext uri="{FF2B5EF4-FFF2-40B4-BE49-F238E27FC236}">
                <a16:creationId xmlns="" xmlns:a16="http://schemas.microsoft.com/office/drawing/2014/main" id="{EF9432AC-98AE-4869-9BA3-D28A69BA5492}"/>
              </a:ext>
            </a:extLst>
          </p:cNvPr>
          <p:cNvSpPr/>
          <p:nvPr userDrawn="1"/>
        </p:nvSpPr>
        <p:spPr>
          <a:xfrm>
            <a:off x="-67545" y="5022188"/>
            <a:ext cx="6535673" cy="1908021"/>
          </a:xfrm>
          <a:custGeom>
            <a:avLst/>
            <a:gdLst>
              <a:gd name="connsiteX0" fmla="*/ 3925760 w 6535672"/>
              <a:gd name="connsiteY0" fmla="*/ 1001111 h 1409654"/>
              <a:gd name="connsiteX1" fmla="*/ 1174883 w 6535672"/>
              <a:gd name="connsiteY1" fmla="*/ 488509 h 1409654"/>
              <a:gd name="connsiteX2" fmla="*/ 0 w 6535672"/>
              <a:gd name="connsiteY2" fmla="*/ 0 h 1409654"/>
              <a:gd name="connsiteX3" fmla="*/ 0 w 6535672"/>
              <a:gd name="connsiteY3" fmla="*/ 1197438 h 1409654"/>
              <a:gd name="connsiteX4" fmla="*/ 226314 w 6535672"/>
              <a:gd name="connsiteY4" fmla="*/ 1423751 h 1409654"/>
              <a:gd name="connsiteX5" fmla="*/ 6544643 w 6535672"/>
              <a:gd name="connsiteY5" fmla="*/ 1423751 h 1409654"/>
              <a:gd name="connsiteX6" fmla="*/ 3925760 w 6535672"/>
              <a:gd name="connsiteY6" fmla="*/ 1001111 h 1409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35672" h="1409654">
                <a:moveTo>
                  <a:pt x="3925760" y="1001111"/>
                </a:moveTo>
                <a:cubicBezTo>
                  <a:pt x="2473303" y="1325844"/>
                  <a:pt x="1995046" y="1188979"/>
                  <a:pt x="1174883" y="488509"/>
                </a:cubicBezTo>
                <a:cubicBezTo>
                  <a:pt x="785562" y="156087"/>
                  <a:pt x="350107" y="35370"/>
                  <a:pt x="0" y="0"/>
                </a:cubicBezTo>
                <a:lnTo>
                  <a:pt x="0" y="1197438"/>
                </a:lnTo>
                <a:cubicBezTo>
                  <a:pt x="0" y="1322512"/>
                  <a:pt x="101239" y="1423751"/>
                  <a:pt x="226314" y="1423751"/>
                </a:cubicBezTo>
                <a:lnTo>
                  <a:pt x="6544643" y="1423751"/>
                </a:lnTo>
                <a:cubicBezTo>
                  <a:pt x="5987701" y="859889"/>
                  <a:pt x="5118072" y="734558"/>
                  <a:pt x="3925760" y="1001111"/>
                </a:cubicBezTo>
                <a:close/>
              </a:path>
            </a:pathLst>
          </a:custGeom>
          <a:solidFill>
            <a:srgbClr val="02FEE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lt1"/>
              </a:solidFill>
            </a:endParaRPr>
          </a:p>
        </p:txBody>
      </p:sp>
      <p:sp>
        <p:nvSpPr>
          <p:cNvPr id="17" name="Freeform 87">
            <a:extLst>
              <a:ext uri="{FF2B5EF4-FFF2-40B4-BE49-F238E27FC236}">
                <a16:creationId xmlns="" xmlns:a16="http://schemas.microsoft.com/office/drawing/2014/main" id="{01760AE6-4F4B-4880-B5C9-1B52F4A76E42}"/>
              </a:ext>
            </a:extLst>
          </p:cNvPr>
          <p:cNvSpPr>
            <a:spLocks/>
          </p:cNvSpPr>
          <p:nvPr userDrawn="1"/>
        </p:nvSpPr>
        <p:spPr bwMode="auto">
          <a:xfrm>
            <a:off x="10315679" y="-17014"/>
            <a:ext cx="1876322" cy="752475"/>
          </a:xfrm>
          <a:custGeom>
            <a:avLst/>
            <a:gdLst>
              <a:gd name="T0" fmla="*/ 526 w 2498"/>
              <a:gd name="T1" fmla="*/ 605 h 1835"/>
              <a:gd name="T2" fmla="*/ 1734 w 2498"/>
              <a:gd name="T3" fmla="*/ 1189 h 1835"/>
              <a:gd name="T4" fmla="*/ 2498 w 2498"/>
              <a:gd name="T5" fmla="*/ 1835 h 1835"/>
              <a:gd name="T6" fmla="*/ 2498 w 2498"/>
              <a:gd name="T7" fmla="*/ 0 h 1835"/>
              <a:gd name="T8" fmla="*/ 0 w 2498"/>
              <a:gd name="T9" fmla="*/ 0 h 1835"/>
              <a:gd name="T10" fmla="*/ 526 w 2498"/>
              <a:gd name="T11" fmla="*/ 605 h 1835"/>
            </a:gdLst>
            <a:ahLst/>
            <a:cxnLst>
              <a:cxn ang="0">
                <a:pos x="T0" y="T1"/>
              </a:cxn>
              <a:cxn ang="0">
                <a:pos x="T2" y="T3"/>
              </a:cxn>
              <a:cxn ang="0">
                <a:pos x="T4" y="T5"/>
              </a:cxn>
              <a:cxn ang="0">
                <a:pos x="T6" y="T7"/>
              </a:cxn>
              <a:cxn ang="0">
                <a:pos x="T8" y="T9"/>
              </a:cxn>
              <a:cxn ang="0">
                <a:pos x="T10" y="T11"/>
              </a:cxn>
            </a:cxnLst>
            <a:rect l="0" t="0" r="r" b="b"/>
            <a:pathLst>
              <a:path w="2498" h="1835">
                <a:moveTo>
                  <a:pt x="526" y="605"/>
                </a:moveTo>
                <a:cubicBezTo>
                  <a:pt x="916" y="676"/>
                  <a:pt x="1399" y="692"/>
                  <a:pt x="1734" y="1189"/>
                </a:cubicBezTo>
                <a:cubicBezTo>
                  <a:pt x="2037" y="1641"/>
                  <a:pt x="2315" y="1781"/>
                  <a:pt x="2498" y="1835"/>
                </a:cubicBezTo>
                <a:cubicBezTo>
                  <a:pt x="2498" y="0"/>
                  <a:pt x="2498" y="0"/>
                  <a:pt x="2498" y="0"/>
                </a:cubicBezTo>
                <a:cubicBezTo>
                  <a:pt x="0" y="0"/>
                  <a:pt x="0" y="0"/>
                  <a:pt x="0" y="0"/>
                </a:cubicBezTo>
                <a:cubicBezTo>
                  <a:pt x="0" y="0"/>
                  <a:pt x="23" y="514"/>
                  <a:pt x="526" y="605"/>
                </a:cubicBezTo>
                <a:close/>
              </a:path>
            </a:pathLst>
          </a:custGeom>
          <a:solidFill>
            <a:srgbClr val="FE685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id-ID"/>
          </a:p>
        </p:txBody>
      </p:sp>
      <p:sp>
        <p:nvSpPr>
          <p:cNvPr id="2" name="Title 1">
            <a:extLst>
              <a:ext uri="{FF2B5EF4-FFF2-40B4-BE49-F238E27FC236}">
                <a16:creationId xmlns="" xmlns:a16="http://schemas.microsoft.com/office/drawing/2014/main" id="{5A20E0F3-5E3C-435D-981B-620851BDA871}"/>
              </a:ext>
            </a:extLst>
          </p:cNvPr>
          <p:cNvSpPr>
            <a:spLocks noGrp="1"/>
          </p:cNvSpPr>
          <p:nvPr>
            <p:ph type="title"/>
          </p:nvPr>
        </p:nvSpPr>
        <p:spPr>
          <a:xfrm>
            <a:off x="6468129" y="899872"/>
            <a:ext cx="4885673" cy="886397"/>
          </a:xfrm>
        </p:spPr>
        <p:txBody>
          <a:bodyPr/>
          <a:lstStyle>
            <a:lvl1pPr algn="l">
              <a:defRPr/>
            </a:lvl1pPr>
          </a:lstStyle>
          <a:p>
            <a:r>
              <a:rPr lang="en-US" dirty="0"/>
              <a:t>Click to edit Master title style</a:t>
            </a:r>
            <a:endParaRPr lang="en-ID" dirty="0"/>
          </a:p>
        </p:txBody>
      </p:sp>
      <p:sp>
        <p:nvSpPr>
          <p:cNvPr id="3" name="Content Placeholder 2">
            <a:extLst>
              <a:ext uri="{FF2B5EF4-FFF2-40B4-BE49-F238E27FC236}">
                <a16:creationId xmlns="" xmlns:a16="http://schemas.microsoft.com/office/drawing/2014/main" id="{C0E85840-93F9-452E-9564-92342CA90F1D}"/>
              </a:ext>
            </a:extLst>
          </p:cNvPr>
          <p:cNvSpPr>
            <a:spLocks noGrp="1"/>
          </p:cNvSpPr>
          <p:nvPr>
            <p:ph idx="1"/>
          </p:nvPr>
        </p:nvSpPr>
        <p:spPr>
          <a:xfrm>
            <a:off x="6468127" y="2184850"/>
            <a:ext cx="4885673" cy="33063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 xmlns:a16="http://schemas.microsoft.com/office/drawing/2014/main" id="{2DD750D0-2783-489F-B3DD-76D1E689ACA8}"/>
              </a:ext>
            </a:extLst>
          </p:cNvPr>
          <p:cNvSpPr>
            <a:spLocks noGrp="1"/>
          </p:cNvSpPr>
          <p:nvPr>
            <p:ph type="dt" sz="half" idx="10"/>
          </p:nvPr>
        </p:nvSpPr>
        <p:spPr/>
        <p:txBody>
          <a:bodyPr/>
          <a:lstStyle/>
          <a:p>
            <a:fld id="{523CD750-7245-4705-86DB-9FC521D5C7C3}" type="datetime1">
              <a:rPr lang="en-ID" smtClean="0"/>
              <a:t>21/07/2022</a:t>
            </a:fld>
            <a:endParaRPr lang="en-ID"/>
          </a:p>
        </p:txBody>
      </p:sp>
      <p:sp>
        <p:nvSpPr>
          <p:cNvPr id="5" name="Footer Placeholder 4">
            <a:extLst>
              <a:ext uri="{FF2B5EF4-FFF2-40B4-BE49-F238E27FC236}">
                <a16:creationId xmlns="" xmlns:a16="http://schemas.microsoft.com/office/drawing/2014/main" id="{8D74D433-5B44-401B-9616-52CA8C6DC95B}"/>
              </a:ext>
            </a:extLst>
          </p:cNvPr>
          <p:cNvSpPr>
            <a:spLocks noGrp="1"/>
          </p:cNvSpPr>
          <p:nvPr>
            <p:ph type="ftr" sz="quarter" idx="11"/>
          </p:nvPr>
        </p:nvSpPr>
        <p:spPr/>
        <p:txBody>
          <a:bodyPr/>
          <a:lstStyle/>
          <a:p>
            <a:endParaRPr lang="en-ID"/>
          </a:p>
        </p:txBody>
      </p:sp>
      <p:sp>
        <p:nvSpPr>
          <p:cNvPr id="7" name="Freeform: Shape 6">
            <a:extLst>
              <a:ext uri="{FF2B5EF4-FFF2-40B4-BE49-F238E27FC236}">
                <a16:creationId xmlns="" xmlns:a16="http://schemas.microsoft.com/office/drawing/2014/main" id="{12DB7219-5F8B-4417-B7E5-6AAF63B9E1DA}"/>
              </a:ext>
            </a:extLst>
          </p:cNvPr>
          <p:cNvSpPr/>
          <p:nvPr userDrawn="1"/>
        </p:nvSpPr>
        <p:spPr>
          <a:xfrm>
            <a:off x="10740572" y="5823536"/>
            <a:ext cx="1451429" cy="1034464"/>
          </a:xfrm>
          <a:custGeom>
            <a:avLst/>
            <a:gdLst>
              <a:gd name="connsiteX0" fmla="*/ 1048380 w 1048380"/>
              <a:gd name="connsiteY0" fmla="*/ 0 h 1091044"/>
              <a:gd name="connsiteX1" fmla="*/ 1048380 w 1048380"/>
              <a:gd name="connsiteY1" fmla="*/ 1091044 h 1091044"/>
              <a:gd name="connsiteX2" fmla="*/ 0 w 1048380"/>
              <a:gd name="connsiteY2" fmla="*/ 1091044 h 1091044"/>
              <a:gd name="connsiteX3" fmla="*/ 394019 w 1048380"/>
              <a:gd name="connsiteY3" fmla="*/ 584823 h 1091044"/>
              <a:gd name="connsiteX4" fmla="*/ 1006739 w 1048380"/>
              <a:gd name="connsiteY4" fmla="*/ 2104 h 1091044"/>
              <a:gd name="connsiteX5" fmla="*/ 1048380 w 1048380"/>
              <a:gd name="connsiteY5" fmla="*/ 0 h 109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8380" h="1091044">
                <a:moveTo>
                  <a:pt x="1048380" y="0"/>
                </a:moveTo>
                <a:lnTo>
                  <a:pt x="1048380" y="1091044"/>
                </a:lnTo>
                <a:lnTo>
                  <a:pt x="0" y="1091044"/>
                </a:lnTo>
                <a:cubicBezTo>
                  <a:pt x="147075" y="967676"/>
                  <a:pt x="286673" y="803435"/>
                  <a:pt x="394019" y="584823"/>
                </a:cubicBezTo>
                <a:cubicBezTo>
                  <a:pt x="571242" y="223907"/>
                  <a:pt x="788246" y="35246"/>
                  <a:pt x="1006739" y="2104"/>
                </a:cubicBezTo>
                <a:lnTo>
                  <a:pt x="1048380" y="0"/>
                </a:lnTo>
                <a:close/>
              </a:path>
            </a:pathLst>
          </a:custGeom>
          <a:solidFill>
            <a:srgbClr val="FE6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Oval 8">
            <a:extLst>
              <a:ext uri="{FF2B5EF4-FFF2-40B4-BE49-F238E27FC236}">
                <a16:creationId xmlns="" xmlns:a16="http://schemas.microsoft.com/office/drawing/2014/main" id="{1B09C42E-414F-4E5C-B82D-733D3B701183}"/>
              </a:ext>
            </a:extLst>
          </p:cNvPr>
          <p:cNvSpPr/>
          <p:nvPr userDrawn="1"/>
        </p:nvSpPr>
        <p:spPr>
          <a:xfrm>
            <a:off x="11005110" y="5937836"/>
            <a:ext cx="693948" cy="693948"/>
          </a:xfrm>
          <a:prstGeom prst="ellipse">
            <a:avLst/>
          </a:prstGeom>
          <a:solidFill>
            <a:schemeClr val="bg1"/>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latin typeface="+mj-lt"/>
            </a:endParaRPr>
          </a:p>
        </p:txBody>
      </p:sp>
      <p:sp>
        <p:nvSpPr>
          <p:cNvPr id="6" name="Slide Number Placeholder 5">
            <a:extLst>
              <a:ext uri="{FF2B5EF4-FFF2-40B4-BE49-F238E27FC236}">
                <a16:creationId xmlns="" xmlns:a16="http://schemas.microsoft.com/office/drawing/2014/main" id="{AC237316-E94F-4A95-93E2-6BB5BEAD4A62}"/>
              </a:ext>
            </a:extLst>
          </p:cNvPr>
          <p:cNvSpPr>
            <a:spLocks noGrp="1"/>
          </p:cNvSpPr>
          <p:nvPr>
            <p:ph type="sldNum" sz="quarter" idx="12"/>
          </p:nvPr>
        </p:nvSpPr>
        <p:spPr>
          <a:xfrm>
            <a:off x="11142662" y="6102248"/>
            <a:ext cx="418844" cy="365125"/>
          </a:xfrm>
        </p:spPr>
        <p:txBody>
          <a:bodyPr/>
          <a:lstStyle>
            <a:lvl1pPr algn="ctr">
              <a:defRPr sz="1600" b="1">
                <a:solidFill>
                  <a:srgbClr val="9355FE"/>
                </a:solidFill>
              </a:defRPr>
            </a:lvl1pPr>
          </a:lstStyle>
          <a:p>
            <a:fld id="{3BF18BBC-6361-4F49-9499-1254AB8F4DEF}" type="slidenum">
              <a:rPr lang="en-ID" smtClean="0"/>
              <a:pPr/>
              <a:t>‹#›</a:t>
            </a:fld>
            <a:endParaRPr lang="en-ID"/>
          </a:p>
        </p:txBody>
      </p:sp>
    </p:spTree>
    <p:extLst>
      <p:ext uri="{BB962C8B-B14F-4D97-AF65-F5344CB8AC3E}">
        <p14:creationId xmlns:p14="http://schemas.microsoft.com/office/powerpoint/2010/main" val="23282578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A20E0F3-5E3C-435D-981B-620851BDA871}"/>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 xmlns:a16="http://schemas.microsoft.com/office/drawing/2014/main" id="{C0E85840-93F9-452E-9564-92342CA90F1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 xmlns:a16="http://schemas.microsoft.com/office/drawing/2014/main" id="{2DD750D0-2783-489F-B3DD-76D1E689ACA8}"/>
              </a:ext>
            </a:extLst>
          </p:cNvPr>
          <p:cNvSpPr>
            <a:spLocks noGrp="1"/>
          </p:cNvSpPr>
          <p:nvPr>
            <p:ph type="dt" sz="half" idx="10"/>
          </p:nvPr>
        </p:nvSpPr>
        <p:spPr/>
        <p:txBody>
          <a:bodyPr/>
          <a:lstStyle/>
          <a:p>
            <a:fld id="{523CD750-7245-4705-86DB-9FC521D5C7C3}" type="datetime1">
              <a:rPr lang="en-ID" smtClean="0"/>
              <a:t>21/07/2022</a:t>
            </a:fld>
            <a:endParaRPr lang="en-ID"/>
          </a:p>
        </p:txBody>
      </p:sp>
      <p:sp>
        <p:nvSpPr>
          <p:cNvPr id="5" name="Footer Placeholder 4">
            <a:extLst>
              <a:ext uri="{FF2B5EF4-FFF2-40B4-BE49-F238E27FC236}">
                <a16:creationId xmlns="" xmlns:a16="http://schemas.microsoft.com/office/drawing/2014/main" id="{8D74D433-5B44-401B-9616-52CA8C6DC95B}"/>
              </a:ext>
            </a:extLst>
          </p:cNvPr>
          <p:cNvSpPr>
            <a:spLocks noGrp="1"/>
          </p:cNvSpPr>
          <p:nvPr>
            <p:ph type="ftr" sz="quarter" idx="11"/>
          </p:nvPr>
        </p:nvSpPr>
        <p:spPr/>
        <p:txBody>
          <a:bodyPr/>
          <a:lstStyle/>
          <a:p>
            <a:endParaRPr lang="en-ID"/>
          </a:p>
        </p:txBody>
      </p:sp>
      <p:sp>
        <p:nvSpPr>
          <p:cNvPr id="7" name="Freeform: Shape 6">
            <a:extLst>
              <a:ext uri="{FF2B5EF4-FFF2-40B4-BE49-F238E27FC236}">
                <a16:creationId xmlns="" xmlns:a16="http://schemas.microsoft.com/office/drawing/2014/main" id="{12DB7219-5F8B-4417-B7E5-6AAF63B9E1DA}"/>
              </a:ext>
            </a:extLst>
          </p:cNvPr>
          <p:cNvSpPr/>
          <p:nvPr userDrawn="1"/>
        </p:nvSpPr>
        <p:spPr>
          <a:xfrm>
            <a:off x="10740572" y="5823536"/>
            <a:ext cx="1451429" cy="1034464"/>
          </a:xfrm>
          <a:custGeom>
            <a:avLst/>
            <a:gdLst>
              <a:gd name="connsiteX0" fmla="*/ 1048380 w 1048380"/>
              <a:gd name="connsiteY0" fmla="*/ 0 h 1091044"/>
              <a:gd name="connsiteX1" fmla="*/ 1048380 w 1048380"/>
              <a:gd name="connsiteY1" fmla="*/ 1091044 h 1091044"/>
              <a:gd name="connsiteX2" fmla="*/ 0 w 1048380"/>
              <a:gd name="connsiteY2" fmla="*/ 1091044 h 1091044"/>
              <a:gd name="connsiteX3" fmla="*/ 394019 w 1048380"/>
              <a:gd name="connsiteY3" fmla="*/ 584823 h 1091044"/>
              <a:gd name="connsiteX4" fmla="*/ 1006739 w 1048380"/>
              <a:gd name="connsiteY4" fmla="*/ 2104 h 1091044"/>
              <a:gd name="connsiteX5" fmla="*/ 1048380 w 1048380"/>
              <a:gd name="connsiteY5" fmla="*/ 0 h 109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8380" h="1091044">
                <a:moveTo>
                  <a:pt x="1048380" y="0"/>
                </a:moveTo>
                <a:lnTo>
                  <a:pt x="1048380" y="1091044"/>
                </a:lnTo>
                <a:lnTo>
                  <a:pt x="0" y="1091044"/>
                </a:lnTo>
                <a:cubicBezTo>
                  <a:pt x="147075" y="967676"/>
                  <a:pt x="286673" y="803435"/>
                  <a:pt x="394019" y="584823"/>
                </a:cubicBezTo>
                <a:cubicBezTo>
                  <a:pt x="571242" y="223907"/>
                  <a:pt x="788246" y="35246"/>
                  <a:pt x="1006739" y="2104"/>
                </a:cubicBezTo>
                <a:lnTo>
                  <a:pt x="1048380" y="0"/>
                </a:lnTo>
                <a:close/>
              </a:path>
            </a:pathLst>
          </a:custGeom>
          <a:solidFill>
            <a:srgbClr val="FE6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Oval 8">
            <a:extLst>
              <a:ext uri="{FF2B5EF4-FFF2-40B4-BE49-F238E27FC236}">
                <a16:creationId xmlns="" xmlns:a16="http://schemas.microsoft.com/office/drawing/2014/main" id="{1B09C42E-414F-4E5C-B82D-733D3B701183}"/>
              </a:ext>
            </a:extLst>
          </p:cNvPr>
          <p:cNvSpPr/>
          <p:nvPr userDrawn="1"/>
        </p:nvSpPr>
        <p:spPr>
          <a:xfrm>
            <a:off x="11005110" y="5937836"/>
            <a:ext cx="693948" cy="693948"/>
          </a:xfrm>
          <a:prstGeom prst="ellipse">
            <a:avLst/>
          </a:prstGeom>
          <a:solidFill>
            <a:schemeClr val="bg1"/>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latin typeface="+mj-lt"/>
            </a:endParaRPr>
          </a:p>
        </p:txBody>
      </p:sp>
      <p:sp>
        <p:nvSpPr>
          <p:cNvPr id="6" name="Slide Number Placeholder 5">
            <a:extLst>
              <a:ext uri="{FF2B5EF4-FFF2-40B4-BE49-F238E27FC236}">
                <a16:creationId xmlns="" xmlns:a16="http://schemas.microsoft.com/office/drawing/2014/main" id="{AC237316-E94F-4A95-93E2-6BB5BEAD4A62}"/>
              </a:ext>
            </a:extLst>
          </p:cNvPr>
          <p:cNvSpPr>
            <a:spLocks noGrp="1"/>
          </p:cNvSpPr>
          <p:nvPr>
            <p:ph type="sldNum" sz="quarter" idx="12"/>
          </p:nvPr>
        </p:nvSpPr>
        <p:spPr>
          <a:xfrm>
            <a:off x="11142662" y="6102248"/>
            <a:ext cx="418844" cy="365125"/>
          </a:xfrm>
        </p:spPr>
        <p:txBody>
          <a:bodyPr/>
          <a:lstStyle>
            <a:lvl1pPr algn="ctr">
              <a:defRPr sz="1600" b="1">
                <a:solidFill>
                  <a:srgbClr val="9355FE"/>
                </a:solidFill>
              </a:defRPr>
            </a:lvl1pPr>
          </a:lstStyle>
          <a:p>
            <a:fld id="{3BF18BBC-6361-4F49-9499-1254AB8F4DEF}" type="slidenum">
              <a:rPr lang="en-ID" smtClean="0"/>
              <a:pPr/>
              <a:t>‹#›</a:t>
            </a:fld>
            <a:endParaRPr lang="en-ID"/>
          </a:p>
        </p:txBody>
      </p:sp>
    </p:spTree>
    <p:extLst>
      <p:ext uri="{BB962C8B-B14F-4D97-AF65-F5344CB8AC3E}">
        <p14:creationId xmlns:p14="http://schemas.microsoft.com/office/powerpoint/2010/main" val="7881240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A20E0F3-5E3C-435D-981B-620851BDA871}"/>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 xmlns:a16="http://schemas.microsoft.com/office/drawing/2014/main" id="{C0E85840-93F9-452E-9564-92342CA90F1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 xmlns:a16="http://schemas.microsoft.com/office/drawing/2014/main" id="{2DD750D0-2783-489F-B3DD-76D1E689ACA8}"/>
              </a:ext>
            </a:extLst>
          </p:cNvPr>
          <p:cNvSpPr>
            <a:spLocks noGrp="1"/>
          </p:cNvSpPr>
          <p:nvPr>
            <p:ph type="dt" sz="half" idx="10"/>
          </p:nvPr>
        </p:nvSpPr>
        <p:spPr/>
        <p:txBody>
          <a:bodyPr/>
          <a:lstStyle/>
          <a:p>
            <a:fld id="{523CD750-7245-4705-86DB-9FC521D5C7C3}" type="datetime1">
              <a:rPr lang="en-ID" smtClean="0"/>
              <a:t>21/07/2022</a:t>
            </a:fld>
            <a:endParaRPr lang="en-ID"/>
          </a:p>
        </p:txBody>
      </p:sp>
      <p:sp>
        <p:nvSpPr>
          <p:cNvPr id="5" name="Footer Placeholder 4">
            <a:extLst>
              <a:ext uri="{FF2B5EF4-FFF2-40B4-BE49-F238E27FC236}">
                <a16:creationId xmlns="" xmlns:a16="http://schemas.microsoft.com/office/drawing/2014/main" id="{8D74D433-5B44-401B-9616-52CA8C6DC95B}"/>
              </a:ext>
            </a:extLst>
          </p:cNvPr>
          <p:cNvSpPr>
            <a:spLocks noGrp="1"/>
          </p:cNvSpPr>
          <p:nvPr>
            <p:ph type="ftr" sz="quarter" idx="11"/>
          </p:nvPr>
        </p:nvSpPr>
        <p:spPr/>
        <p:txBody>
          <a:bodyPr/>
          <a:lstStyle/>
          <a:p>
            <a:endParaRPr lang="en-ID"/>
          </a:p>
        </p:txBody>
      </p:sp>
      <p:sp>
        <p:nvSpPr>
          <p:cNvPr id="7" name="Freeform: Shape 6">
            <a:extLst>
              <a:ext uri="{FF2B5EF4-FFF2-40B4-BE49-F238E27FC236}">
                <a16:creationId xmlns="" xmlns:a16="http://schemas.microsoft.com/office/drawing/2014/main" id="{12DB7219-5F8B-4417-B7E5-6AAF63B9E1DA}"/>
              </a:ext>
            </a:extLst>
          </p:cNvPr>
          <p:cNvSpPr/>
          <p:nvPr userDrawn="1"/>
        </p:nvSpPr>
        <p:spPr>
          <a:xfrm>
            <a:off x="10740572" y="5823536"/>
            <a:ext cx="1451429" cy="1034464"/>
          </a:xfrm>
          <a:custGeom>
            <a:avLst/>
            <a:gdLst>
              <a:gd name="connsiteX0" fmla="*/ 1048380 w 1048380"/>
              <a:gd name="connsiteY0" fmla="*/ 0 h 1091044"/>
              <a:gd name="connsiteX1" fmla="*/ 1048380 w 1048380"/>
              <a:gd name="connsiteY1" fmla="*/ 1091044 h 1091044"/>
              <a:gd name="connsiteX2" fmla="*/ 0 w 1048380"/>
              <a:gd name="connsiteY2" fmla="*/ 1091044 h 1091044"/>
              <a:gd name="connsiteX3" fmla="*/ 394019 w 1048380"/>
              <a:gd name="connsiteY3" fmla="*/ 584823 h 1091044"/>
              <a:gd name="connsiteX4" fmla="*/ 1006739 w 1048380"/>
              <a:gd name="connsiteY4" fmla="*/ 2104 h 1091044"/>
              <a:gd name="connsiteX5" fmla="*/ 1048380 w 1048380"/>
              <a:gd name="connsiteY5" fmla="*/ 0 h 109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8380" h="1091044">
                <a:moveTo>
                  <a:pt x="1048380" y="0"/>
                </a:moveTo>
                <a:lnTo>
                  <a:pt x="1048380" y="1091044"/>
                </a:lnTo>
                <a:lnTo>
                  <a:pt x="0" y="1091044"/>
                </a:lnTo>
                <a:cubicBezTo>
                  <a:pt x="147075" y="967676"/>
                  <a:pt x="286673" y="803435"/>
                  <a:pt x="394019" y="584823"/>
                </a:cubicBezTo>
                <a:cubicBezTo>
                  <a:pt x="571242" y="223907"/>
                  <a:pt x="788246" y="35246"/>
                  <a:pt x="1006739" y="2104"/>
                </a:cubicBezTo>
                <a:lnTo>
                  <a:pt x="1048380" y="0"/>
                </a:lnTo>
                <a:close/>
              </a:path>
            </a:pathLst>
          </a:custGeom>
          <a:solidFill>
            <a:srgbClr val="FE6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Oval 8">
            <a:extLst>
              <a:ext uri="{FF2B5EF4-FFF2-40B4-BE49-F238E27FC236}">
                <a16:creationId xmlns="" xmlns:a16="http://schemas.microsoft.com/office/drawing/2014/main" id="{1B09C42E-414F-4E5C-B82D-733D3B701183}"/>
              </a:ext>
            </a:extLst>
          </p:cNvPr>
          <p:cNvSpPr/>
          <p:nvPr userDrawn="1"/>
        </p:nvSpPr>
        <p:spPr>
          <a:xfrm>
            <a:off x="11005110" y="5937836"/>
            <a:ext cx="693948" cy="693948"/>
          </a:xfrm>
          <a:prstGeom prst="ellipse">
            <a:avLst/>
          </a:prstGeom>
          <a:solidFill>
            <a:schemeClr val="bg1"/>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latin typeface="+mj-lt"/>
            </a:endParaRPr>
          </a:p>
        </p:txBody>
      </p:sp>
      <p:sp>
        <p:nvSpPr>
          <p:cNvPr id="6" name="Slide Number Placeholder 5">
            <a:extLst>
              <a:ext uri="{FF2B5EF4-FFF2-40B4-BE49-F238E27FC236}">
                <a16:creationId xmlns="" xmlns:a16="http://schemas.microsoft.com/office/drawing/2014/main" id="{AC237316-E94F-4A95-93E2-6BB5BEAD4A62}"/>
              </a:ext>
            </a:extLst>
          </p:cNvPr>
          <p:cNvSpPr>
            <a:spLocks noGrp="1"/>
          </p:cNvSpPr>
          <p:nvPr>
            <p:ph type="sldNum" sz="quarter" idx="12"/>
          </p:nvPr>
        </p:nvSpPr>
        <p:spPr>
          <a:xfrm>
            <a:off x="11142662" y="6102248"/>
            <a:ext cx="418844" cy="365125"/>
          </a:xfrm>
        </p:spPr>
        <p:txBody>
          <a:bodyPr/>
          <a:lstStyle>
            <a:lvl1pPr algn="ctr">
              <a:defRPr sz="1600" b="1">
                <a:solidFill>
                  <a:srgbClr val="9355FE"/>
                </a:solidFill>
              </a:defRPr>
            </a:lvl1pPr>
          </a:lstStyle>
          <a:p>
            <a:fld id="{3BF18BBC-6361-4F49-9499-1254AB8F4DEF}" type="slidenum">
              <a:rPr lang="en-ID" smtClean="0"/>
              <a:pPr/>
              <a:t>‹#›</a:t>
            </a:fld>
            <a:endParaRPr lang="en-ID"/>
          </a:p>
        </p:txBody>
      </p:sp>
      <p:sp>
        <p:nvSpPr>
          <p:cNvPr id="10" name="Freeform 87">
            <a:extLst>
              <a:ext uri="{FF2B5EF4-FFF2-40B4-BE49-F238E27FC236}">
                <a16:creationId xmlns="" xmlns:a16="http://schemas.microsoft.com/office/drawing/2014/main" id="{FF3958F9-764C-49A0-95A0-F3B79B4EC32A}"/>
              </a:ext>
            </a:extLst>
          </p:cNvPr>
          <p:cNvSpPr>
            <a:spLocks/>
          </p:cNvSpPr>
          <p:nvPr userDrawn="1"/>
        </p:nvSpPr>
        <p:spPr bwMode="auto">
          <a:xfrm flipH="1">
            <a:off x="1" y="-17014"/>
            <a:ext cx="1876322" cy="752475"/>
          </a:xfrm>
          <a:custGeom>
            <a:avLst/>
            <a:gdLst>
              <a:gd name="T0" fmla="*/ 526 w 2498"/>
              <a:gd name="T1" fmla="*/ 605 h 1835"/>
              <a:gd name="T2" fmla="*/ 1734 w 2498"/>
              <a:gd name="T3" fmla="*/ 1189 h 1835"/>
              <a:gd name="T4" fmla="*/ 2498 w 2498"/>
              <a:gd name="T5" fmla="*/ 1835 h 1835"/>
              <a:gd name="T6" fmla="*/ 2498 w 2498"/>
              <a:gd name="T7" fmla="*/ 0 h 1835"/>
              <a:gd name="T8" fmla="*/ 0 w 2498"/>
              <a:gd name="T9" fmla="*/ 0 h 1835"/>
              <a:gd name="T10" fmla="*/ 526 w 2498"/>
              <a:gd name="T11" fmla="*/ 605 h 1835"/>
            </a:gdLst>
            <a:ahLst/>
            <a:cxnLst>
              <a:cxn ang="0">
                <a:pos x="T0" y="T1"/>
              </a:cxn>
              <a:cxn ang="0">
                <a:pos x="T2" y="T3"/>
              </a:cxn>
              <a:cxn ang="0">
                <a:pos x="T4" y="T5"/>
              </a:cxn>
              <a:cxn ang="0">
                <a:pos x="T6" y="T7"/>
              </a:cxn>
              <a:cxn ang="0">
                <a:pos x="T8" y="T9"/>
              </a:cxn>
              <a:cxn ang="0">
                <a:pos x="T10" y="T11"/>
              </a:cxn>
            </a:cxnLst>
            <a:rect l="0" t="0" r="r" b="b"/>
            <a:pathLst>
              <a:path w="2498" h="1835">
                <a:moveTo>
                  <a:pt x="526" y="605"/>
                </a:moveTo>
                <a:cubicBezTo>
                  <a:pt x="916" y="676"/>
                  <a:pt x="1399" y="692"/>
                  <a:pt x="1734" y="1189"/>
                </a:cubicBezTo>
                <a:cubicBezTo>
                  <a:pt x="2037" y="1641"/>
                  <a:pt x="2315" y="1781"/>
                  <a:pt x="2498" y="1835"/>
                </a:cubicBezTo>
                <a:cubicBezTo>
                  <a:pt x="2498" y="0"/>
                  <a:pt x="2498" y="0"/>
                  <a:pt x="2498" y="0"/>
                </a:cubicBezTo>
                <a:cubicBezTo>
                  <a:pt x="0" y="0"/>
                  <a:pt x="0" y="0"/>
                  <a:pt x="0" y="0"/>
                </a:cubicBezTo>
                <a:cubicBezTo>
                  <a:pt x="0" y="0"/>
                  <a:pt x="23" y="514"/>
                  <a:pt x="526" y="605"/>
                </a:cubicBezTo>
                <a:close/>
              </a:path>
            </a:pathLst>
          </a:custGeom>
          <a:solidFill>
            <a:srgbClr val="FEA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id-ID"/>
          </a:p>
        </p:txBody>
      </p:sp>
    </p:spTree>
    <p:extLst>
      <p:ext uri="{BB962C8B-B14F-4D97-AF65-F5344CB8AC3E}">
        <p14:creationId xmlns:p14="http://schemas.microsoft.com/office/powerpoint/2010/main" val="3124806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FED590B-82F6-42AB-9E6A-CDED2D0F354E}"/>
              </a:ext>
            </a:extLst>
          </p:cNvPr>
          <p:cNvSpPr>
            <a:spLocks noGrp="1"/>
          </p:cNvSpPr>
          <p:nvPr>
            <p:ph type="title"/>
          </p:nvPr>
        </p:nvSpPr>
        <p:spPr>
          <a:xfrm>
            <a:off x="831852" y="2900482"/>
            <a:ext cx="10515600" cy="1661993"/>
          </a:xfrm>
        </p:spPr>
        <p:txBody>
          <a:bodyPr anchor="b"/>
          <a:lstStyle>
            <a:lvl1pPr>
              <a:defRPr sz="6000"/>
            </a:lvl1pPr>
          </a:lstStyle>
          <a:p>
            <a:r>
              <a:rPr lang="en-US"/>
              <a:t>Click to edit Master title style</a:t>
            </a:r>
            <a:endParaRPr lang="en-ID"/>
          </a:p>
        </p:txBody>
      </p:sp>
      <p:sp>
        <p:nvSpPr>
          <p:cNvPr id="3" name="Text Placeholder 2">
            <a:extLst>
              <a:ext uri="{FF2B5EF4-FFF2-40B4-BE49-F238E27FC236}">
                <a16:creationId xmlns="" xmlns:a16="http://schemas.microsoft.com/office/drawing/2014/main" id="{272C228C-CC65-42E0-BC0A-139540DEE982}"/>
              </a:ext>
            </a:extLst>
          </p:cNvPr>
          <p:cNvSpPr>
            <a:spLocks noGrp="1"/>
          </p:cNvSpPr>
          <p:nvPr>
            <p:ph type="body" idx="1"/>
          </p:nvPr>
        </p:nvSpPr>
        <p:spPr>
          <a:xfrm>
            <a:off x="831852"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7996235A-E5E7-4514-984B-8B47A46CDAB3}"/>
              </a:ext>
            </a:extLst>
          </p:cNvPr>
          <p:cNvSpPr>
            <a:spLocks noGrp="1"/>
          </p:cNvSpPr>
          <p:nvPr>
            <p:ph type="dt" sz="half" idx="10"/>
          </p:nvPr>
        </p:nvSpPr>
        <p:spPr/>
        <p:txBody>
          <a:bodyPr/>
          <a:lstStyle/>
          <a:p>
            <a:fld id="{80C70878-098A-44D9-B4DF-741DEB527956}" type="datetime1">
              <a:rPr lang="en-ID" smtClean="0"/>
              <a:t>21/07/2022</a:t>
            </a:fld>
            <a:endParaRPr lang="en-ID"/>
          </a:p>
        </p:txBody>
      </p:sp>
      <p:sp>
        <p:nvSpPr>
          <p:cNvPr id="5" name="Footer Placeholder 4">
            <a:extLst>
              <a:ext uri="{FF2B5EF4-FFF2-40B4-BE49-F238E27FC236}">
                <a16:creationId xmlns="" xmlns:a16="http://schemas.microsoft.com/office/drawing/2014/main" id="{0BF82F5B-084E-48FF-8116-81160891794C}"/>
              </a:ext>
            </a:extLst>
          </p:cNvPr>
          <p:cNvSpPr>
            <a:spLocks noGrp="1"/>
          </p:cNvSpPr>
          <p:nvPr>
            <p:ph type="ftr" sz="quarter" idx="11"/>
          </p:nvPr>
        </p:nvSpPr>
        <p:spPr/>
        <p:txBody>
          <a:bodyPr/>
          <a:lstStyle/>
          <a:p>
            <a:endParaRPr lang="en-ID"/>
          </a:p>
        </p:txBody>
      </p:sp>
      <p:sp>
        <p:nvSpPr>
          <p:cNvPr id="6" name="Slide Number Placeholder 5">
            <a:extLst>
              <a:ext uri="{FF2B5EF4-FFF2-40B4-BE49-F238E27FC236}">
                <a16:creationId xmlns="" xmlns:a16="http://schemas.microsoft.com/office/drawing/2014/main" id="{B90EA145-28EF-4E71-AAD9-D9157BA06E3D}"/>
              </a:ext>
            </a:extLst>
          </p:cNvPr>
          <p:cNvSpPr>
            <a:spLocks noGrp="1"/>
          </p:cNvSpPr>
          <p:nvPr>
            <p:ph type="sldNum" sz="quarter" idx="12"/>
          </p:nvPr>
        </p:nvSpPr>
        <p:spPr/>
        <p:txBody>
          <a:bodyPr/>
          <a:lstStyle/>
          <a:p>
            <a:fld id="{3BF18BBC-6361-4F49-9499-1254AB8F4DEF}" type="slidenum">
              <a:rPr lang="en-ID" smtClean="0"/>
              <a:t>‹#›</a:t>
            </a:fld>
            <a:endParaRPr lang="en-ID"/>
          </a:p>
        </p:txBody>
      </p:sp>
    </p:spTree>
    <p:extLst>
      <p:ext uri="{BB962C8B-B14F-4D97-AF65-F5344CB8AC3E}">
        <p14:creationId xmlns:p14="http://schemas.microsoft.com/office/powerpoint/2010/main" val="1011833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A2DAEF1-6573-4927-8F49-1079DB8FB52F}"/>
              </a:ext>
            </a:extLst>
          </p:cNvPr>
          <p:cNvSpPr>
            <a:spLocks noGrp="1"/>
          </p:cNvSpPr>
          <p:nvPr>
            <p:ph type="title"/>
          </p:nvPr>
        </p:nvSpPr>
        <p:spPr/>
        <p:txBody>
          <a:bodyPr/>
          <a:lstStyle/>
          <a:p>
            <a:r>
              <a:rPr lang="en-US"/>
              <a:t>Click to edit Master title style</a:t>
            </a:r>
            <a:endParaRPr lang="en-ID"/>
          </a:p>
        </p:txBody>
      </p:sp>
      <p:sp>
        <p:nvSpPr>
          <p:cNvPr id="3" name="Date Placeholder 2">
            <a:extLst>
              <a:ext uri="{FF2B5EF4-FFF2-40B4-BE49-F238E27FC236}">
                <a16:creationId xmlns="" xmlns:a16="http://schemas.microsoft.com/office/drawing/2014/main" id="{C8DFDD8E-4875-4D8D-996D-C6A5F3577ECE}"/>
              </a:ext>
            </a:extLst>
          </p:cNvPr>
          <p:cNvSpPr>
            <a:spLocks noGrp="1"/>
          </p:cNvSpPr>
          <p:nvPr>
            <p:ph type="dt" sz="half" idx="10"/>
          </p:nvPr>
        </p:nvSpPr>
        <p:spPr/>
        <p:txBody>
          <a:bodyPr/>
          <a:lstStyle/>
          <a:p>
            <a:fld id="{F3E217A4-D0DA-42BE-9FC9-11F9F89C8008}" type="datetime1">
              <a:rPr lang="en-ID" smtClean="0"/>
              <a:t>21/07/2022</a:t>
            </a:fld>
            <a:endParaRPr lang="en-ID"/>
          </a:p>
        </p:txBody>
      </p:sp>
      <p:sp>
        <p:nvSpPr>
          <p:cNvPr id="4" name="Footer Placeholder 3">
            <a:extLst>
              <a:ext uri="{FF2B5EF4-FFF2-40B4-BE49-F238E27FC236}">
                <a16:creationId xmlns="" xmlns:a16="http://schemas.microsoft.com/office/drawing/2014/main" id="{B502096C-4BF4-4613-A035-AD35A887A7AE}"/>
              </a:ext>
            </a:extLst>
          </p:cNvPr>
          <p:cNvSpPr>
            <a:spLocks noGrp="1"/>
          </p:cNvSpPr>
          <p:nvPr>
            <p:ph type="ftr" sz="quarter" idx="11"/>
          </p:nvPr>
        </p:nvSpPr>
        <p:spPr/>
        <p:txBody>
          <a:bodyPr/>
          <a:lstStyle/>
          <a:p>
            <a:endParaRPr lang="en-ID"/>
          </a:p>
        </p:txBody>
      </p:sp>
      <p:sp>
        <p:nvSpPr>
          <p:cNvPr id="5" name="Slide Number Placeholder 4">
            <a:extLst>
              <a:ext uri="{FF2B5EF4-FFF2-40B4-BE49-F238E27FC236}">
                <a16:creationId xmlns="" xmlns:a16="http://schemas.microsoft.com/office/drawing/2014/main" id="{8777187C-E820-464A-8BA1-892B9B8EA996}"/>
              </a:ext>
            </a:extLst>
          </p:cNvPr>
          <p:cNvSpPr>
            <a:spLocks noGrp="1"/>
          </p:cNvSpPr>
          <p:nvPr>
            <p:ph type="sldNum" sz="quarter" idx="12"/>
          </p:nvPr>
        </p:nvSpPr>
        <p:spPr/>
        <p:txBody>
          <a:bodyPr/>
          <a:lstStyle/>
          <a:p>
            <a:fld id="{3BF18BBC-6361-4F49-9499-1254AB8F4DEF}" type="slidenum">
              <a:rPr lang="en-ID" smtClean="0"/>
              <a:t>‹#›</a:t>
            </a:fld>
            <a:endParaRPr lang="en-ID"/>
          </a:p>
        </p:txBody>
      </p:sp>
    </p:spTree>
    <p:extLst>
      <p:ext uri="{BB962C8B-B14F-4D97-AF65-F5344CB8AC3E}">
        <p14:creationId xmlns:p14="http://schemas.microsoft.com/office/powerpoint/2010/main" val="3636082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592C77"/>
            </a:gs>
            <a:gs pos="48000">
              <a:srgbClr val="422364"/>
            </a:gs>
            <a:gs pos="99000">
              <a:srgbClr val="2B1A51"/>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0F5514B2-FA26-4BF5-BA6E-BF1164C49FA9}"/>
              </a:ext>
            </a:extLst>
          </p:cNvPr>
          <p:cNvSpPr>
            <a:spLocks noGrp="1"/>
          </p:cNvSpPr>
          <p:nvPr>
            <p:ph type="title"/>
          </p:nvPr>
        </p:nvSpPr>
        <p:spPr>
          <a:xfrm>
            <a:off x="838202" y="540646"/>
            <a:ext cx="10515600" cy="443198"/>
          </a:xfrm>
          <a:prstGeom prst="rect">
            <a:avLst/>
          </a:prstGeom>
        </p:spPr>
        <p:txBody>
          <a:bodyPr vert="horz" lIns="0" tIns="0" rIns="0" bIns="0" rtlCol="0" anchor="t">
            <a:spAutoFit/>
          </a:bodyPr>
          <a:lstStyle/>
          <a:p>
            <a:r>
              <a:rPr lang="en-US"/>
              <a:t>Click to edit Master title style</a:t>
            </a:r>
            <a:endParaRPr lang="en-ID"/>
          </a:p>
        </p:txBody>
      </p:sp>
      <p:sp>
        <p:nvSpPr>
          <p:cNvPr id="3" name="Text Placeholder 2">
            <a:extLst>
              <a:ext uri="{FF2B5EF4-FFF2-40B4-BE49-F238E27FC236}">
                <a16:creationId xmlns="" xmlns:a16="http://schemas.microsoft.com/office/drawing/2014/main" id="{CBDB96A5-F804-4FFB-BC75-F2AEF78FA2B7}"/>
              </a:ext>
            </a:extLst>
          </p:cNvPr>
          <p:cNvSpPr>
            <a:spLocks noGrp="1"/>
          </p:cNvSpPr>
          <p:nvPr>
            <p:ph type="body" idx="1"/>
          </p:nvPr>
        </p:nvSpPr>
        <p:spPr>
          <a:xfrm>
            <a:off x="838202" y="1825625"/>
            <a:ext cx="10515600" cy="4351338"/>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 xmlns:a16="http://schemas.microsoft.com/office/drawing/2014/main" id="{450D1E70-2718-4008-AF36-53F7FBAB774D}"/>
              </a:ext>
            </a:extLst>
          </p:cNvPr>
          <p:cNvSpPr>
            <a:spLocks noGrp="1"/>
          </p:cNvSpPr>
          <p:nvPr>
            <p:ph type="dt" sz="half" idx="2"/>
          </p:nvPr>
        </p:nvSpPr>
        <p:spPr>
          <a:xfrm>
            <a:off x="838199" y="6356351"/>
            <a:ext cx="2743200" cy="365125"/>
          </a:xfrm>
          <a:prstGeom prst="rect">
            <a:avLst/>
          </a:prstGeom>
        </p:spPr>
        <p:txBody>
          <a:bodyPr vert="horz" lIns="0" tIns="0" rIns="0" bIns="0" rtlCol="0" anchor="ctr"/>
          <a:lstStyle>
            <a:lvl1pPr algn="l">
              <a:defRPr sz="1200">
                <a:solidFill>
                  <a:schemeClr val="bg1"/>
                </a:solidFill>
              </a:defRPr>
            </a:lvl1pPr>
          </a:lstStyle>
          <a:p>
            <a:fld id="{648070E9-A7C5-4A88-A47D-AE994CA43CAF}" type="datetime1">
              <a:rPr lang="en-ID" smtClean="0"/>
              <a:t>21/07/2022</a:t>
            </a:fld>
            <a:endParaRPr lang="en-ID"/>
          </a:p>
        </p:txBody>
      </p:sp>
      <p:sp>
        <p:nvSpPr>
          <p:cNvPr id="5" name="Footer Placeholder 4">
            <a:extLst>
              <a:ext uri="{FF2B5EF4-FFF2-40B4-BE49-F238E27FC236}">
                <a16:creationId xmlns="" xmlns:a16="http://schemas.microsoft.com/office/drawing/2014/main" id="{5EECE813-D607-4E9F-AAD8-BF82FA3BF40D}"/>
              </a:ext>
            </a:extLst>
          </p:cNvPr>
          <p:cNvSpPr>
            <a:spLocks noGrp="1"/>
          </p:cNvSpPr>
          <p:nvPr>
            <p:ph type="ftr" sz="quarter" idx="3"/>
          </p:nvPr>
        </p:nvSpPr>
        <p:spPr>
          <a:xfrm>
            <a:off x="4038602" y="6356351"/>
            <a:ext cx="4114800" cy="365125"/>
          </a:xfrm>
          <a:prstGeom prst="rect">
            <a:avLst/>
          </a:prstGeom>
        </p:spPr>
        <p:txBody>
          <a:bodyPr vert="horz" lIns="0" tIns="0" rIns="0" bIns="0" rtlCol="0" anchor="ctr"/>
          <a:lstStyle>
            <a:lvl1pPr algn="ctr">
              <a:defRPr sz="1200">
                <a:solidFill>
                  <a:schemeClr val="bg1"/>
                </a:solidFill>
              </a:defRPr>
            </a:lvl1pPr>
          </a:lstStyle>
          <a:p>
            <a:endParaRPr lang="en-ID"/>
          </a:p>
        </p:txBody>
      </p:sp>
      <p:sp>
        <p:nvSpPr>
          <p:cNvPr id="6" name="Slide Number Placeholder 5">
            <a:extLst>
              <a:ext uri="{FF2B5EF4-FFF2-40B4-BE49-F238E27FC236}">
                <a16:creationId xmlns="" xmlns:a16="http://schemas.microsoft.com/office/drawing/2014/main" id="{2ED3BD30-0ED7-4548-86E5-F7A94B977A54}"/>
              </a:ext>
            </a:extLst>
          </p:cNvPr>
          <p:cNvSpPr>
            <a:spLocks noGrp="1"/>
          </p:cNvSpPr>
          <p:nvPr>
            <p:ph type="sldNum" sz="quarter" idx="4"/>
          </p:nvPr>
        </p:nvSpPr>
        <p:spPr>
          <a:xfrm>
            <a:off x="8610601" y="6356351"/>
            <a:ext cx="2743200" cy="365125"/>
          </a:xfrm>
          <a:prstGeom prst="rect">
            <a:avLst/>
          </a:prstGeom>
        </p:spPr>
        <p:txBody>
          <a:bodyPr vert="horz" lIns="0" tIns="0" rIns="0" bIns="0" rtlCol="0" anchor="ctr"/>
          <a:lstStyle>
            <a:lvl1pPr algn="r">
              <a:defRPr sz="1200">
                <a:solidFill>
                  <a:schemeClr val="bg1"/>
                </a:solidFill>
              </a:defRPr>
            </a:lvl1pPr>
          </a:lstStyle>
          <a:p>
            <a:fld id="{3BF18BBC-6361-4F49-9499-1254AB8F4DEF}" type="slidenum">
              <a:rPr lang="en-ID" smtClean="0"/>
              <a:pPr/>
              <a:t>‹#›</a:t>
            </a:fld>
            <a:endParaRPr lang="en-ID"/>
          </a:p>
        </p:txBody>
      </p:sp>
    </p:spTree>
    <p:extLst>
      <p:ext uri="{BB962C8B-B14F-4D97-AF65-F5344CB8AC3E}">
        <p14:creationId xmlns:p14="http://schemas.microsoft.com/office/powerpoint/2010/main" val="1156573183"/>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60" r:id="rId3"/>
    <p:sldLayoutId id="2147483657" r:id="rId4"/>
    <p:sldLayoutId id="2147483658" r:id="rId5"/>
    <p:sldLayoutId id="2147483650" r:id="rId6"/>
    <p:sldLayoutId id="2147483659" r:id="rId7"/>
    <p:sldLayoutId id="2147483651" r:id="rId8"/>
    <p:sldLayoutId id="2147483654" r:id="rId9"/>
    <p:sldLayoutId id="2147483655" r:id="rId10"/>
  </p:sldLayoutIdLst>
  <p:hf hdr="0" ftr="0" dt="0"/>
  <p:txStyles>
    <p:titleStyle>
      <a:lvl1pPr algn="l" defTabSz="914400" rtl="0" eaLnBrk="1" latinLnBrk="0" hangingPunct="1">
        <a:lnSpc>
          <a:spcPct val="90000"/>
        </a:lnSpc>
        <a:spcBef>
          <a:spcPct val="0"/>
        </a:spcBef>
        <a:buNone/>
        <a:defRPr sz="3200" b="1"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70">
            <a:extLst>
              <a:ext uri="{FF2B5EF4-FFF2-40B4-BE49-F238E27FC236}">
                <a16:creationId xmlns="" xmlns:a16="http://schemas.microsoft.com/office/drawing/2014/main" id="{0EE70F7D-D326-479F-9FC9-941632509280}"/>
              </a:ext>
            </a:extLst>
          </p:cNvPr>
          <p:cNvSpPr/>
          <p:nvPr/>
        </p:nvSpPr>
        <p:spPr>
          <a:xfrm>
            <a:off x="0" y="1822880"/>
            <a:ext cx="12192000" cy="5043645"/>
          </a:xfrm>
          <a:custGeom>
            <a:avLst/>
            <a:gdLst>
              <a:gd name="connsiteX0" fmla="*/ 6146769 w 6534150"/>
              <a:gd name="connsiteY0" fmla="*/ 2118598 h 2933700"/>
              <a:gd name="connsiteX1" fmla="*/ 5733479 w 6534150"/>
              <a:gd name="connsiteY1" fmla="*/ 2270807 h 2933700"/>
              <a:gd name="connsiteX2" fmla="*/ 5295329 w 6534150"/>
              <a:gd name="connsiteY2" fmla="*/ 2802207 h 2933700"/>
              <a:gd name="connsiteX3" fmla="*/ 4696682 w 6534150"/>
              <a:gd name="connsiteY3" fmla="*/ 2594562 h 2933700"/>
              <a:gd name="connsiteX4" fmla="*/ 4390168 w 6534150"/>
              <a:gd name="connsiteY4" fmla="*/ 2688573 h 2933700"/>
              <a:gd name="connsiteX5" fmla="*/ 4078605 w 6534150"/>
              <a:gd name="connsiteY5" fmla="*/ 2711148 h 2933700"/>
              <a:gd name="connsiteX6" fmla="*/ 3797332 w 6534150"/>
              <a:gd name="connsiteY6" fmla="*/ 2384536 h 2933700"/>
              <a:gd name="connsiteX7" fmla="*/ 3256503 w 6534150"/>
              <a:gd name="connsiteY7" fmla="*/ 2388631 h 2933700"/>
              <a:gd name="connsiteX8" fmla="*/ 3001804 w 6534150"/>
              <a:gd name="connsiteY8" fmla="*/ 2138886 h 2933700"/>
              <a:gd name="connsiteX9" fmla="*/ 2797397 w 6534150"/>
              <a:gd name="connsiteY9" fmla="*/ 1837610 h 2933700"/>
              <a:gd name="connsiteX10" fmla="*/ 2386775 w 6534150"/>
              <a:gd name="connsiteY10" fmla="*/ 1735312 h 2933700"/>
              <a:gd name="connsiteX11" fmla="*/ 1962341 w 6534150"/>
              <a:gd name="connsiteY11" fmla="*/ 1681781 h 2933700"/>
              <a:gd name="connsiteX12" fmla="*/ 1727454 w 6534150"/>
              <a:gd name="connsiteY12" fmla="*/ 1182004 h 2933700"/>
              <a:gd name="connsiteX13" fmla="*/ 1403604 w 6534150"/>
              <a:gd name="connsiteY13" fmla="*/ 669750 h 2933700"/>
              <a:gd name="connsiteX14" fmla="*/ 1094994 w 6534150"/>
              <a:gd name="connsiteY14" fmla="*/ 646413 h 2933700"/>
              <a:gd name="connsiteX15" fmla="*/ 716471 w 6534150"/>
              <a:gd name="connsiteY15" fmla="*/ 357615 h 2933700"/>
              <a:gd name="connsiteX16" fmla="*/ 367284 w 6534150"/>
              <a:gd name="connsiteY16" fmla="*/ 26145 h 2933700"/>
              <a:gd name="connsiteX17" fmla="*/ 0 w 6534150"/>
              <a:gd name="connsiteY17" fmla="*/ 102631 h 2933700"/>
              <a:gd name="connsiteX18" fmla="*/ 0 w 6534150"/>
              <a:gd name="connsiteY18" fmla="*/ 2934128 h 2933700"/>
              <a:gd name="connsiteX19" fmla="*/ 6537198 w 6534150"/>
              <a:gd name="connsiteY19" fmla="*/ 2934128 h 2933700"/>
              <a:gd name="connsiteX20" fmla="*/ 6537198 w 6534150"/>
              <a:gd name="connsiteY20" fmla="*/ 2322432 h 2933700"/>
              <a:gd name="connsiteX21" fmla="*/ 6146769 w 6534150"/>
              <a:gd name="connsiteY21" fmla="*/ 2118598 h 2933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534150" h="2933700">
                <a:moveTo>
                  <a:pt x="6146769" y="2118598"/>
                </a:moveTo>
                <a:cubicBezTo>
                  <a:pt x="5995892" y="2108882"/>
                  <a:pt x="5841969" y="2165651"/>
                  <a:pt x="5733479" y="2270807"/>
                </a:cubicBezTo>
                <a:cubicBezTo>
                  <a:pt x="5579745" y="2419873"/>
                  <a:pt x="5528596" y="2750677"/>
                  <a:pt x="5295329" y="2802207"/>
                </a:cubicBezTo>
                <a:cubicBezTo>
                  <a:pt x="5084827" y="2848689"/>
                  <a:pt x="4912138" y="2603706"/>
                  <a:pt x="4696682" y="2594562"/>
                </a:cubicBezTo>
                <a:cubicBezTo>
                  <a:pt x="4588859" y="2589990"/>
                  <a:pt x="4489133" y="2645521"/>
                  <a:pt x="4390168" y="2688573"/>
                </a:cubicBezTo>
                <a:cubicBezTo>
                  <a:pt x="4291203" y="2731627"/>
                  <a:pt x="4173474" y="2762488"/>
                  <a:pt x="4078605" y="2711148"/>
                </a:cubicBezTo>
                <a:cubicBezTo>
                  <a:pt x="3950684" y="2641996"/>
                  <a:pt x="3923729" y="2456545"/>
                  <a:pt x="3797332" y="2384536"/>
                </a:cubicBezTo>
                <a:cubicBezTo>
                  <a:pt x="3637788" y="2293667"/>
                  <a:pt x="3433667" y="2436923"/>
                  <a:pt x="3256503" y="2388631"/>
                </a:cubicBezTo>
                <a:cubicBezTo>
                  <a:pt x="3138488" y="2356437"/>
                  <a:pt x="3059621" y="2246709"/>
                  <a:pt x="3001804" y="2138886"/>
                </a:cubicBezTo>
                <a:cubicBezTo>
                  <a:pt x="2943987" y="2031063"/>
                  <a:pt x="2893600" y="1913143"/>
                  <a:pt x="2797397" y="1837610"/>
                </a:cubicBezTo>
                <a:cubicBezTo>
                  <a:pt x="2684336" y="1748742"/>
                  <a:pt x="2530507" y="1735883"/>
                  <a:pt x="2386775" y="1735312"/>
                </a:cubicBezTo>
                <a:cubicBezTo>
                  <a:pt x="2242947" y="1734645"/>
                  <a:pt x="2093119" y="1741407"/>
                  <a:pt x="1962341" y="1681781"/>
                </a:cubicBezTo>
                <a:cubicBezTo>
                  <a:pt x="1761839" y="1590341"/>
                  <a:pt x="1760030" y="1370885"/>
                  <a:pt x="1727454" y="1182004"/>
                </a:cubicBezTo>
                <a:cubicBezTo>
                  <a:pt x="1691164" y="971502"/>
                  <a:pt x="1609154" y="727852"/>
                  <a:pt x="1403604" y="669750"/>
                </a:cubicBezTo>
                <a:cubicBezTo>
                  <a:pt x="1304068" y="641556"/>
                  <a:pt x="1196626" y="665749"/>
                  <a:pt x="1094994" y="646413"/>
                </a:cubicBezTo>
                <a:cubicBezTo>
                  <a:pt x="935450" y="616029"/>
                  <a:pt x="816197" y="485727"/>
                  <a:pt x="716471" y="357615"/>
                </a:cubicBezTo>
                <a:cubicBezTo>
                  <a:pt x="616744" y="229504"/>
                  <a:pt x="516541" y="90058"/>
                  <a:pt x="367284" y="26145"/>
                </a:cubicBezTo>
                <a:cubicBezTo>
                  <a:pt x="243554" y="-26814"/>
                  <a:pt x="76105" y="1666"/>
                  <a:pt x="0" y="102631"/>
                </a:cubicBezTo>
                <a:lnTo>
                  <a:pt x="0" y="2934128"/>
                </a:lnTo>
                <a:lnTo>
                  <a:pt x="6537198" y="2934128"/>
                </a:lnTo>
                <a:lnTo>
                  <a:pt x="6537198" y="2322432"/>
                </a:lnTo>
                <a:cubicBezTo>
                  <a:pt x="6442996" y="2204132"/>
                  <a:pt x="6297644" y="2128218"/>
                  <a:pt x="6146769" y="2118598"/>
                </a:cubicBezTo>
                <a:close/>
              </a:path>
            </a:pathLst>
          </a:custGeom>
          <a:solidFill>
            <a:srgbClr val="9355FE"/>
          </a:solidFill>
          <a:ln w="9525" cap="flat">
            <a:noFill/>
            <a:prstDash val="solid"/>
            <a:miter/>
          </a:ln>
        </p:spPr>
        <p:txBody>
          <a:bodyPr rtlCol="0" anchor="ctr"/>
          <a:lstStyle/>
          <a:p>
            <a:endParaRPr lang="en-ID"/>
          </a:p>
        </p:txBody>
      </p:sp>
      <p:sp>
        <p:nvSpPr>
          <p:cNvPr id="5" name="TextBox 4">
            <a:extLst>
              <a:ext uri="{FF2B5EF4-FFF2-40B4-BE49-F238E27FC236}">
                <a16:creationId xmlns="" xmlns:a16="http://schemas.microsoft.com/office/drawing/2014/main" id="{1CAD35D0-C854-42B1-9DC0-ED3932E5E4C6}"/>
              </a:ext>
            </a:extLst>
          </p:cNvPr>
          <p:cNvSpPr txBox="1"/>
          <p:nvPr/>
        </p:nvSpPr>
        <p:spPr>
          <a:xfrm>
            <a:off x="2226637" y="1342221"/>
            <a:ext cx="8374448" cy="3677930"/>
          </a:xfrm>
          <a:prstGeom prst="rect">
            <a:avLst/>
          </a:prstGeom>
          <a:noFill/>
        </p:spPr>
        <p:txBody>
          <a:bodyPr wrap="square" lIns="0" tIns="0" rIns="0" bIns="0" rtlCol="0">
            <a:spAutoFit/>
          </a:bodyPr>
          <a:lstStyle/>
          <a:p>
            <a:pPr algn="ctr"/>
            <a:r>
              <a:rPr lang="en-US" sz="23900" b="1" spc="-300" dirty="0" smtClean="0">
                <a:solidFill>
                  <a:schemeClr val="bg1"/>
                </a:solidFill>
                <a:effectLst>
                  <a:outerShdw blurRad="241300" dist="38100" dir="5400000" algn="t" rotWithShape="0">
                    <a:prstClr val="black">
                      <a:alpha val="29000"/>
                    </a:prstClr>
                  </a:outerShdw>
                </a:effectLst>
                <a:latin typeface="+mj-lt"/>
              </a:rPr>
              <a:t>2022</a:t>
            </a:r>
            <a:endParaRPr lang="en-ID" sz="23900" b="1" spc="-300" dirty="0">
              <a:solidFill>
                <a:schemeClr val="bg1"/>
              </a:solidFill>
              <a:effectLst>
                <a:outerShdw blurRad="241300" dist="38100" dir="5400000" algn="t" rotWithShape="0">
                  <a:prstClr val="black">
                    <a:alpha val="29000"/>
                  </a:prstClr>
                </a:outerShdw>
              </a:effectLst>
              <a:latin typeface="+mj-lt"/>
            </a:endParaRPr>
          </a:p>
        </p:txBody>
      </p:sp>
      <p:sp>
        <p:nvSpPr>
          <p:cNvPr id="7" name="TextBox 6">
            <a:extLst>
              <a:ext uri="{FF2B5EF4-FFF2-40B4-BE49-F238E27FC236}">
                <a16:creationId xmlns="" xmlns:a16="http://schemas.microsoft.com/office/drawing/2014/main" id="{281543EA-F144-4FBC-8341-EA4DDF9D0F57}"/>
              </a:ext>
            </a:extLst>
          </p:cNvPr>
          <p:cNvSpPr txBox="1"/>
          <p:nvPr/>
        </p:nvSpPr>
        <p:spPr>
          <a:xfrm>
            <a:off x="688123" y="4752362"/>
            <a:ext cx="2548564" cy="1200329"/>
          </a:xfrm>
          <a:prstGeom prst="rect">
            <a:avLst/>
          </a:prstGeom>
          <a:noFill/>
        </p:spPr>
        <p:txBody>
          <a:bodyPr wrap="square" rtlCol="0">
            <a:spAutoFit/>
          </a:bodyPr>
          <a:lstStyle/>
          <a:p>
            <a:r>
              <a:rPr lang="en-US" sz="3600" b="1" dirty="0">
                <a:solidFill>
                  <a:schemeClr val="bg1"/>
                </a:solidFill>
              </a:rPr>
              <a:t>Happy </a:t>
            </a:r>
          </a:p>
          <a:p>
            <a:r>
              <a:rPr lang="en-US" sz="3600" b="1" dirty="0">
                <a:solidFill>
                  <a:schemeClr val="bg1"/>
                </a:solidFill>
              </a:rPr>
              <a:t>New Years</a:t>
            </a:r>
            <a:endParaRPr lang="en-ID" sz="3600" b="1" dirty="0">
              <a:solidFill>
                <a:schemeClr val="bg1"/>
              </a:solidFill>
            </a:endParaRPr>
          </a:p>
        </p:txBody>
      </p:sp>
      <p:cxnSp>
        <p:nvCxnSpPr>
          <p:cNvPr id="8" name="Straight Connector 7">
            <a:extLst>
              <a:ext uri="{FF2B5EF4-FFF2-40B4-BE49-F238E27FC236}">
                <a16:creationId xmlns="" xmlns:a16="http://schemas.microsoft.com/office/drawing/2014/main" id="{275BA5CF-59C2-4D56-9E57-70ADC081E127}"/>
              </a:ext>
            </a:extLst>
          </p:cNvPr>
          <p:cNvCxnSpPr/>
          <p:nvPr/>
        </p:nvCxnSpPr>
        <p:spPr>
          <a:xfrm>
            <a:off x="804237" y="4529554"/>
            <a:ext cx="618164"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 xmlns:a16="http://schemas.microsoft.com/office/drawing/2014/main" id="{ECBD0A9B-A15F-49A3-A304-1D2BED8D12D2}"/>
              </a:ext>
            </a:extLst>
          </p:cNvPr>
          <p:cNvSpPr/>
          <p:nvPr/>
        </p:nvSpPr>
        <p:spPr>
          <a:xfrm>
            <a:off x="11005110" y="5937836"/>
            <a:ext cx="693948" cy="693948"/>
          </a:xfrm>
          <a:prstGeom prst="ellipse">
            <a:avLst/>
          </a:prstGeom>
          <a:solidFill>
            <a:schemeClr val="bg1"/>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latin typeface="+mj-lt"/>
            </a:endParaRPr>
          </a:p>
        </p:txBody>
      </p:sp>
      <p:sp>
        <p:nvSpPr>
          <p:cNvPr id="10" name="Half Frame 9">
            <a:extLst>
              <a:ext uri="{FF2B5EF4-FFF2-40B4-BE49-F238E27FC236}">
                <a16:creationId xmlns="" xmlns:a16="http://schemas.microsoft.com/office/drawing/2014/main" id="{719D61E2-33C8-4848-96E3-618E1EA7BAB8}"/>
              </a:ext>
            </a:extLst>
          </p:cNvPr>
          <p:cNvSpPr/>
          <p:nvPr/>
        </p:nvSpPr>
        <p:spPr>
          <a:xfrm rot="8100000">
            <a:off x="11145877" y="6159603"/>
            <a:ext cx="278974" cy="269671"/>
          </a:xfrm>
          <a:prstGeom prst="halfFrame">
            <a:avLst/>
          </a:prstGeom>
          <a:solidFill>
            <a:srgbClr val="FE66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11" name="Slide Number Placeholder 8">
            <a:extLst>
              <a:ext uri="{FF2B5EF4-FFF2-40B4-BE49-F238E27FC236}">
                <a16:creationId xmlns="" xmlns:a16="http://schemas.microsoft.com/office/drawing/2014/main" id="{DB4945BE-5816-44FB-B9DF-8D722D01BF23}"/>
              </a:ext>
            </a:extLst>
          </p:cNvPr>
          <p:cNvSpPr>
            <a:spLocks noGrp="1"/>
          </p:cNvSpPr>
          <p:nvPr>
            <p:ph type="sldNum" sz="quarter" idx="12"/>
          </p:nvPr>
        </p:nvSpPr>
        <p:spPr>
          <a:xfrm>
            <a:off x="8610601" y="6356351"/>
            <a:ext cx="2743200" cy="365125"/>
          </a:xfrm>
        </p:spPr>
        <p:txBody>
          <a:bodyPr/>
          <a:lstStyle/>
          <a:p>
            <a:fld id="{3BF18BBC-6361-4F49-9499-1254AB8F4DEF}" type="slidenum">
              <a:rPr lang="en-ID" smtClean="0"/>
              <a:t>1</a:t>
            </a:fld>
            <a:endParaRPr lang="en-ID"/>
          </a:p>
        </p:txBody>
      </p:sp>
    </p:spTree>
    <p:extLst>
      <p:ext uri="{BB962C8B-B14F-4D97-AF65-F5344CB8AC3E}">
        <p14:creationId xmlns:p14="http://schemas.microsoft.com/office/powerpoint/2010/main" val="13854862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 xmlns:a16="http://schemas.microsoft.com/office/drawing/2014/main" id="{1CAD35D0-C854-42B1-9DC0-ED3932E5E4C6}"/>
              </a:ext>
            </a:extLst>
          </p:cNvPr>
          <p:cNvSpPr txBox="1"/>
          <p:nvPr/>
        </p:nvSpPr>
        <p:spPr>
          <a:xfrm>
            <a:off x="1819915" y="1248896"/>
            <a:ext cx="7406891" cy="4026743"/>
          </a:xfrm>
          <a:prstGeom prst="rect">
            <a:avLst/>
          </a:prstGeom>
          <a:noFill/>
        </p:spPr>
        <p:txBody>
          <a:bodyPr wrap="square" lIns="0" tIns="0" rIns="0" bIns="0" rtlCol="0">
            <a:spAutoFit/>
          </a:bodyPr>
          <a:lstStyle/>
          <a:p>
            <a:pPr algn="r">
              <a:lnSpc>
                <a:spcPts val="15700"/>
              </a:lnSpc>
            </a:pPr>
            <a:r>
              <a:rPr lang="en-US" sz="13800" b="1" spc="-300" dirty="0">
                <a:solidFill>
                  <a:schemeClr val="bg1"/>
                </a:solidFill>
                <a:effectLst>
                  <a:outerShdw blurRad="241300" dist="38100" dir="5400000" algn="t" rotWithShape="0">
                    <a:prstClr val="black">
                      <a:alpha val="29000"/>
                    </a:prstClr>
                  </a:outerShdw>
                </a:effectLst>
                <a:latin typeface="+mj-lt"/>
              </a:rPr>
              <a:t>THANK YOU</a:t>
            </a:r>
            <a:endParaRPr lang="en-ID" sz="13800" b="1" spc="-300" dirty="0">
              <a:solidFill>
                <a:schemeClr val="bg1"/>
              </a:solidFill>
              <a:effectLst>
                <a:outerShdw blurRad="241300" dist="38100" dir="5400000" algn="t" rotWithShape="0">
                  <a:prstClr val="black">
                    <a:alpha val="29000"/>
                  </a:prstClr>
                </a:outerShdw>
              </a:effectLst>
              <a:latin typeface="+mj-lt"/>
            </a:endParaRPr>
          </a:p>
        </p:txBody>
      </p:sp>
      <p:sp>
        <p:nvSpPr>
          <p:cNvPr id="71" name="Freeform: Shape 70">
            <a:extLst>
              <a:ext uri="{FF2B5EF4-FFF2-40B4-BE49-F238E27FC236}">
                <a16:creationId xmlns="" xmlns:a16="http://schemas.microsoft.com/office/drawing/2014/main" id="{0EE70F7D-D326-479F-9FC9-941632509280}"/>
              </a:ext>
            </a:extLst>
          </p:cNvPr>
          <p:cNvSpPr/>
          <p:nvPr/>
        </p:nvSpPr>
        <p:spPr>
          <a:xfrm>
            <a:off x="0" y="1822880"/>
            <a:ext cx="12192000" cy="5043645"/>
          </a:xfrm>
          <a:custGeom>
            <a:avLst/>
            <a:gdLst>
              <a:gd name="connsiteX0" fmla="*/ 6146769 w 6534150"/>
              <a:gd name="connsiteY0" fmla="*/ 2118598 h 2933700"/>
              <a:gd name="connsiteX1" fmla="*/ 5733479 w 6534150"/>
              <a:gd name="connsiteY1" fmla="*/ 2270807 h 2933700"/>
              <a:gd name="connsiteX2" fmla="*/ 5295329 w 6534150"/>
              <a:gd name="connsiteY2" fmla="*/ 2802207 h 2933700"/>
              <a:gd name="connsiteX3" fmla="*/ 4696682 w 6534150"/>
              <a:gd name="connsiteY3" fmla="*/ 2594562 h 2933700"/>
              <a:gd name="connsiteX4" fmla="*/ 4390168 w 6534150"/>
              <a:gd name="connsiteY4" fmla="*/ 2688573 h 2933700"/>
              <a:gd name="connsiteX5" fmla="*/ 4078605 w 6534150"/>
              <a:gd name="connsiteY5" fmla="*/ 2711148 h 2933700"/>
              <a:gd name="connsiteX6" fmla="*/ 3797332 w 6534150"/>
              <a:gd name="connsiteY6" fmla="*/ 2384536 h 2933700"/>
              <a:gd name="connsiteX7" fmla="*/ 3256503 w 6534150"/>
              <a:gd name="connsiteY7" fmla="*/ 2388631 h 2933700"/>
              <a:gd name="connsiteX8" fmla="*/ 3001804 w 6534150"/>
              <a:gd name="connsiteY8" fmla="*/ 2138886 h 2933700"/>
              <a:gd name="connsiteX9" fmla="*/ 2797397 w 6534150"/>
              <a:gd name="connsiteY9" fmla="*/ 1837610 h 2933700"/>
              <a:gd name="connsiteX10" fmla="*/ 2386775 w 6534150"/>
              <a:gd name="connsiteY10" fmla="*/ 1735312 h 2933700"/>
              <a:gd name="connsiteX11" fmla="*/ 1962341 w 6534150"/>
              <a:gd name="connsiteY11" fmla="*/ 1681781 h 2933700"/>
              <a:gd name="connsiteX12" fmla="*/ 1727454 w 6534150"/>
              <a:gd name="connsiteY12" fmla="*/ 1182004 h 2933700"/>
              <a:gd name="connsiteX13" fmla="*/ 1403604 w 6534150"/>
              <a:gd name="connsiteY13" fmla="*/ 669750 h 2933700"/>
              <a:gd name="connsiteX14" fmla="*/ 1094994 w 6534150"/>
              <a:gd name="connsiteY14" fmla="*/ 646413 h 2933700"/>
              <a:gd name="connsiteX15" fmla="*/ 716471 w 6534150"/>
              <a:gd name="connsiteY15" fmla="*/ 357615 h 2933700"/>
              <a:gd name="connsiteX16" fmla="*/ 367284 w 6534150"/>
              <a:gd name="connsiteY16" fmla="*/ 26145 h 2933700"/>
              <a:gd name="connsiteX17" fmla="*/ 0 w 6534150"/>
              <a:gd name="connsiteY17" fmla="*/ 102631 h 2933700"/>
              <a:gd name="connsiteX18" fmla="*/ 0 w 6534150"/>
              <a:gd name="connsiteY18" fmla="*/ 2934128 h 2933700"/>
              <a:gd name="connsiteX19" fmla="*/ 6537198 w 6534150"/>
              <a:gd name="connsiteY19" fmla="*/ 2934128 h 2933700"/>
              <a:gd name="connsiteX20" fmla="*/ 6537198 w 6534150"/>
              <a:gd name="connsiteY20" fmla="*/ 2322432 h 2933700"/>
              <a:gd name="connsiteX21" fmla="*/ 6146769 w 6534150"/>
              <a:gd name="connsiteY21" fmla="*/ 2118598 h 2933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534150" h="2933700">
                <a:moveTo>
                  <a:pt x="6146769" y="2118598"/>
                </a:moveTo>
                <a:cubicBezTo>
                  <a:pt x="5995892" y="2108882"/>
                  <a:pt x="5841969" y="2165651"/>
                  <a:pt x="5733479" y="2270807"/>
                </a:cubicBezTo>
                <a:cubicBezTo>
                  <a:pt x="5579745" y="2419873"/>
                  <a:pt x="5528596" y="2750677"/>
                  <a:pt x="5295329" y="2802207"/>
                </a:cubicBezTo>
                <a:cubicBezTo>
                  <a:pt x="5084827" y="2848689"/>
                  <a:pt x="4912138" y="2603706"/>
                  <a:pt x="4696682" y="2594562"/>
                </a:cubicBezTo>
                <a:cubicBezTo>
                  <a:pt x="4588859" y="2589990"/>
                  <a:pt x="4489133" y="2645521"/>
                  <a:pt x="4390168" y="2688573"/>
                </a:cubicBezTo>
                <a:cubicBezTo>
                  <a:pt x="4291203" y="2731627"/>
                  <a:pt x="4173474" y="2762488"/>
                  <a:pt x="4078605" y="2711148"/>
                </a:cubicBezTo>
                <a:cubicBezTo>
                  <a:pt x="3950684" y="2641996"/>
                  <a:pt x="3923729" y="2456545"/>
                  <a:pt x="3797332" y="2384536"/>
                </a:cubicBezTo>
                <a:cubicBezTo>
                  <a:pt x="3637788" y="2293667"/>
                  <a:pt x="3433667" y="2436923"/>
                  <a:pt x="3256503" y="2388631"/>
                </a:cubicBezTo>
                <a:cubicBezTo>
                  <a:pt x="3138488" y="2356437"/>
                  <a:pt x="3059621" y="2246709"/>
                  <a:pt x="3001804" y="2138886"/>
                </a:cubicBezTo>
                <a:cubicBezTo>
                  <a:pt x="2943987" y="2031063"/>
                  <a:pt x="2893600" y="1913143"/>
                  <a:pt x="2797397" y="1837610"/>
                </a:cubicBezTo>
                <a:cubicBezTo>
                  <a:pt x="2684336" y="1748742"/>
                  <a:pt x="2530507" y="1735883"/>
                  <a:pt x="2386775" y="1735312"/>
                </a:cubicBezTo>
                <a:cubicBezTo>
                  <a:pt x="2242947" y="1734645"/>
                  <a:pt x="2093119" y="1741407"/>
                  <a:pt x="1962341" y="1681781"/>
                </a:cubicBezTo>
                <a:cubicBezTo>
                  <a:pt x="1761839" y="1590341"/>
                  <a:pt x="1760030" y="1370885"/>
                  <a:pt x="1727454" y="1182004"/>
                </a:cubicBezTo>
                <a:cubicBezTo>
                  <a:pt x="1691164" y="971502"/>
                  <a:pt x="1609154" y="727852"/>
                  <a:pt x="1403604" y="669750"/>
                </a:cubicBezTo>
                <a:cubicBezTo>
                  <a:pt x="1304068" y="641556"/>
                  <a:pt x="1196626" y="665749"/>
                  <a:pt x="1094994" y="646413"/>
                </a:cubicBezTo>
                <a:cubicBezTo>
                  <a:pt x="935450" y="616029"/>
                  <a:pt x="816197" y="485727"/>
                  <a:pt x="716471" y="357615"/>
                </a:cubicBezTo>
                <a:cubicBezTo>
                  <a:pt x="616744" y="229504"/>
                  <a:pt x="516541" y="90058"/>
                  <a:pt x="367284" y="26145"/>
                </a:cubicBezTo>
                <a:cubicBezTo>
                  <a:pt x="243554" y="-26814"/>
                  <a:pt x="76105" y="1666"/>
                  <a:pt x="0" y="102631"/>
                </a:cubicBezTo>
                <a:lnTo>
                  <a:pt x="0" y="2934128"/>
                </a:lnTo>
                <a:lnTo>
                  <a:pt x="6537198" y="2934128"/>
                </a:lnTo>
                <a:lnTo>
                  <a:pt x="6537198" y="2322432"/>
                </a:lnTo>
                <a:cubicBezTo>
                  <a:pt x="6442996" y="2204132"/>
                  <a:pt x="6297644" y="2128218"/>
                  <a:pt x="6146769" y="2118598"/>
                </a:cubicBezTo>
                <a:close/>
              </a:path>
            </a:pathLst>
          </a:custGeom>
          <a:solidFill>
            <a:srgbClr val="9355FE"/>
          </a:solidFill>
          <a:ln w="9525" cap="flat">
            <a:noFill/>
            <a:prstDash val="solid"/>
            <a:miter/>
          </a:ln>
        </p:spPr>
        <p:txBody>
          <a:bodyPr rtlCol="0" anchor="ctr"/>
          <a:lstStyle/>
          <a:p>
            <a:endParaRPr lang="en-ID"/>
          </a:p>
        </p:txBody>
      </p:sp>
      <p:sp>
        <p:nvSpPr>
          <p:cNvPr id="11" name="TextBox 10">
            <a:extLst>
              <a:ext uri="{FF2B5EF4-FFF2-40B4-BE49-F238E27FC236}">
                <a16:creationId xmlns="" xmlns:a16="http://schemas.microsoft.com/office/drawing/2014/main" id="{281543EA-F144-4FBC-8341-EA4DDF9D0F57}"/>
              </a:ext>
            </a:extLst>
          </p:cNvPr>
          <p:cNvSpPr txBox="1"/>
          <p:nvPr/>
        </p:nvSpPr>
        <p:spPr>
          <a:xfrm>
            <a:off x="688122" y="5284164"/>
            <a:ext cx="3331428" cy="1077218"/>
          </a:xfrm>
          <a:prstGeom prst="rect">
            <a:avLst/>
          </a:prstGeom>
          <a:noFill/>
        </p:spPr>
        <p:txBody>
          <a:bodyPr wrap="square" rtlCol="0">
            <a:spAutoFit/>
          </a:bodyPr>
          <a:lstStyle/>
          <a:p>
            <a:r>
              <a:rPr lang="en-US" sz="1600" dirty="0">
                <a:solidFill>
                  <a:schemeClr val="bg1"/>
                </a:solidFill>
              </a:rPr>
              <a:t>Lorem ipsum dolor sit amet, consectetur adipiscing elit, sed do eiusmod tempor incididunt ut labore et dolore magna aliqua. </a:t>
            </a:r>
          </a:p>
        </p:txBody>
      </p:sp>
      <p:cxnSp>
        <p:nvCxnSpPr>
          <p:cNvPr id="8" name="Straight Connector 7">
            <a:extLst>
              <a:ext uri="{FF2B5EF4-FFF2-40B4-BE49-F238E27FC236}">
                <a16:creationId xmlns="" xmlns:a16="http://schemas.microsoft.com/office/drawing/2014/main" id="{275BA5CF-59C2-4D56-9E57-70ADC081E127}"/>
              </a:ext>
            </a:extLst>
          </p:cNvPr>
          <p:cNvCxnSpPr/>
          <p:nvPr/>
        </p:nvCxnSpPr>
        <p:spPr>
          <a:xfrm>
            <a:off x="804237" y="4529554"/>
            <a:ext cx="618164"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54207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2A373B4F-B8EF-4F9F-82A0-9E117AFBE9E3}"/>
              </a:ext>
            </a:extLst>
          </p:cNvPr>
          <p:cNvSpPr txBox="1"/>
          <p:nvPr/>
        </p:nvSpPr>
        <p:spPr>
          <a:xfrm>
            <a:off x="838199" y="929248"/>
            <a:ext cx="3791858" cy="1231106"/>
          </a:xfrm>
          <a:prstGeom prst="rect">
            <a:avLst/>
          </a:prstGeom>
          <a:noFill/>
        </p:spPr>
        <p:txBody>
          <a:bodyPr wrap="square" lIns="0" tIns="0" rIns="0" bIns="0" rtlCol="0">
            <a:spAutoFit/>
          </a:bodyPr>
          <a:lstStyle/>
          <a:p>
            <a:r>
              <a:rPr lang="en-US" sz="4000" b="1" dirty="0">
                <a:solidFill>
                  <a:schemeClr val="bg1"/>
                </a:solidFill>
                <a:latin typeface="+mj-lt"/>
              </a:rPr>
              <a:t>ABOUT </a:t>
            </a:r>
          </a:p>
          <a:p>
            <a:r>
              <a:rPr lang="en-US" sz="4000" b="1" dirty="0">
                <a:solidFill>
                  <a:srgbClr val="FE6853"/>
                </a:solidFill>
                <a:latin typeface="+mj-lt"/>
              </a:rPr>
              <a:t>NEW YEAR</a:t>
            </a:r>
            <a:endParaRPr lang="en-ID" sz="4000" b="1" dirty="0">
              <a:solidFill>
                <a:srgbClr val="FE6853"/>
              </a:solidFill>
              <a:latin typeface="+mj-lt"/>
            </a:endParaRPr>
          </a:p>
        </p:txBody>
      </p:sp>
      <p:sp>
        <p:nvSpPr>
          <p:cNvPr id="8" name="Slide Number Placeholder 7">
            <a:extLst>
              <a:ext uri="{FF2B5EF4-FFF2-40B4-BE49-F238E27FC236}">
                <a16:creationId xmlns="" xmlns:a16="http://schemas.microsoft.com/office/drawing/2014/main" id="{4C2194D1-D4EE-44E1-B7AC-1258FC4820BF}"/>
              </a:ext>
            </a:extLst>
          </p:cNvPr>
          <p:cNvSpPr>
            <a:spLocks noGrp="1"/>
          </p:cNvSpPr>
          <p:nvPr>
            <p:ph type="sldNum" sz="quarter" idx="12"/>
          </p:nvPr>
        </p:nvSpPr>
        <p:spPr/>
        <p:txBody>
          <a:bodyPr/>
          <a:lstStyle/>
          <a:p>
            <a:fld id="{3BF18BBC-6361-4F49-9499-1254AB8F4DEF}" type="slidenum">
              <a:rPr lang="en-ID" smtClean="0"/>
              <a:pPr/>
              <a:t>2</a:t>
            </a:fld>
            <a:endParaRPr lang="en-ID"/>
          </a:p>
        </p:txBody>
      </p:sp>
      <p:sp>
        <p:nvSpPr>
          <p:cNvPr id="9" name="Subtitle 176">
            <a:extLst>
              <a:ext uri="{FF2B5EF4-FFF2-40B4-BE49-F238E27FC236}">
                <a16:creationId xmlns="" xmlns:a16="http://schemas.microsoft.com/office/drawing/2014/main" id="{255034DE-07B5-470E-80D3-F902555B18AD}"/>
              </a:ext>
            </a:extLst>
          </p:cNvPr>
          <p:cNvSpPr txBox="1">
            <a:spLocks/>
          </p:cNvSpPr>
          <p:nvPr/>
        </p:nvSpPr>
        <p:spPr>
          <a:xfrm>
            <a:off x="838200" y="2557729"/>
            <a:ext cx="4038601" cy="1107996"/>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1600" dirty="0"/>
              <a:t>Lorem ipsum dolor sit amet, consectetur adipiscing elit, sed do eiusmod tempor incididunt ut labore et dolore magna aliqua. Ut enim ad minim veniam, quis nostrud exercitation ullamco laboris nisi ut aliquip</a:t>
            </a:r>
          </a:p>
        </p:txBody>
      </p:sp>
      <p:sp>
        <p:nvSpPr>
          <p:cNvPr id="10" name="Subtitle 176">
            <a:extLst>
              <a:ext uri="{FF2B5EF4-FFF2-40B4-BE49-F238E27FC236}">
                <a16:creationId xmlns="" xmlns:a16="http://schemas.microsoft.com/office/drawing/2014/main" id="{835009AE-DD98-4627-B70F-838059BE4B4B}"/>
              </a:ext>
            </a:extLst>
          </p:cNvPr>
          <p:cNvSpPr txBox="1">
            <a:spLocks/>
          </p:cNvSpPr>
          <p:nvPr/>
        </p:nvSpPr>
        <p:spPr>
          <a:xfrm>
            <a:off x="838200" y="4961089"/>
            <a:ext cx="4038601" cy="27699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2000" b="1" dirty="0"/>
              <a:t>Your Text Here</a:t>
            </a:r>
          </a:p>
        </p:txBody>
      </p:sp>
      <p:sp>
        <p:nvSpPr>
          <p:cNvPr id="11" name="Subtitle 176">
            <a:extLst>
              <a:ext uri="{FF2B5EF4-FFF2-40B4-BE49-F238E27FC236}">
                <a16:creationId xmlns="" xmlns:a16="http://schemas.microsoft.com/office/drawing/2014/main" id="{78E3829F-C29B-4623-A954-8DCE8261E3A6}"/>
              </a:ext>
            </a:extLst>
          </p:cNvPr>
          <p:cNvSpPr txBox="1">
            <a:spLocks/>
          </p:cNvSpPr>
          <p:nvPr/>
        </p:nvSpPr>
        <p:spPr>
          <a:xfrm>
            <a:off x="838200" y="5374754"/>
            <a:ext cx="4038601" cy="553998"/>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4000" b="1" dirty="0" smtClean="0">
                <a:solidFill>
                  <a:srgbClr val="02FEE9"/>
                </a:solidFill>
              </a:rPr>
              <a:t>2022 </a:t>
            </a:r>
            <a:r>
              <a:rPr lang="en-ID" sz="4000" b="1" dirty="0">
                <a:solidFill>
                  <a:srgbClr val="02FEE9"/>
                </a:solidFill>
              </a:rPr>
              <a:t>New year</a:t>
            </a:r>
          </a:p>
        </p:txBody>
      </p:sp>
      <p:sp>
        <p:nvSpPr>
          <p:cNvPr id="12" name="Freeform 87">
            <a:extLst>
              <a:ext uri="{FF2B5EF4-FFF2-40B4-BE49-F238E27FC236}">
                <a16:creationId xmlns="" xmlns:a16="http://schemas.microsoft.com/office/drawing/2014/main" id="{82715F32-55A0-4E76-80BD-664E1DA4ECAE}"/>
              </a:ext>
            </a:extLst>
          </p:cNvPr>
          <p:cNvSpPr>
            <a:spLocks/>
          </p:cNvSpPr>
          <p:nvPr/>
        </p:nvSpPr>
        <p:spPr bwMode="auto">
          <a:xfrm flipH="1">
            <a:off x="1" y="-17014"/>
            <a:ext cx="1876322" cy="752475"/>
          </a:xfrm>
          <a:custGeom>
            <a:avLst/>
            <a:gdLst>
              <a:gd name="T0" fmla="*/ 526 w 2498"/>
              <a:gd name="T1" fmla="*/ 605 h 1835"/>
              <a:gd name="T2" fmla="*/ 1734 w 2498"/>
              <a:gd name="T3" fmla="*/ 1189 h 1835"/>
              <a:gd name="T4" fmla="*/ 2498 w 2498"/>
              <a:gd name="T5" fmla="*/ 1835 h 1835"/>
              <a:gd name="T6" fmla="*/ 2498 w 2498"/>
              <a:gd name="T7" fmla="*/ 0 h 1835"/>
              <a:gd name="T8" fmla="*/ 0 w 2498"/>
              <a:gd name="T9" fmla="*/ 0 h 1835"/>
              <a:gd name="T10" fmla="*/ 526 w 2498"/>
              <a:gd name="T11" fmla="*/ 605 h 1835"/>
            </a:gdLst>
            <a:ahLst/>
            <a:cxnLst>
              <a:cxn ang="0">
                <a:pos x="T0" y="T1"/>
              </a:cxn>
              <a:cxn ang="0">
                <a:pos x="T2" y="T3"/>
              </a:cxn>
              <a:cxn ang="0">
                <a:pos x="T4" y="T5"/>
              </a:cxn>
              <a:cxn ang="0">
                <a:pos x="T6" y="T7"/>
              </a:cxn>
              <a:cxn ang="0">
                <a:pos x="T8" y="T9"/>
              </a:cxn>
              <a:cxn ang="0">
                <a:pos x="T10" y="T11"/>
              </a:cxn>
            </a:cxnLst>
            <a:rect l="0" t="0" r="r" b="b"/>
            <a:pathLst>
              <a:path w="2498" h="1835">
                <a:moveTo>
                  <a:pt x="526" y="605"/>
                </a:moveTo>
                <a:cubicBezTo>
                  <a:pt x="916" y="676"/>
                  <a:pt x="1399" y="692"/>
                  <a:pt x="1734" y="1189"/>
                </a:cubicBezTo>
                <a:cubicBezTo>
                  <a:pt x="2037" y="1641"/>
                  <a:pt x="2315" y="1781"/>
                  <a:pt x="2498" y="1835"/>
                </a:cubicBezTo>
                <a:cubicBezTo>
                  <a:pt x="2498" y="0"/>
                  <a:pt x="2498" y="0"/>
                  <a:pt x="2498" y="0"/>
                </a:cubicBezTo>
                <a:cubicBezTo>
                  <a:pt x="0" y="0"/>
                  <a:pt x="0" y="0"/>
                  <a:pt x="0" y="0"/>
                </a:cubicBezTo>
                <a:cubicBezTo>
                  <a:pt x="0" y="0"/>
                  <a:pt x="23" y="514"/>
                  <a:pt x="526" y="605"/>
                </a:cubicBezTo>
                <a:close/>
              </a:path>
            </a:pathLst>
          </a:custGeom>
          <a:solidFill>
            <a:srgbClr val="FEA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id-ID"/>
          </a:p>
        </p:txBody>
      </p:sp>
    </p:spTree>
    <p:extLst>
      <p:ext uri="{BB962C8B-B14F-4D97-AF65-F5344CB8AC3E}">
        <p14:creationId xmlns:p14="http://schemas.microsoft.com/office/powerpoint/2010/main" val="1507296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 xmlns:a16="http://schemas.microsoft.com/office/drawing/2014/main" id="{A34DF2EA-7C55-4068-ADBE-73BFFC81FA01}"/>
              </a:ext>
            </a:extLst>
          </p:cNvPr>
          <p:cNvSpPr>
            <a:spLocks noGrp="1"/>
          </p:cNvSpPr>
          <p:nvPr>
            <p:ph type="sldNum" sz="quarter" idx="12"/>
          </p:nvPr>
        </p:nvSpPr>
        <p:spPr/>
        <p:txBody>
          <a:bodyPr/>
          <a:lstStyle/>
          <a:p>
            <a:fld id="{3BF18BBC-6361-4F49-9499-1254AB8F4DEF}" type="slidenum">
              <a:rPr lang="en-ID" smtClean="0"/>
              <a:pPr/>
              <a:t>3</a:t>
            </a:fld>
            <a:endParaRPr lang="en-ID"/>
          </a:p>
        </p:txBody>
      </p:sp>
      <p:sp>
        <p:nvSpPr>
          <p:cNvPr id="8" name="TextBox 7">
            <a:extLst>
              <a:ext uri="{FF2B5EF4-FFF2-40B4-BE49-F238E27FC236}">
                <a16:creationId xmlns="" xmlns:a16="http://schemas.microsoft.com/office/drawing/2014/main" id="{F9E5BF58-B584-418B-AF3C-843CEEBF7AB7}"/>
              </a:ext>
            </a:extLst>
          </p:cNvPr>
          <p:cNvSpPr txBox="1"/>
          <p:nvPr/>
        </p:nvSpPr>
        <p:spPr>
          <a:xfrm>
            <a:off x="6603317" y="929248"/>
            <a:ext cx="4038603" cy="1231106"/>
          </a:xfrm>
          <a:prstGeom prst="rect">
            <a:avLst/>
          </a:prstGeom>
          <a:noFill/>
        </p:spPr>
        <p:txBody>
          <a:bodyPr wrap="square" lIns="0" tIns="0" rIns="0" bIns="0" rtlCol="0">
            <a:spAutoFit/>
          </a:bodyPr>
          <a:lstStyle/>
          <a:p>
            <a:r>
              <a:rPr lang="en-US" sz="4000" b="1" dirty="0" smtClean="0">
                <a:solidFill>
                  <a:schemeClr val="bg1"/>
                </a:solidFill>
                <a:latin typeface="+mj-lt"/>
              </a:rPr>
              <a:t>2022 </a:t>
            </a:r>
            <a:endParaRPr lang="en-US" sz="4000" b="1" dirty="0">
              <a:solidFill>
                <a:schemeClr val="bg1"/>
              </a:solidFill>
              <a:latin typeface="+mj-lt"/>
            </a:endParaRPr>
          </a:p>
          <a:p>
            <a:r>
              <a:rPr lang="en-US" sz="4000" b="1" dirty="0">
                <a:solidFill>
                  <a:srgbClr val="FE6853"/>
                </a:solidFill>
                <a:latin typeface="+mj-lt"/>
              </a:rPr>
              <a:t>CELEBRATION</a:t>
            </a:r>
            <a:endParaRPr lang="en-ID" sz="4000" b="1" dirty="0">
              <a:solidFill>
                <a:srgbClr val="FE6853"/>
              </a:solidFill>
              <a:latin typeface="+mj-lt"/>
            </a:endParaRPr>
          </a:p>
        </p:txBody>
      </p:sp>
      <p:sp>
        <p:nvSpPr>
          <p:cNvPr id="9" name="Subtitle 176">
            <a:extLst>
              <a:ext uri="{FF2B5EF4-FFF2-40B4-BE49-F238E27FC236}">
                <a16:creationId xmlns="" xmlns:a16="http://schemas.microsoft.com/office/drawing/2014/main" id="{8DF16FA7-2AC2-486D-8538-721D67C17161}"/>
              </a:ext>
            </a:extLst>
          </p:cNvPr>
          <p:cNvSpPr txBox="1">
            <a:spLocks/>
          </p:cNvSpPr>
          <p:nvPr/>
        </p:nvSpPr>
        <p:spPr>
          <a:xfrm>
            <a:off x="6603318" y="2297021"/>
            <a:ext cx="4285346" cy="1121846"/>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1600" dirty="0"/>
              <a:t>Lorem ipsum dolor sit amet, consectetur adipiscing elit, sed do eiusmod tempor incididunt ut labore et dolore magna aliqua. Ut enim ad minim veniam, quis nostrud exercitation ullamco laboris nisi ut aliquip</a:t>
            </a:r>
          </a:p>
        </p:txBody>
      </p:sp>
      <p:sp>
        <p:nvSpPr>
          <p:cNvPr id="10" name="Subtitle 176">
            <a:extLst>
              <a:ext uri="{FF2B5EF4-FFF2-40B4-BE49-F238E27FC236}">
                <a16:creationId xmlns="" xmlns:a16="http://schemas.microsoft.com/office/drawing/2014/main" id="{6C7509BB-C2D5-4DC0-AFAE-7F1832964CBC}"/>
              </a:ext>
            </a:extLst>
          </p:cNvPr>
          <p:cNvSpPr txBox="1">
            <a:spLocks/>
          </p:cNvSpPr>
          <p:nvPr/>
        </p:nvSpPr>
        <p:spPr>
          <a:xfrm>
            <a:off x="6603318" y="4745189"/>
            <a:ext cx="4038601" cy="27699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2000" b="1" dirty="0"/>
              <a:t>Your Text Here</a:t>
            </a:r>
          </a:p>
        </p:txBody>
      </p:sp>
      <p:sp>
        <p:nvSpPr>
          <p:cNvPr id="11" name="Subtitle 176">
            <a:extLst>
              <a:ext uri="{FF2B5EF4-FFF2-40B4-BE49-F238E27FC236}">
                <a16:creationId xmlns="" xmlns:a16="http://schemas.microsoft.com/office/drawing/2014/main" id="{2011F4B8-FC2C-4DF5-A17D-40E8DB6174D0}"/>
              </a:ext>
            </a:extLst>
          </p:cNvPr>
          <p:cNvSpPr txBox="1">
            <a:spLocks/>
          </p:cNvSpPr>
          <p:nvPr/>
        </p:nvSpPr>
        <p:spPr>
          <a:xfrm>
            <a:off x="6603318" y="5158854"/>
            <a:ext cx="4038601" cy="553998"/>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4000" b="1" dirty="0">
                <a:solidFill>
                  <a:srgbClr val="02FEE9"/>
                </a:solidFill>
              </a:rPr>
              <a:t>New year</a:t>
            </a:r>
          </a:p>
        </p:txBody>
      </p:sp>
    </p:spTree>
    <p:extLst>
      <p:ext uri="{BB962C8B-B14F-4D97-AF65-F5344CB8AC3E}">
        <p14:creationId xmlns:p14="http://schemas.microsoft.com/office/powerpoint/2010/main" val="36244799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 xmlns:a16="http://schemas.microsoft.com/office/drawing/2014/main" id="{E797E619-C219-4FE2-A545-2236A87905C0}"/>
              </a:ext>
            </a:extLst>
          </p:cNvPr>
          <p:cNvSpPr/>
          <p:nvPr/>
        </p:nvSpPr>
        <p:spPr>
          <a:xfrm flipH="1">
            <a:off x="-1" y="-17015"/>
            <a:ext cx="7333296" cy="6975734"/>
          </a:xfrm>
          <a:custGeom>
            <a:avLst/>
            <a:gdLst>
              <a:gd name="connsiteX0" fmla="*/ 4423791 w 4419600"/>
              <a:gd name="connsiteY0" fmla="*/ 2362867 h 3619500"/>
              <a:gd name="connsiteX1" fmla="*/ 4423791 w 4419600"/>
              <a:gd name="connsiteY1" fmla="*/ 3570637 h 3619500"/>
              <a:gd name="connsiteX2" fmla="*/ 4379595 w 4419600"/>
              <a:gd name="connsiteY2" fmla="*/ 3581019 h 3619500"/>
              <a:gd name="connsiteX3" fmla="*/ 3784568 w 4419600"/>
              <a:gd name="connsiteY3" fmla="*/ 3576638 h 3619500"/>
              <a:gd name="connsiteX4" fmla="*/ 2901410 w 4419600"/>
              <a:gd name="connsiteY4" fmla="*/ 2653951 h 3619500"/>
              <a:gd name="connsiteX5" fmla="*/ 1650492 w 4419600"/>
              <a:gd name="connsiteY5" fmla="*/ 2316004 h 3619500"/>
              <a:gd name="connsiteX6" fmla="*/ 1034891 w 4419600"/>
              <a:gd name="connsiteY6" fmla="*/ 1013270 h 3619500"/>
              <a:gd name="connsiteX7" fmla="*/ 567118 w 4419600"/>
              <a:gd name="connsiteY7" fmla="*/ 789908 h 3619500"/>
              <a:gd name="connsiteX8" fmla="*/ 213741 w 4419600"/>
              <a:gd name="connsiteY8" fmla="*/ 353854 h 3619500"/>
              <a:gd name="connsiteX9" fmla="*/ 0 w 4419600"/>
              <a:gd name="connsiteY9" fmla="*/ 0 h 3619500"/>
              <a:gd name="connsiteX10" fmla="*/ 2084737 w 4419600"/>
              <a:gd name="connsiteY10" fmla="*/ 0 h 3619500"/>
              <a:gd name="connsiteX11" fmla="*/ 2222373 w 4419600"/>
              <a:gd name="connsiteY11" fmla="*/ 198025 h 3619500"/>
              <a:gd name="connsiteX12" fmla="*/ 3156585 w 4419600"/>
              <a:gd name="connsiteY12" fmla="*/ 610267 h 3619500"/>
              <a:gd name="connsiteX13" fmla="*/ 3670459 w 4419600"/>
              <a:gd name="connsiteY13" fmla="*/ 1496663 h 3619500"/>
              <a:gd name="connsiteX14" fmla="*/ 4260437 w 4419600"/>
              <a:gd name="connsiteY14" fmla="*/ 2318480 h 3619500"/>
              <a:gd name="connsiteX15" fmla="*/ 4423791 w 4419600"/>
              <a:gd name="connsiteY15" fmla="*/ 2362867 h 361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419600" h="3619500">
                <a:moveTo>
                  <a:pt x="4423791" y="2362867"/>
                </a:moveTo>
                <a:lnTo>
                  <a:pt x="4423791" y="3570637"/>
                </a:lnTo>
                <a:cubicBezTo>
                  <a:pt x="4409027" y="3574161"/>
                  <a:pt x="4394359" y="3577590"/>
                  <a:pt x="4379595" y="3581019"/>
                </a:cubicBezTo>
                <a:cubicBezTo>
                  <a:pt x="4183094" y="3626263"/>
                  <a:pt x="3971354" y="3652457"/>
                  <a:pt x="3784568" y="3576638"/>
                </a:cubicBezTo>
                <a:cubicBezTo>
                  <a:pt x="3384899" y="3414332"/>
                  <a:pt x="3273266" y="2872454"/>
                  <a:pt x="2901410" y="2653951"/>
                </a:cubicBezTo>
                <a:cubicBezTo>
                  <a:pt x="2523554" y="2432018"/>
                  <a:pt x="1980343" y="2604516"/>
                  <a:pt x="1650492" y="2316004"/>
                </a:cubicBezTo>
                <a:cubicBezTo>
                  <a:pt x="1281398" y="1993202"/>
                  <a:pt x="1430179" y="1303496"/>
                  <a:pt x="1034891" y="1013270"/>
                </a:cubicBezTo>
                <a:cubicBezTo>
                  <a:pt x="895255" y="910781"/>
                  <a:pt x="713422" y="882587"/>
                  <a:pt x="567118" y="789908"/>
                </a:cubicBezTo>
                <a:cubicBezTo>
                  <a:pt x="407289" y="688658"/>
                  <a:pt x="304133" y="520065"/>
                  <a:pt x="213741" y="353854"/>
                </a:cubicBezTo>
                <a:cubicBezTo>
                  <a:pt x="147923" y="232886"/>
                  <a:pt x="84106" y="107918"/>
                  <a:pt x="0" y="0"/>
                </a:cubicBezTo>
                <a:lnTo>
                  <a:pt x="2084737" y="0"/>
                </a:lnTo>
                <a:cubicBezTo>
                  <a:pt x="2121599" y="72390"/>
                  <a:pt x="2164747" y="140208"/>
                  <a:pt x="2222373" y="198025"/>
                </a:cubicBezTo>
                <a:cubicBezTo>
                  <a:pt x="2464784" y="441198"/>
                  <a:pt x="2869883" y="421100"/>
                  <a:pt x="3156585" y="610267"/>
                </a:cubicBezTo>
                <a:cubicBezTo>
                  <a:pt x="3447479" y="802291"/>
                  <a:pt x="3560731" y="1165860"/>
                  <a:pt x="3670459" y="1496663"/>
                </a:cubicBezTo>
                <a:cubicBezTo>
                  <a:pt x="3780187" y="1827371"/>
                  <a:pt x="3937826" y="2186750"/>
                  <a:pt x="4260437" y="2318480"/>
                </a:cubicBezTo>
                <a:cubicBezTo>
                  <a:pt x="4313968" y="2340197"/>
                  <a:pt x="4368451" y="2354485"/>
                  <a:pt x="4423791" y="2362867"/>
                </a:cubicBezTo>
                <a:close/>
              </a:path>
            </a:pathLst>
          </a:custGeom>
          <a:solidFill>
            <a:srgbClr val="02FEE9"/>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4" name="Slide Number Placeholder 3">
            <a:extLst>
              <a:ext uri="{FF2B5EF4-FFF2-40B4-BE49-F238E27FC236}">
                <a16:creationId xmlns="" xmlns:a16="http://schemas.microsoft.com/office/drawing/2014/main" id="{2231A212-F06A-4C87-9152-3EB5A3C8D780}"/>
              </a:ext>
            </a:extLst>
          </p:cNvPr>
          <p:cNvSpPr>
            <a:spLocks noGrp="1"/>
          </p:cNvSpPr>
          <p:nvPr>
            <p:ph type="sldNum" sz="quarter" idx="12"/>
          </p:nvPr>
        </p:nvSpPr>
        <p:spPr/>
        <p:txBody>
          <a:bodyPr/>
          <a:lstStyle/>
          <a:p>
            <a:fld id="{3BF18BBC-6361-4F49-9499-1254AB8F4DEF}" type="slidenum">
              <a:rPr lang="en-ID" smtClean="0"/>
              <a:pPr/>
              <a:t>4</a:t>
            </a:fld>
            <a:endParaRPr lang="en-ID"/>
          </a:p>
        </p:txBody>
      </p:sp>
      <p:sp>
        <p:nvSpPr>
          <p:cNvPr id="8" name="TextBox 7">
            <a:extLst>
              <a:ext uri="{FF2B5EF4-FFF2-40B4-BE49-F238E27FC236}">
                <a16:creationId xmlns="" xmlns:a16="http://schemas.microsoft.com/office/drawing/2014/main" id="{FD354356-59A8-4EF7-9575-7BBF5F71D6E8}"/>
              </a:ext>
            </a:extLst>
          </p:cNvPr>
          <p:cNvSpPr txBox="1"/>
          <p:nvPr/>
        </p:nvSpPr>
        <p:spPr>
          <a:xfrm>
            <a:off x="7232992" y="2459269"/>
            <a:ext cx="4038603" cy="1231106"/>
          </a:xfrm>
          <a:prstGeom prst="rect">
            <a:avLst/>
          </a:prstGeom>
          <a:noFill/>
        </p:spPr>
        <p:txBody>
          <a:bodyPr wrap="square" lIns="0" tIns="0" rIns="0" bIns="0" rtlCol="0">
            <a:spAutoFit/>
          </a:bodyPr>
          <a:lstStyle/>
          <a:p>
            <a:r>
              <a:rPr lang="en-US" sz="4000" b="1" dirty="0">
                <a:solidFill>
                  <a:schemeClr val="bg1"/>
                </a:solidFill>
                <a:latin typeface="+mj-lt"/>
              </a:rPr>
              <a:t>NEW YEAR</a:t>
            </a:r>
          </a:p>
          <a:p>
            <a:r>
              <a:rPr lang="en-US" sz="4000" b="1" dirty="0">
                <a:solidFill>
                  <a:srgbClr val="FF6550"/>
                </a:solidFill>
                <a:latin typeface="+mj-lt"/>
              </a:rPr>
              <a:t>INSTASTORY</a:t>
            </a:r>
            <a:endParaRPr lang="en-ID" sz="4000" b="1" dirty="0">
              <a:solidFill>
                <a:srgbClr val="FF6550"/>
              </a:solidFill>
              <a:latin typeface="+mj-lt"/>
            </a:endParaRPr>
          </a:p>
        </p:txBody>
      </p:sp>
      <p:sp>
        <p:nvSpPr>
          <p:cNvPr id="9" name="Subtitle 176">
            <a:extLst>
              <a:ext uri="{FF2B5EF4-FFF2-40B4-BE49-F238E27FC236}">
                <a16:creationId xmlns="" xmlns:a16="http://schemas.microsoft.com/office/drawing/2014/main" id="{8FECC879-6023-4881-AC74-3521C0B0C49D}"/>
              </a:ext>
            </a:extLst>
          </p:cNvPr>
          <p:cNvSpPr txBox="1">
            <a:spLocks/>
          </p:cNvSpPr>
          <p:nvPr/>
        </p:nvSpPr>
        <p:spPr>
          <a:xfrm>
            <a:off x="7232992" y="3827042"/>
            <a:ext cx="4114620" cy="1107996"/>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1600" dirty="0"/>
              <a:t>Lorem ipsum dolor sit amet, consectetur adipiscing elit, sed do eiusmod tempor incididunt ut labore et dolore magna aliqua. Ut enim ad minim veniam, quis nostrud exercitation ullamco laboris nisi ut aliquip</a:t>
            </a:r>
          </a:p>
        </p:txBody>
      </p:sp>
      <p:sp>
        <p:nvSpPr>
          <p:cNvPr id="19" name="Freeform 87">
            <a:extLst>
              <a:ext uri="{FF2B5EF4-FFF2-40B4-BE49-F238E27FC236}">
                <a16:creationId xmlns="" xmlns:a16="http://schemas.microsoft.com/office/drawing/2014/main" id="{C574D259-7C80-4325-9AB3-DD395AA840FE}"/>
              </a:ext>
            </a:extLst>
          </p:cNvPr>
          <p:cNvSpPr>
            <a:spLocks/>
          </p:cNvSpPr>
          <p:nvPr/>
        </p:nvSpPr>
        <p:spPr bwMode="auto">
          <a:xfrm>
            <a:off x="10315679" y="-17014"/>
            <a:ext cx="1876322" cy="752475"/>
          </a:xfrm>
          <a:custGeom>
            <a:avLst/>
            <a:gdLst>
              <a:gd name="T0" fmla="*/ 526 w 2498"/>
              <a:gd name="T1" fmla="*/ 605 h 1835"/>
              <a:gd name="T2" fmla="*/ 1734 w 2498"/>
              <a:gd name="T3" fmla="*/ 1189 h 1835"/>
              <a:gd name="T4" fmla="*/ 2498 w 2498"/>
              <a:gd name="T5" fmla="*/ 1835 h 1835"/>
              <a:gd name="T6" fmla="*/ 2498 w 2498"/>
              <a:gd name="T7" fmla="*/ 0 h 1835"/>
              <a:gd name="T8" fmla="*/ 0 w 2498"/>
              <a:gd name="T9" fmla="*/ 0 h 1835"/>
              <a:gd name="T10" fmla="*/ 526 w 2498"/>
              <a:gd name="T11" fmla="*/ 605 h 1835"/>
            </a:gdLst>
            <a:ahLst/>
            <a:cxnLst>
              <a:cxn ang="0">
                <a:pos x="T0" y="T1"/>
              </a:cxn>
              <a:cxn ang="0">
                <a:pos x="T2" y="T3"/>
              </a:cxn>
              <a:cxn ang="0">
                <a:pos x="T4" y="T5"/>
              </a:cxn>
              <a:cxn ang="0">
                <a:pos x="T6" y="T7"/>
              </a:cxn>
              <a:cxn ang="0">
                <a:pos x="T8" y="T9"/>
              </a:cxn>
              <a:cxn ang="0">
                <a:pos x="T10" y="T11"/>
              </a:cxn>
            </a:cxnLst>
            <a:rect l="0" t="0" r="r" b="b"/>
            <a:pathLst>
              <a:path w="2498" h="1835">
                <a:moveTo>
                  <a:pt x="526" y="605"/>
                </a:moveTo>
                <a:cubicBezTo>
                  <a:pt x="916" y="676"/>
                  <a:pt x="1399" y="692"/>
                  <a:pt x="1734" y="1189"/>
                </a:cubicBezTo>
                <a:cubicBezTo>
                  <a:pt x="2037" y="1641"/>
                  <a:pt x="2315" y="1781"/>
                  <a:pt x="2498" y="1835"/>
                </a:cubicBezTo>
                <a:cubicBezTo>
                  <a:pt x="2498" y="0"/>
                  <a:pt x="2498" y="0"/>
                  <a:pt x="2498" y="0"/>
                </a:cubicBezTo>
                <a:cubicBezTo>
                  <a:pt x="0" y="0"/>
                  <a:pt x="0" y="0"/>
                  <a:pt x="0" y="0"/>
                </a:cubicBezTo>
                <a:cubicBezTo>
                  <a:pt x="0" y="0"/>
                  <a:pt x="23" y="514"/>
                  <a:pt x="526" y="605"/>
                </a:cubicBezTo>
                <a:close/>
              </a:path>
            </a:pathLst>
          </a:custGeom>
          <a:solidFill>
            <a:srgbClr val="FE685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id-ID"/>
          </a:p>
        </p:txBody>
      </p:sp>
      <p:grpSp>
        <p:nvGrpSpPr>
          <p:cNvPr id="22" name="Group 21">
            <a:extLst>
              <a:ext uri="{FF2B5EF4-FFF2-40B4-BE49-F238E27FC236}">
                <a16:creationId xmlns="" xmlns:a16="http://schemas.microsoft.com/office/drawing/2014/main" id="{83DA30DF-8E60-4DD2-89BB-37A3B7FCD2CA}"/>
              </a:ext>
            </a:extLst>
          </p:cNvPr>
          <p:cNvGrpSpPr/>
          <p:nvPr/>
        </p:nvGrpSpPr>
        <p:grpSpPr>
          <a:xfrm>
            <a:off x="7232993" y="1417598"/>
            <a:ext cx="771525" cy="771526"/>
            <a:chOff x="3030538" y="639763"/>
            <a:chExt cx="771525" cy="771526"/>
          </a:xfrm>
        </p:grpSpPr>
        <p:sp>
          <p:nvSpPr>
            <p:cNvPr id="24" name="Freeform 26">
              <a:extLst>
                <a:ext uri="{FF2B5EF4-FFF2-40B4-BE49-F238E27FC236}">
                  <a16:creationId xmlns="" xmlns:a16="http://schemas.microsoft.com/office/drawing/2014/main" id="{3C4327CE-72F2-44E6-A98F-76E12FD4A25A}"/>
                </a:ext>
              </a:extLst>
            </p:cNvPr>
            <p:cNvSpPr>
              <a:spLocks/>
            </p:cNvSpPr>
            <p:nvPr/>
          </p:nvSpPr>
          <p:spPr bwMode="auto">
            <a:xfrm>
              <a:off x="3030538" y="639763"/>
              <a:ext cx="771525" cy="771525"/>
            </a:xfrm>
            <a:custGeom>
              <a:avLst/>
              <a:gdLst>
                <a:gd name="T0" fmla="*/ 172 w 204"/>
                <a:gd name="T1" fmla="*/ 0 h 204"/>
                <a:gd name="T2" fmla="*/ 32 w 204"/>
                <a:gd name="T3" fmla="*/ 0 h 204"/>
                <a:gd name="T4" fmla="*/ 0 w 204"/>
                <a:gd name="T5" fmla="*/ 32 h 204"/>
                <a:gd name="T6" fmla="*/ 0 w 204"/>
                <a:gd name="T7" fmla="*/ 172 h 204"/>
                <a:gd name="T8" fmla="*/ 32 w 204"/>
                <a:gd name="T9" fmla="*/ 204 h 204"/>
                <a:gd name="T10" fmla="*/ 172 w 204"/>
                <a:gd name="T11" fmla="*/ 204 h 204"/>
                <a:gd name="T12" fmla="*/ 204 w 204"/>
                <a:gd name="T13" fmla="*/ 172 h 204"/>
                <a:gd name="T14" fmla="*/ 204 w 204"/>
                <a:gd name="T15" fmla="*/ 32 h 204"/>
                <a:gd name="T16" fmla="*/ 172 w 204"/>
                <a:gd name="T17"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4" h="204">
                  <a:moveTo>
                    <a:pt x="172" y="0"/>
                  </a:moveTo>
                  <a:cubicBezTo>
                    <a:pt x="32" y="0"/>
                    <a:pt x="32" y="0"/>
                    <a:pt x="32" y="0"/>
                  </a:cubicBezTo>
                  <a:cubicBezTo>
                    <a:pt x="14" y="0"/>
                    <a:pt x="0" y="14"/>
                    <a:pt x="0" y="32"/>
                  </a:cubicBezTo>
                  <a:cubicBezTo>
                    <a:pt x="0" y="172"/>
                    <a:pt x="0" y="172"/>
                    <a:pt x="0" y="172"/>
                  </a:cubicBezTo>
                  <a:cubicBezTo>
                    <a:pt x="0" y="190"/>
                    <a:pt x="14" y="204"/>
                    <a:pt x="32" y="204"/>
                  </a:cubicBezTo>
                  <a:cubicBezTo>
                    <a:pt x="172" y="204"/>
                    <a:pt x="172" y="204"/>
                    <a:pt x="172" y="204"/>
                  </a:cubicBezTo>
                  <a:cubicBezTo>
                    <a:pt x="190" y="204"/>
                    <a:pt x="204" y="190"/>
                    <a:pt x="204" y="172"/>
                  </a:cubicBezTo>
                  <a:cubicBezTo>
                    <a:pt x="204" y="32"/>
                    <a:pt x="204" y="32"/>
                    <a:pt x="204" y="32"/>
                  </a:cubicBezTo>
                  <a:cubicBezTo>
                    <a:pt x="204" y="14"/>
                    <a:pt x="190" y="0"/>
                    <a:pt x="172" y="0"/>
                  </a:cubicBezTo>
                  <a:close/>
                </a:path>
              </a:pathLst>
            </a:custGeom>
            <a:solidFill>
              <a:srgbClr val="FAC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7">
              <a:extLst>
                <a:ext uri="{FF2B5EF4-FFF2-40B4-BE49-F238E27FC236}">
                  <a16:creationId xmlns="" xmlns:a16="http://schemas.microsoft.com/office/drawing/2014/main" id="{F62DBB60-ABA5-4E71-9D45-92E08490D1B2}"/>
                </a:ext>
              </a:extLst>
            </p:cNvPr>
            <p:cNvSpPr>
              <a:spLocks/>
            </p:cNvSpPr>
            <p:nvPr/>
          </p:nvSpPr>
          <p:spPr bwMode="auto">
            <a:xfrm>
              <a:off x="3030538" y="1025526"/>
              <a:ext cx="771525" cy="385763"/>
            </a:xfrm>
            <a:custGeom>
              <a:avLst/>
              <a:gdLst>
                <a:gd name="T0" fmla="*/ 0 w 204"/>
                <a:gd name="T1" fmla="*/ 70 h 102"/>
                <a:gd name="T2" fmla="*/ 32 w 204"/>
                <a:gd name="T3" fmla="*/ 102 h 102"/>
                <a:gd name="T4" fmla="*/ 172 w 204"/>
                <a:gd name="T5" fmla="*/ 102 h 102"/>
                <a:gd name="T6" fmla="*/ 204 w 204"/>
                <a:gd name="T7" fmla="*/ 70 h 102"/>
                <a:gd name="T8" fmla="*/ 204 w 204"/>
                <a:gd name="T9" fmla="*/ 0 h 102"/>
                <a:gd name="T10" fmla="*/ 0 w 204"/>
                <a:gd name="T11" fmla="*/ 0 h 102"/>
                <a:gd name="T12" fmla="*/ 0 w 204"/>
                <a:gd name="T13" fmla="*/ 70 h 102"/>
              </a:gdLst>
              <a:ahLst/>
              <a:cxnLst>
                <a:cxn ang="0">
                  <a:pos x="T0" y="T1"/>
                </a:cxn>
                <a:cxn ang="0">
                  <a:pos x="T2" y="T3"/>
                </a:cxn>
                <a:cxn ang="0">
                  <a:pos x="T4" y="T5"/>
                </a:cxn>
                <a:cxn ang="0">
                  <a:pos x="T6" y="T7"/>
                </a:cxn>
                <a:cxn ang="0">
                  <a:pos x="T8" y="T9"/>
                </a:cxn>
                <a:cxn ang="0">
                  <a:pos x="T10" y="T11"/>
                </a:cxn>
                <a:cxn ang="0">
                  <a:pos x="T12" y="T13"/>
                </a:cxn>
              </a:cxnLst>
              <a:rect l="0" t="0" r="r" b="b"/>
              <a:pathLst>
                <a:path w="204" h="102">
                  <a:moveTo>
                    <a:pt x="0" y="70"/>
                  </a:moveTo>
                  <a:cubicBezTo>
                    <a:pt x="0" y="88"/>
                    <a:pt x="14" y="102"/>
                    <a:pt x="32" y="102"/>
                  </a:cubicBezTo>
                  <a:cubicBezTo>
                    <a:pt x="172" y="102"/>
                    <a:pt x="172" y="102"/>
                    <a:pt x="172" y="102"/>
                  </a:cubicBezTo>
                  <a:cubicBezTo>
                    <a:pt x="190" y="102"/>
                    <a:pt x="204" y="88"/>
                    <a:pt x="204" y="70"/>
                  </a:cubicBezTo>
                  <a:cubicBezTo>
                    <a:pt x="204" y="0"/>
                    <a:pt x="204" y="0"/>
                    <a:pt x="204" y="0"/>
                  </a:cubicBezTo>
                  <a:cubicBezTo>
                    <a:pt x="0" y="0"/>
                    <a:pt x="0" y="0"/>
                    <a:pt x="0" y="0"/>
                  </a:cubicBezTo>
                  <a:lnTo>
                    <a:pt x="0" y="7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8">
              <a:extLst>
                <a:ext uri="{FF2B5EF4-FFF2-40B4-BE49-F238E27FC236}">
                  <a16:creationId xmlns="" xmlns:a16="http://schemas.microsoft.com/office/drawing/2014/main" id="{40889478-4041-437F-BAA2-13A2B462EEF6}"/>
                </a:ext>
              </a:extLst>
            </p:cNvPr>
            <p:cNvSpPr>
              <a:spLocks/>
            </p:cNvSpPr>
            <p:nvPr/>
          </p:nvSpPr>
          <p:spPr bwMode="auto">
            <a:xfrm>
              <a:off x="3030538" y="639763"/>
              <a:ext cx="771525" cy="287338"/>
            </a:xfrm>
            <a:custGeom>
              <a:avLst/>
              <a:gdLst>
                <a:gd name="T0" fmla="*/ 172 w 204"/>
                <a:gd name="T1" fmla="*/ 0 h 76"/>
                <a:gd name="T2" fmla="*/ 32 w 204"/>
                <a:gd name="T3" fmla="*/ 0 h 76"/>
                <a:gd name="T4" fmla="*/ 0 w 204"/>
                <a:gd name="T5" fmla="*/ 32 h 76"/>
                <a:gd name="T6" fmla="*/ 0 w 204"/>
                <a:gd name="T7" fmla="*/ 76 h 76"/>
                <a:gd name="T8" fmla="*/ 204 w 204"/>
                <a:gd name="T9" fmla="*/ 76 h 76"/>
                <a:gd name="T10" fmla="*/ 204 w 204"/>
                <a:gd name="T11" fmla="*/ 32 h 76"/>
                <a:gd name="T12" fmla="*/ 172 w 204"/>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204" h="76">
                  <a:moveTo>
                    <a:pt x="172" y="0"/>
                  </a:moveTo>
                  <a:cubicBezTo>
                    <a:pt x="32" y="0"/>
                    <a:pt x="32" y="0"/>
                    <a:pt x="32" y="0"/>
                  </a:cubicBezTo>
                  <a:cubicBezTo>
                    <a:pt x="14" y="0"/>
                    <a:pt x="0" y="14"/>
                    <a:pt x="0" y="32"/>
                  </a:cubicBezTo>
                  <a:cubicBezTo>
                    <a:pt x="0" y="76"/>
                    <a:pt x="0" y="76"/>
                    <a:pt x="0" y="76"/>
                  </a:cubicBezTo>
                  <a:cubicBezTo>
                    <a:pt x="204" y="76"/>
                    <a:pt x="204" y="76"/>
                    <a:pt x="204" y="76"/>
                  </a:cubicBezTo>
                  <a:cubicBezTo>
                    <a:pt x="204" y="32"/>
                    <a:pt x="204" y="32"/>
                    <a:pt x="204" y="32"/>
                  </a:cubicBezTo>
                  <a:cubicBezTo>
                    <a:pt x="204" y="14"/>
                    <a:pt x="190" y="0"/>
                    <a:pt x="172" y="0"/>
                  </a:cubicBezTo>
                  <a:close/>
                </a:path>
              </a:pathLst>
            </a:custGeom>
            <a:solidFill>
              <a:srgbClr val="8446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Oval 29">
              <a:extLst>
                <a:ext uri="{FF2B5EF4-FFF2-40B4-BE49-F238E27FC236}">
                  <a16:creationId xmlns="" xmlns:a16="http://schemas.microsoft.com/office/drawing/2014/main" id="{B10AAA68-BF14-4CE4-8953-0EA6A81DA052}"/>
                </a:ext>
              </a:extLst>
            </p:cNvPr>
            <p:cNvSpPr>
              <a:spLocks noChangeArrowheads="1"/>
            </p:cNvSpPr>
            <p:nvPr/>
          </p:nvSpPr>
          <p:spPr bwMode="auto">
            <a:xfrm>
              <a:off x="3635376" y="700088"/>
              <a:ext cx="106363" cy="106363"/>
            </a:xfrm>
            <a:prstGeom prst="ellipse">
              <a:avLst/>
            </a:prstGeom>
            <a:solidFill>
              <a:srgbClr val="6FD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30">
              <a:extLst>
                <a:ext uri="{FF2B5EF4-FFF2-40B4-BE49-F238E27FC236}">
                  <a16:creationId xmlns="" xmlns:a16="http://schemas.microsoft.com/office/drawing/2014/main" id="{69567B9D-99EF-415A-B986-A99B5DACEBE8}"/>
                </a:ext>
              </a:extLst>
            </p:cNvPr>
            <p:cNvSpPr>
              <a:spLocks/>
            </p:cNvSpPr>
            <p:nvPr/>
          </p:nvSpPr>
          <p:spPr bwMode="auto">
            <a:xfrm>
              <a:off x="3151188" y="1233488"/>
              <a:ext cx="530225" cy="177800"/>
            </a:xfrm>
            <a:custGeom>
              <a:avLst/>
              <a:gdLst>
                <a:gd name="T0" fmla="*/ 103 w 140"/>
                <a:gd name="T1" fmla="*/ 0 h 47"/>
                <a:gd name="T2" fmla="*/ 70 w 140"/>
                <a:gd name="T3" fmla="*/ 9 h 47"/>
                <a:gd name="T4" fmla="*/ 37 w 140"/>
                <a:gd name="T5" fmla="*/ 0 h 47"/>
                <a:gd name="T6" fmla="*/ 0 w 140"/>
                <a:gd name="T7" fmla="*/ 47 h 47"/>
                <a:gd name="T8" fmla="*/ 140 w 140"/>
                <a:gd name="T9" fmla="*/ 47 h 47"/>
                <a:gd name="T10" fmla="*/ 103 w 140"/>
                <a:gd name="T11" fmla="*/ 0 h 47"/>
              </a:gdLst>
              <a:ahLst/>
              <a:cxnLst>
                <a:cxn ang="0">
                  <a:pos x="T0" y="T1"/>
                </a:cxn>
                <a:cxn ang="0">
                  <a:pos x="T2" y="T3"/>
                </a:cxn>
                <a:cxn ang="0">
                  <a:pos x="T4" y="T5"/>
                </a:cxn>
                <a:cxn ang="0">
                  <a:pos x="T6" y="T7"/>
                </a:cxn>
                <a:cxn ang="0">
                  <a:pos x="T8" y="T9"/>
                </a:cxn>
                <a:cxn ang="0">
                  <a:pos x="T10" y="T11"/>
                </a:cxn>
              </a:cxnLst>
              <a:rect l="0" t="0" r="r" b="b"/>
              <a:pathLst>
                <a:path w="140" h="47">
                  <a:moveTo>
                    <a:pt x="103" y="0"/>
                  </a:moveTo>
                  <a:cubicBezTo>
                    <a:pt x="93" y="6"/>
                    <a:pt x="82" y="9"/>
                    <a:pt x="70" y="9"/>
                  </a:cubicBezTo>
                  <a:cubicBezTo>
                    <a:pt x="58" y="9"/>
                    <a:pt x="47" y="6"/>
                    <a:pt x="37" y="0"/>
                  </a:cubicBezTo>
                  <a:cubicBezTo>
                    <a:pt x="0" y="47"/>
                    <a:pt x="0" y="47"/>
                    <a:pt x="0" y="47"/>
                  </a:cubicBezTo>
                  <a:cubicBezTo>
                    <a:pt x="140" y="47"/>
                    <a:pt x="140" y="47"/>
                    <a:pt x="140" y="47"/>
                  </a:cubicBezTo>
                  <a:lnTo>
                    <a:pt x="103" y="0"/>
                  </a:lnTo>
                  <a:close/>
                </a:path>
              </a:pathLst>
            </a:custGeom>
            <a:solidFill>
              <a:srgbClr val="CF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Oval 31">
              <a:extLst>
                <a:ext uri="{FF2B5EF4-FFF2-40B4-BE49-F238E27FC236}">
                  <a16:creationId xmlns="" xmlns:a16="http://schemas.microsoft.com/office/drawing/2014/main" id="{0252CD4E-7D6F-4F35-92E5-393B21A99A1E}"/>
                </a:ext>
              </a:extLst>
            </p:cNvPr>
            <p:cNvSpPr>
              <a:spLocks noChangeArrowheads="1"/>
            </p:cNvSpPr>
            <p:nvPr/>
          </p:nvSpPr>
          <p:spPr bwMode="auto">
            <a:xfrm>
              <a:off x="3175001" y="782638"/>
              <a:ext cx="484188" cy="4841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Oval 32">
              <a:extLst>
                <a:ext uri="{FF2B5EF4-FFF2-40B4-BE49-F238E27FC236}">
                  <a16:creationId xmlns="" xmlns:a16="http://schemas.microsoft.com/office/drawing/2014/main" id="{0A75FCE1-86E9-4229-AFEE-3638E95DB8FC}"/>
                </a:ext>
              </a:extLst>
            </p:cNvPr>
            <p:cNvSpPr>
              <a:spLocks noChangeArrowheads="1"/>
            </p:cNvSpPr>
            <p:nvPr/>
          </p:nvSpPr>
          <p:spPr bwMode="auto">
            <a:xfrm>
              <a:off x="3224213" y="831851"/>
              <a:ext cx="385763" cy="385763"/>
            </a:xfrm>
            <a:prstGeom prst="ellipse">
              <a:avLst/>
            </a:prstGeom>
            <a:solidFill>
              <a:srgbClr val="3E3E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Oval 33">
              <a:extLst>
                <a:ext uri="{FF2B5EF4-FFF2-40B4-BE49-F238E27FC236}">
                  <a16:creationId xmlns="" xmlns:a16="http://schemas.microsoft.com/office/drawing/2014/main" id="{2BFFED0C-D98E-4E10-889E-9383C78FC1F1}"/>
                </a:ext>
              </a:extLst>
            </p:cNvPr>
            <p:cNvSpPr>
              <a:spLocks noChangeArrowheads="1"/>
            </p:cNvSpPr>
            <p:nvPr/>
          </p:nvSpPr>
          <p:spPr bwMode="auto">
            <a:xfrm>
              <a:off x="3287713" y="1290638"/>
              <a:ext cx="30163" cy="33338"/>
            </a:xfrm>
            <a:prstGeom prst="ellipse">
              <a:avLst/>
            </a:pr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Oval 34">
              <a:extLst>
                <a:ext uri="{FF2B5EF4-FFF2-40B4-BE49-F238E27FC236}">
                  <a16:creationId xmlns="" xmlns:a16="http://schemas.microsoft.com/office/drawing/2014/main" id="{C06BA659-89CE-4B80-B475-20D11620674B}"/>
                </a:ext>
              </a:extLst>
            </p:cNvPr>
            <p:cNvSpPr>
              <a:spLocks noChangeArrowheads="1"/>
            </p:cNvSpPr>
            <p:nvPr/>
          </p:nvSpPr>
          <p:spPr bwMode="auto">
            <a:xfrm>
              <a:off x="3402013" y="1290638"/>
              <a:ext cx="30163" cy="33338"/>
            </a:xfrm>
            <a:prstGeom prst="ellipse">
              <a:avLst/>
            </a:pr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35">
              <a:extLst>
                <a:ext uri="{FF2B5EF4-FFF2-40B4-BE49-F238E27FC236}">
                  <a16:creationId xmlns="" xmlns:a16="http://schemas.microsoft.com/office/drawing/2014/main" id="{F8C5EDBA-D27E-426C-8DB9-7CC937570C87}"/>
                </a:ext>
              </a:extLst>
            </p:cNvPr>
            <p:cNvSpPr>
              <a:spLocks noChangeArrowheads="1"/>
            </p:cNvSpPr>
            <p:nvPr/>
          </p:nvSpPr>
          <p:spPr bwMode="auto">
            <a:xfrm>
              <a:off x="3336926" y="1339851"/>
              <a:ext cx="30163" cy="33338"/>
            </a:xfrm>
            <a:prstGeom prst="ellipse">
              <a:avLst/>
            </a:pr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36">
              <a:extLst>
                <a:ext uri="{FF2B5EF4-FFF2-40B4-BE49-F238E27FC236}">
                  <a16:creationId xmlns="" xmlns:a16="http://schemas.microsoft.com/office/drawing/2014/main" id="{CFC8F539-C4A8-447C-8B1A-4DF07B512BC5}"/>
                </a:ext>
              </a:extLst>
            </p:cNvPr>
            <p:cNvSpPr>
              <a:spLocks noChangeArrowheads="1"/>
            </p:cNvSpPr>
            <p:nvPr/>
          </p:nvSpPr>
          <p:spPr bwMode="auto">
            <a:xfrm>
              <a:off x="3465513" y="1339851"/>
              <a:ext cx="30163" cy="33338"/>
            </a:xfrm>
            <a:prstGeom prst="ellipse">
              <a:avLst/>
            </a:pr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Oval 37">
              <a:extLst>
                <a:ext uri="{FF2B5EF4-FFF2-40B4-BE49-F238E27FC236}">
                  <a16:creationId xmlns="" xmlns:a16="http://schemas.microsoft.com/office/drawing/2014/main" id="{84160EFB-82F7-4E67-8634-AEF6EF0B388F}"/>
                </a:ext>
              </a:extLst>
            </p:cNvPr>
            <p:cNvSpPr>
              <a:spLocks noChangeArrowheads="1"/>
            </p:cNvSpPr>
            <p:nvPr/>
          </p:nvSpPr>
          <p:spPr bwMode="auto">
            <a:xfrm>
              <a:off x="3514726" y="1290638"/>
              <a:ext cx="30163" cy="33338"/>
            </a:xfrm>
            <a:prstGeom prst="ellipse">
              <a:avLst/>
            </a:pr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8">
              <a:extLst>
                <a:ext uri="{FF2B5EF4-FFF2-40B4-BE49-F238E27FC236}">
                  <a16:creationId xmlns="" xmlns:a16="http://schemas.microsoft.com/office/drawing/2014/main" id="{4541FA76-6BE2-4189-9E02-7744817CEFA2}"/>
                </a:ext>
              </a:extLst>
            </p:cNvPr>
            <p:cNvSpPr>
              <a:spLocks/>
            </p:cNvSpPr>
            <p:nvPr/>
          </p:nvSpPr>
          <p:spPr bwMode="auto">
            <a:xfrm>
              <a:off x="3224213" y="831851"/>
              <a:ext cx="328613" cy="330200"/>
            </a:xfrm>
            <a:custGeom>
              <a:avLst/>
              <a:gdLst>
                <a:gd name="T0" fmla="*/ 51 w 87"/>
                <a:gd name="T1" fmla="*/ 0 h 87"/>
                <a:gd name="T2" fmla="*/ 0 w 87"/>
                <a:gd name="T3" fmla="*/ 51 h 87"/>
                <a:gd name="T4" fmla="*/ 15 w 87"/>
                <a:gd name="T5" fmla="*/ 87 h 87"/>
                <a:gd name="T6" fmla="*/ 87 w 87"/>
                <a:gd name="T7" fmla="*/ 15 h 87"/>
                <a:gd name="T8" fmla="*/ 51 w 87"/>
                <a:gd name="T9" fmla="*/ 0 h 87"/>
              </a:gdLst>
              <a:ahLst/>
              <a:cxnLst>
                <a:cxn ang="0">
                  <a:pos x="T0" y="T1"/>
                </a:cxn>
                <a:cxn ang="0">
                  <a:pos x="T2" y="T3"/>
                </a:cxn>
                <a:cxn ang="0">
                  <a:pos x="T4" y="T5"/>
                </a:cxn>
                <a:cxn ang="0">
                  <a:pos x="T6" y="T7"/>
                </a:cxn>
                <a:cxn ang="0">
                  <a:pos x="T8" y="T9"/>
                </a:cxn>
              </a:cxnLst>
              <a:rect l="0" t="0" r="r" b="b"/>
              <a:pathLst>
                <a:path w="87" h="87">
                  <a:moveTo>
                    <a:pt x="51" y="0"/>
                  </a:moveTo>
                  <a:cubicBezTo>
                    <a:pt x="23" y="0"/>
                    <a:pt x="0" y="23"/>
                    <a:pt x="0" y="51"/>
                  </a:cubicBezTo>
                  <a:cubicBezTo>
                    <a:pt x="0" y="65"/>
                    <a:pt x="6" y="78"/>
                    <a:pt x="15" y="87"/>
                  </a:cubicBezTo>
                  <a:cubicBezTo>
                    <a:pt x="87" y="15"/>
                    <a:pt x="87" y="15"/>
                    <a:pt x="87" y="15"/>
                  </a:cubicBezTo>
                  <a:cubicBezTo>
                    <a:pt x="78" y="6"/>
                    <a:pt x="65" y="0"/>
                    <a:pt x="51" y="0"/>
                  </a:cubicBezTo>
                  <a:close/>
                </a:path>
              </a:pathLst>
            </a:custGeom>
            <a:solidFill>
              <a:srgbClr val="5B5C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9">
              <a:extLst>
                <a:ext uri="{FF2B5EF4-FFF2-40B4-BE49-F238E27FC236}">
                  <a16:creationId xmlns="" xmlns:a16="http://schemas.microsoft.com/office/drawing/2014/main" id="{59D1BF98-7497-4B00-9204-B01A25725781}"/>
                </a:ext>
              </a:extLst>
            </p:cNvPr>
            <p:cNvSpPr>
              <a:spLocks/>
            </p:cNvSpPr>
            <p:nvPr/>
          </p:nvSpPr>
          <p:spPr bwMode="auto">
            <a:xfrm>
              <a:off x="3635376" y="700088"/>
              <a:ext cx="95250" cy="95250"/>
            </a:xfrm>
            <a:custGeom>
              <a:avLst/>
              <a:gdLst>
                <a:gd name="T0" fmla="*/ 14 w 25"/>
                <a:gd name="T1" fmla="*/ 0 h 25"/>
                <a:gd name="T2" fmla="*/ 0 w 25"/>
                <a:gd name="T3" fmla="*/ 14 h 25"/>
                <a:gd name="T4" fmla="*/ 5 w 25"/>
                <a:gd name="T5" fmla="*/ 25 h 25"/>
                <a:gd name="T6" fmla="*/ 25 w 25"/>
                <a:gd name="T7" fmla="*/ 5 h 25"/>
                <a:gd name="T8" fmla="*/ 14 w 25"/>
                <a:gd name="T9" fmla="*/ 0 h 25"/>
              </a:gdLst>
              <a:ahLst/>
              <a:cxnLst>
                <a:cxn ang="0">
                  <a:pos x="T0" y="T1"/>
                </a:cxn>
                <a:cxn ang="0">
                  <a:pos x="T2" y="T3"/>
                </a:cxn>
                <a:cxn ang="0">
                  <a:pos x="T4" y="T5"/>
                </a:cxn>
                <a:cxn ang="0">
                  <a:pos x="T6" y="T7"/>
                </a:cxn>
                <a:cxn ang="0">
                  <a:pos x="T8" y="T9"/>
                </a:cxn>
              </a:cxnLst>
              <a:rect l="0" t="0" r="r" b="b"/>
              <a:pathLst>
                <a:path w="25" h="25">
                  <a:moveTo>
                    <a:pt x="14" y="0"/>
                  </a:moveTo>
                  <a:cubicBezTo>
                    <a:pt x="6" y="0"/>
                    <a:pt x="0" y="6"/>
                    <a:pt x="0" y="14"/>
                  </a:cubicBezTo>
                  <a:cubicBezTo>
                    <a:pt x="0" y="18"/>
                    <a:pt x="2" y="22"/>
                    <a:pt x="5" y="25"/>
                  </a:cubicBezTo>
                  <a:cubicBezTo>
                    <a:pt x="25" y="5"/>
                    <a:pt x="25" y="5"/>
                    <a:pt x="25" y="5"/>
                  </a:cubicBezTo>
                  <a:cubicBezTo>
                    <a:pt x="22" y="2"/>
                    <a:pt x="18" y="0"/>
                    <a:pt x="14" y="0"/>
                  </a:cubicBezTo>
                  <a:close/>
                </a:path>
              </a:pathLst>
            </a:custGeom>
            <a:solidFill>
              <a:srgbClr val="9CE5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8" name="Graphic 5">
            <a:extLst>
              <a:ext uri="{FF2B5EF4-FFF2-40B4-BE49-F238E27FC236}">
                <a16:creationId xmlns="" xmlns:a16="http://schemas.microsoft.com/office/drawing/2014/main" id="{3EA3DBB0-8FEB-4FD7-AECE-3B9E822380B9}"/>
              </a:ext>
            </a:extLst>
          </p:cNvPr>
          <p:cNvGrpSpPr/>
          <p:nvPr/>
        </p:nvGrpSpPr>
        <p:grpSpPr>
          <a:xfrm>
            <a:off x="782895" y="-939757"/>
            <a:ext cx="2890900" cy="5398996"/>
            <a:chOff x="782894" y="-939757"/>
            <a:chExt cx="2890899" cy="5398996"/>
          </a:xfrm>
          <a:solidFill>
            <a:schemeClr val="accent1"/>
          </a:solidFill>
        </p:grpSpPr>
        <p:grpSp>
          <p:nvGrpSpPr>
            <p:cNvPr id="39" name="Graphic 5">
              <a:extLst>
                <a:ext uri="{FF2B5EF4-FFF2-40B4-BE49-F238E27FC236}">
                  <a16:creationId xmlns="" xmlns:a16="http://schemas.microsoft.com/office/drawing/2014/main" id="{3EA3DBB0-8FEB-4FD7-AECE-3B9E822380B9}"/>
                </a:ext>
              </a:extLst>
            </p:cNvPr>
            <p:cNvGrpSpPr/>
            <p:nvPr/>
          </p:nvGrpSpPr>
          <p:grpSpPr>
            <a:xfrm>
              <a:off x="782894" y="-939757"/>
              <a:ext cx="2890899" cy="5270141"/>
              <a:chOff x="782894" y="-939757"/>
              <a:chExt cx="2890899" cy="5270141"/>
            </a:xfrm>
            <a:solidFill>
              <a:schemeClr val="accent1"/>
            </a:solidFill>
          </p:grpSpPr>
          <p:sp>
            <p:nvSpPr>
              <p:cNvPr id="40" name="Freeform: Shape 39">
                <a:extLst>
                  <a:ext uri="{FF2B5EF4-FFF2-40B4-BE49-F238E27FC236}">
                    <a16:creationId xmlns="" xmlns:a16="http://schemas.microsoft.com/office/drawing/2014/main" id="{4379E612-5FBF-4753-80D5-33F1482238B7}"/>
                  </a:ext>
                </a:extLst>
              </p:cNvPr>
              <p:cNvSpPr/>
              <p:nvPr/>
            </p:nvSpPr>
            <p:spPr>
              <a:xfrm>
                <a:off x="939192" y="-479635"/>
                <a:ext cx="2432781" cy="4810019"/>
              </a:xfrm>
              <a:custGeom>
                <a:avLst/>
                <a:gdLst>
                  <a:gd name="connsiteX0" fmla="*/ 0 w 2432780"/>
                  <a:gd name="connsiteY0" fmla="*/ 0 h 4810019"/>
                  <a:gd name="connsiteX1" fmla="*/ 2436002 w 2432780"/>
                  <a:gd name="connsiteY1" fmla="*/ 0 h 4810019"/>
                  <a:gd name="connsiteX2" fmla="*/ 2436002 w 2432780"/>
                  <a:gd name="connsiteY2" fmla="*/ 4819906 h 4810019"/>
                  <a:gd name="connsiteX3" fmla="*/ 0 w 2432780"/>
                  <a:gd name="connsiteY3" fmla="*/ 4819906 h 4810019"/>
                </a:gdLst>
                <a:ahLst/>
                <a:cxnLst>
                  <a:cxn ang="0">
                    <a:pos x="connsiteX0" y="connsiteY0"/>
                  </a:cxn>
                  <a:cxn ang="0">
                    <a:pos x="connsiteX1" y="connsiteY1"/>
                  </a:cxn>
                  <a:cxn ang="0">
                    <a:pos x="connsiteX2" y="connsiteY2"/>
                  </a:cxn>
                  <a:cxn ang="0">
                    <a:pos x="connsiteX3" y="connsiteY3"/>
                  </a:cxn>
                </a:cxnLst>
                <a:rect l="l" t="t" r="r" b="b"/>
                <a:pathLst>
                  <a:path w="2432780" h="4810019">
                    <a:moveTo>
                      <a:pt x="0" y="0"/>
                    </a:moveTo>
                    <a:lnTo>
                      <a:pt x="2436002" y="0"/>
                    </a:lnTo>
                    <a:lnTo>
                      <a:pt x="2436002" y="4819906"/>
                    </a:lnTo>
                    <a:lnTo>
                      <a:pt x="0" y="4819906"/>
                    </a:lnTo>
                    <a:close/>
                  </a:path>
                </a:pathLst>
              </a:custGeom>
              <a:solidFill>
                <a:srgbClr val="9153FD"/>
              </a:solidFill>
              <a:ln w="11100" cap="flat">
                <a:noFill/>
                <a:prstDash val="solid"/>
                <a:miter/>
              </a:ln>
            </p:spPr>
            <p:txBody>
              <a:bodyPr rtlCol="0" anchor="ctr"/>
              <a:lstStyle/>
              <a:p>
                <a:endParaRPr lang="en-ID"/>
              </a:p>
            </p:txBody>
          </p:sp>
          <p:grpSp>
            <p:nvGrpSpPr>
              <p:cNvPr id="41" name="Graphic 5">
                <a:extLst>
                  <a:ext uri="{FF2B5EF4-FFF2-40B4-BE49-F238E27FC236}">
                    <a16:creationId xmlns="" xmlns:a16="http://schemas.microsoft.com/office/drawing/2014/main" id="{3EA3DBB0-8FEB-4FD7-AECE-3B9E822380B9}"/>
                  </a:ext>
                </a:extLst>
              </p:cNvPr>
              <p:cNvGrpSpPr/>
              <p:nvPr/>
            </p:nvGrpSpPr>
            <p:grpSpPr>
              <a:xfrm>
                <a:off x="782894" y="-939757"/>
                <a:ext cx="2762706" cy="3670723"/>
                <a:chOff x="782894" y="-939757"/>
                <a:chExt cx="2762706" cy="3670723"/>
              </a:xfrm>
              <a:solidFill>
                <a:schemeClr val="accent1"/>
              </a:solidFill>
            </p:grpSpPr>
            <p:grpSp>
              <p:nvGrpSpPr>
                <p:cNvPr id="42" name="Graphic 5">
                  <a:extLst>
                    <a:ext uri="{FF2B5EF4-FFF2-40B4-BE49-F238E27FC236}">
                      <a16:creationId xmlns="" xmlns:a16="http://schemas.microsoft.com/office/drawing/2014/main" id="{3EA3DBB0-8FEB-4FD7-AECE-3B9E822380B9}"/>
                    </a:ext>
                  </a:extLst>
                </p:cNvPr>
                <p:cNvGrpSpPr/>
                <p:nvPr/>
              </p:nvGrpSpPr>
              <p:grpSpPr>
                <a:xfrm>
                  <a:off x="1523837" y="-390548"/>
                  <a:ext cx="2021763" cy="3121514"/>
                  <a:chOff x="1523837" y="-390548"/>
                  <a:chExt cx="2021763" cy="3121514"/>
                </a:xfrm>
                <a:solidFill>
                  <a:schemeClr val="accent1"/>
                </a:solidFill>
              </p:grpSpPr>
              <p:sp>
                <p:nvSpPr>
                  <p:cNvPr id="43" name="Freeform: Shape 42">
                    <a:extLst>
                      <a:ext uri="{FF2B5EF4-FFF2-40B4-BE49-F238E27FC236}">
                        <a16:creationId xmlns="" xmlns:a16="http://schemas.microsoft.com/office/drawing/2014/main" id="{05D1EC31-EAE4-4E4B-BB0F-047F106DDB46}"/>
                      </a:ext>
                    </a:extLst>
                  </p:cNvPr>
                  <p:cNvSpPr/>
                  <p:nvPr/>
                </p:nvSpPr>
                <p:spPr>
                  <a:xfrm>
                    <a:off x="3018608" y="-340778"/>
                    <a:ext cx="133303" cy="111086"/>
                  </a:xfrm>
                  <a:custGeom>
                    <a:avLst/>
                    <a:gdLst>
                      <a:gd name="connsiteX0" fmla="*/ 40991 w 133303"/>
                      <a:gd name="connsiteY0" fmla="*/ 115307 h 111085"/>
                      <a:gd name="connsiteX1" fmla="*/ 136191 w 133303"/>
                      <a:gd name="connsiteY1" fmla="*/ 49211 h 111085"/>
                      <a:gd name="connsiteX2" fmla="*/ 106643 w 133303"/>
                      <a:gd name="connsiteY2" fmla="*/ 0 h 111085"/>
                      <a:gd name="connsiteX3" fmla="*/ 0 w 133303"/>
                      <a:gd name="connsiteY3" fmla="*/ 81093 h 111085"/>
                      <a:gd name="connsiteX4" fmla="*/ 40991 w 133303"/>
                      <a:gd name="connsiteY4" fmla="*/ 115307 h 111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03" h="111085">
                        <a:moveTo>
                          <a:pt x="40991" y="115307"/>
                        </a:moveTo>
                        <a:cubicBezTo>
                          <a:pt x="40991" y="115307"/>
                          <a:pt x="56432" y="69429"/>
                          <a:pt x="136191" y="49211"/>
                        </a:cubicBezTo>
                        <a:lnTo>
                          <a:pt x="106643" y="0"/>
                        </a:lnTo>
                        <a:cubicBezTo>
                          <a:pt x="106643" y="0"/>
                          <a:pt x="12997" y="45767"/>
                          <a:pt x="0" y="81093"/>
                        </a:cubicBezTo>
                        <a:lnTo>
                          <a:pt x="40991" y="115307"/>
                        </a:lnTo>
                        <a:close/>
                      </a:path>
                    </a:pathLst>
                  </a:custGeom>
                  <a:solidFill>
                    <a:srgbClr val="D83636"/>
                  </a:solidFill>
                  <a:ln w="11100" cap="flat">
                    <a:noFill/>
                    <a:prstDash val="solid"/>
                    <a:miter/>
                  </a:ln>
                </p:spPr>
                <p:txBody>
                  <a:bodyPr rtlCol="0" anchor="ctr"/>
                  <a:lstStyle/>
                  <a:p>
                    <a:endParaRPr lang="en-ID"/>
                  </a:p>
                </p:txBody>
              </p:sp>
              <p:sp>
                <p:nvSpPr>
                  <p:cNvPr id="44" name="Freeform: Shape 43">
                    <a:extLst>
                      <a:ext uri="{FF2B5EF4-FFF2-40B4-BE49-F238E27FC236}">
                        <a16:creationId xmlns="" xmlns:a16="http://schemas.microsoft.com/office/drawing/2014/main" id="{171A31EF-DF63-4D96-AF51-6D1552C1CF8B}"/>
                      </a:ext>
                    </a:extLst>
                  </p:cNvPr>
                  <p:cNvSpPr/>
                  <p:nvPr/>
                </p:nvSpPr>
                <p:spPr>
                  <a:xfrm>
                    <a:off x="2863755" y="59576"/>
                    <a:ext cx="122194" cy="111086"/>
                  </a:xfrm>
                  <a:custGeom>
                    <a:avLst/>
                    <a:gdLst>
                      <a:gd name="connsiteX0" fmla="*/ 132970 w 122194"/>
                      <a:gd name="connsiteY0" fmla="*/ 83648 h 111085"/>
                      <a:gd name="connsiteX1" fmla="*/ 59542 w 122194"/>
                      <a:gd name="connsiteY1" fmla="*/ 0 h 111085"/>
                      <a:gd name="connsiteX2" fmla="*/ 0 w 122194"/>
                      <a:gd name="connsiteY2" fmla="*/ 22439 h 111085"/>
                      <a:gd name="connsiteX3" fmla="*/ 90646 w 122194"/>
                      <a:gd name="connsiteY3" fmla="*/ 116529 h 111085"/>
                      <a:gd name="connsiteX4" fmla="*/ 132970 w 122194"/>
                      <a:gd name="connsiteY4" fmla="*/ 83648 h 111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94" h="111085">
                        <a:moveTo>
                          <a:pt x="132970" y="83648"/>
                        </a:moveTo>
                        <a:cubicBezTo>
                          <a:pt x="132970" y="83648"/>
                          <a:pt x="79537" y="68318"/>
                          <a:pt x="59542" y="0"/>
                        </a:cubicBezTo>
                        <a:lnTo>
                          <a:pt x="0" y="22439"/>
                        </a:lnTo>
                        <a:cubicBezTo>
                          <a:pt x="0" y="22439"/>
                          <a:pt x="49433" y="103754"/>
                          <a:pt x="90646" y="116529"/>
                        </a:cubicBezTo>
                        <a:lnTo>
                          <a:pt x="132970" y="83648"/>
                        </a:lnTo>
                        <a:close/>
                      </a:path>
                    </a:pathLst>
                  </a:custGeom>
                  <a:solidFill>
                    <a:srgbClr val="282828"/>
                  </a:solidFill>
                  <a:ln w="11100" cap="flat">
                    <a:noFill/>
                    <a:prstDash val="solid"/>
                    <a:miter/>
                  </a:ln>
                </p:spPr>
                <p:txBody>
                  <a:bodyPr rtlCol="0" anchor="ctr"/>
                  <a:lstStyle/>
                  <a:p>
                    <a:endParaRPr lang="en-ID"/>
                  </a:p>
                </p:txBody>
              </p:sp>
              <p:sp>
                <p:nvSpPr>
                  <p:cNvPr id="45" name="Freeform: Shape 44">
                    <a:extLst>
                      <a:ext uri="{FF2B5EF4-FFF2-40B4-BE49-F238E27FC236}">
                        <a16:creationId xmlns="" xmlns:a16="http://schemas.microsoft.com/office/drawing/2014/main" id="{E7BCE3EF-4EC5-4408-84FE-94FD31130AF8}"/>
                      </a:ext>
                    </a:extLst>
                  </p:cNvPr>
                  <p:cNvSpPr/>
                  <p:nvPr/>
                </p:nvSpPr>
                <p:spPr>
                  <a:xfrm>
                    <a:off x="3217674" y="522800"/>
                    <a:ext cx="144412" cy="88869"/>
                  </a:xfrm>
                  <a:custGeom>
                    <a:avLst/>
                    <a:gdLst>
                      <a:gd name="connsiteX0" fmla="*/ 0 w 144411"/>
                      <a:gd name="connsiteY0" fmla="*/ 43661 h 88868"/>
                      <a:gd name="connsiteX1" fmla="*/ 104088 w 144411"/>
                      <a:gd name="connsiteY1" fmla="*/ 99426 h 88868"/>
                      <a:gd name="connsiteX2" fmla="*/ 150077 w 144411"/>
                      <a:gd name="connsiteY2" fmla="*/ 60324 h 88868"/>
                      <a:gd name="connsiteX3" fmla="*/ 25550 w 144411"/>
                      <a:gd name="connsiteY3" fmla="*/ 4 h 88868"/>
                      <a:gd name="connsiteX4" fmla="*/ 0 w 144411"/>
                      <a:gd name="connsiteY4" fmla="*/ 43661 h 8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11" h="88868">
                        <a:moveTo>
                          <a:pt x="0" y="43661"/>
                        </a:moveTo>
                        <a:cubicBezTo>
                          <a:pt x="0" y="43661"/>
                          <a:pt x="56432" y="41772"/>
                          <a:pt x="104088" y="99426"/>
                        </a:cubicBezTo>
                        <a:lnTo>
                          <a:pt x="150077" y="60324"/>
                        </a:lnTo>
                        <a:cubicBezTo>
                          <a:pt x="150077" y="60324"/>
                          <a:pt x="69429" y="-552"/>
                          <a:pt x="25550" y="4"/>
                        </a:cubicBezTo>
                        <a:lnTo>
                          <a:pt x="0" y="43661"/>
                        </a:lnTo>
                        <a:close/>
                      </a:path>
                    </a:pathLst>
                  </a:custGeom>
                  <a:solidFill>
                    <a:srgbClr val="FFFFFF"/>
                  </a:solidFill>
                  <a:ln w="11100" cap="flat">
                    <a:noFill/>
                    <a:prstDash val="solid"/>
                    <a:miter/>
                  </a:ln>
                </p:spPr>
                <p:txBody>
                  <a:bodyPr rtlCol="0" anchor="ctr"/>
                  <a:lstStyle/>
                  <a:p>
                    <a:endParaRPr lang="en-ID"/>
                  </a:p>
                </p:txBody>
              </p:sp>
              <p:sp>
                <p:nvSpPr>
                  <p:cNvPr id="46" name="Freeform: Shape 45">
                    <a:extLst>
                      <a:ext uri="{FF2B5EF4-FFF2-40B4-BE49-F238E27FC236}">
                        <a16:creationId xmlns="" xmlns:a16="http://schemas.microsoft.com/office/drawing/2014/main" id="{FE62BA46-1BBC-4A2A-81F1-CAF005267917}"/>
                      </a:ext>
                    </a:extLst>
                  </p:cNvPr>
                  <p:cNvSpPr/>
                  <p:nvPr/>
                </p:nvSpPr>
                <p:spPr>
                  <a:xfrm>
                    <a:off x="2861866" y="883166"/>
                    <a:ext cx="133303" cy="111086"/>
                  </a:xfrm>
                  <a:custGeom>
                    <a:avLst/>
                    <a:gdLst>
                      <a:gd name="connsiteX0" fmla="*/ 136747 w 133303"/>
                      <a:gd name="connsiteY0" fmla="*/ 80093 h 111085"/>
                      <a:gd name="connsiteX1" fmla="*/ 57987 w 133303"/>
                      <a:gd name="connsiteY1" fmla="*/ 0 h 111085"/>
                      <a:gd name="connsiteX2" fmla="*/ 0 w 133303"/>
                      <a:gd name="connsiteY2" fmla="*/ 25217 h 111085"/>
                      <a:gd name="connsiteX3" fmla="*/ 96534 w 133303"/>
                      <a:gd name="connsiteY3" fmla="*/ 114974 h 111085"/>
                      <a:gd name="connsiteX4" fmla="*/ 136747 w 133303"/>
                      <a:gd name="connsiteY4" fmla="*/ 80093 h 111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03" h="111085">
                        <a:moveTo>
                          <a:pt x="136747" y="80093"/>
                        </a:moveTo>
                        <a:cubicBezTo>
                          <a:pt x="136747" y="80093"/>
                          <a:pt x="82426" y="67207"/>
                          <a:pt x="57987" y="0"/>
                        </a:cubicBezTo>
                        <a:lnTo>
                          <a:pt x="0" y="25217"/>
                        </a:lnTo>
                        <a:cubicBezTo>
                          <a:pt x="0" y="25217"/>
                          <a:pt x="54654" y="104088"/>
                          <a:pt x="96534" y="114974"/>
                        </a:cubicBezTo>
                        <a:lnTo>
                          <a:pt x="136747" y="80093"/>
                        </a:lnTo>
                        <a:close/>
                      </a:path>
                    </a:pathLst>
                  </a:custGeom>
                  <a:solidFill>
                    <a:srgbClr val="FFD278"/>
                  </a:solidFill>
                  <a:ln w="11100" cap="flat">
                    <a:noFill/>
                    <a:prstDash val="solid"/>
                    <a:miter/>
                  </a:ln>
                </p:spPr>
                <p:txBody>
                  <a:bodyPr rtlCol="0" anchor="ctr"/>
                  <a:lstStyle/>
                  <a:p>
                    <a:endParaRPr lang="en-ID"/>
                  </a:p>
                </p:txBody>
              </p:sp>
              <p:sp>
                <p:nvSpPr>
                  <p:cNvPr id="47" name="Freeform: Shape 46">
                    <a:extLst>
                      <a:ext uri="{FF2B5EF4-FFF2-40B4-BE49-F238E27FC236}">
                        <a16:creationId xmlns="" xmlns:a16="http://schemas.microsoft.com/office/drawing/2014/main" id="{8B40CF60-E719-476D-A311-2D9527B26F07}"/>
                      </a:ext>
                    </a:extLst>
                  </p:cNvPr>
                  <p:cNvSpPr/>
                  <p:nvPr/>
                </p:nvSpPr>
                <p:spPr>
                  <a:xfrm>
                    <a:off x="3396078" y="1332283"/>
                    <a:ext cx="144412" cy="88869"/>
                  </a:xfrm>
                  <a:custGeom>
                    <a:avLst/>
                    <a:gdLst>
                      <a:gd name="connsiteX0" fmla="*/ 0 w 144411"/>
                      <a:gd name="connsiteY0" fmla="*/ 43660 h 88868"/>
                      <a:gd name="connsiteX1" fmla="*/ 104087 w 144411"/>
                      <a:gd name="connsiteY1" fmla="*/ 99426 h 88868"/>
                      <a:gd name="connsiteX2" fmla="*/ 150077 w 144411"/>
                      <a:gd name="connsiteY2" fmla="*/ 60323 h 88868"/>
                      <a:gd name="connsiteX3" fmla="*/ 25550 w 144411"/>
                      <a:gd name="connsiteY3" fmla="*/ 4 h 88868"/>
                      <a:gd name="connsiteX4" fmla="*/ 0 w 144411"/>
                      <a:gd name="connsiteY4" fmla="*/ 43660 h 8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11" h="88868">
                        <a:moveTo>
                          <a:pt x="0" y="43660"/>
                        </a:moveTo>
                        <a:cubicBezTo>
                          <a:pt x="0" y="43660"/>
                          <a:pt x="56432" y="41772"/>
                          <a:pt x="104087" y="99426"/>
                        </a:cubicBezTo>
                        <a:lnTo>
                          <a:pt x="150077" y="60323"/>
                        </a:lnTo>
                        <a:cubicBezTo>
                          <a:pt x="150077" y="60323"/>
                          <a:pt x="69429" y="-552"/>
                          <a:pt x="25550" y="4"/>
                        </a:cubicBezTo>
                        <a:lnTo>
                          <a:pt x="0" y="43660"/>
                        </a:lnTo>
                        <a:close/>
                      </a:path>
                    </a:pathLst>
                  </a:custGeom>
                  <a:solidFill>
                    <a:srgbClr val="D83636"/>
                  </a:solidFill>
                  <a:ln w="11100" cap="flat">
                    <a:noFill/>
                    <a:prstDash val="solid"/>
                    <a:miter/>
                  </a:ln>
                </p:spPr>
                <p:txBody>
                  <a:bodyPr rtlCol="0" anchor="ctr"/>
                  <a:lstStyle/>
                  <a:p>
                    <a:endParaRPr lang="en-ID"/>
                  </a:p>
                </p:txBody>
              </p:sp>
              <p:sp>
                <p:nvSpPr>
                  <p:cNvPr id="48" name="Freeform: Shape 47">
                    <a:extLst>
                      <a:ext uri="{FF2B5EF4-FFF2-40B4-BE49-F238E27FC236}">
                        <a16:creationId xmlns="" xmlns:a16="http://schemas.microsoft.com/office/drawing/2014/main" id="{D44DD3F5-67B7-4662-9194-114BD3AF0E57}"/>
                      </a:ext>
                    </a:extLst>
                  </p:cNvPr>
                  <p:cNvSpPr/>
                  <p:nvPr/>
                </p:nvSpPr>
                <p:spPr>
                  <a:xfrm>
                    <a:off x="2942181" y="1512357"/>
                    <a:ext cx="144412" cy="99977"/>
                  </a:xfrm>
                  <a:custGeom>
                    <a:avLst/>
                    <a:gdLst>
                      <a:gd name="connsiteX0" fmla="*/ 149855 w 144411"/>
                      <a:gd name="connsiteY0" fmla="*/ 56765 h 99977"/>
                      <a:gd name="connsiteX1" fmla="*/ 46545 w 144411"/>
                      <a:gd name="connsiteY1" fmla="*/ 0 h 99977"/>
                      <a:gd name="connsiteX2" fmla="*/ 0 w 144411"/>
                      <a:gd name="connsiteY2" fmla="*/ 38658 h 99977"/>
                      <a:gd name="connsiteX3" fmla="*/ 123750 w 144411"/>
                      <a:gd name="connsiteY3" fmla="*/ 100089 h 99977"/>
                      <a:gd name="connsiteX4" fmla="*/ 149855 w 144411"/>
                      <a:gd name="connsiteY4" fmla="*/ 56765 h 99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11" h="99977">
                        <a:moveTo>
                          <a:pt x="149855" y="56765"/>
                        </a:moveTo>
                        <a:cubicBezTo>
                          <a:pt x="149855" y="56765"/>
                          <a:pt x="93423" y="58098"/>
                          <a:pt x="46545" y="0"/>
                        </a:cubicBezTo>
                        <a:lnTo>
                          <a:pt x="0" y="38658"/>
                        </a:lnTo>
                        <a:cubicBezTo>
                          <a:pt x="0" y="38658"/>
                          <a:pt x="79871" y="100311"/>
                          <a:pt x="123750" y="100089"/>
                        </a:cubicBezTo>
                        <a:lnTo>
                          <a:pt x="149855" y="56765"/>
                        </a:lnTo>
                        <a:close/>
                      </a:path>
                    </a:pathLst>
                  </a:custGeom>
                  <a:solidFill>
                    <a:srgbClr val="FFFFFF"/>
                  </a:solidFill>
                  <a:ln w="11100" cap="flat">
                    <a:noFill/>
                    <a:prstDash val="solid"/>
                    <a:miter/>
                  </a:ln>
                </p:spPr>
                <p:txBody>
                  <a:bodyPr rtlCol="0" anchor="ctr"/>
                  <a:lstStyle/>
                  <a:p>
                    <a:endParaRPr lang="en-ID"/>
                  </a:p>
                </p:txBody>
              </p:sp>
              <p:sp>
                <p:nvSpPr>
                  <p:cNvPr id="49" name="Freeform: Shape 48">
                    <a:extLst>
                      <a:ext uri="{FF2B5EF4-FFF2-40B4-BE49-F238E27FC236}">
                        <a16:creationId xmlns="" xmlns:a16="http://schemas.microsoft.com/office/drawing/2014/main" id="{D052102D-EBBD-459A-BEFD-FB978433B18D}"/>
                      </a:ext>
                    </a:extLst>
                  </p:cNvPr>
                  <p:cNvSpPr/>
                  <p:nvPr/>
                </p:nvSpPr>
                <p:spPr>
                  <a:xfrm>
                    <a:off x="3246335" y="980811"/>
                    <a:ext cx="133303" cy="99977"/>
                  </a:xfrm>
                  <a:custGeom>
                    <a:avLst/>
                    <a:gdLst>
                      <a:gd name="connsiteX0" fmla="*/ 37880 w 133303"/>
                      <a:gd name="connsiteY0" fmla="*/ 110975 h 99977"/>
                      <a:gd name="connsiteX1" fmla="*/ 138524 w 133303"/>
                      <a:gd name="connsiteY1" fmla="*/ 50766 h 99977"/>
                      <a:gd name="connsiteX2" fmla="*/ 113308 w 133303"/>
                      <a:gd name="connsiteY2" fmla="*/ 0 h 99977"/>
                      <a:gd name="connsiteX3" fmla="*/ 0 w 133303"/>
                      <a:gd name="connsiteY3" fmla="*/ 74428 h 99977"/>
                      <a:gd name="connsiteX4" fmla="*/ 37880 w 133303"/>
                      <a:gd name="connsiteY4" fmla="*/ 110975 h 99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03" h="99977">
                        <a:moveTo>
                          <a:pt x="37880" y="110975"/>
                        </a:moveTo>
                        <a:cubicBezTo>
                          <a:pt x="37880" y="110975"/>
                          <a:pt x="57209" y="66207"/>
                          <a:pt x="138524" y="50766"/>
                        </a:cubicBezTo>
                        <a:lnTo>
                          <a:pt x="113308" y="0"/>
                        </a:lnTo>
                        <a:cubicBezTo>
                          <a:pt x="113308" y="0"/>
                          <a:pt x="15996" y="39991"/>
                          <a:pt x="0" y="74428"/>
                        </a:cubicBezTo>
                        <a:lnTo>
                          <a:pt x="37880" y="110975"/>
                        </a:lnTo>
                        <a:close/>
                      </a:path>
                    </a:pathLst>
                  </a:custGeom>
                  <a:solidFill>
                    <a:srgbClr val="282828"/>
                  </a:solidFill>
                  <a:ln w="11100" cap="flat">
                    <a:noFill/>
                    <a:prstDash val="solid"/>
                    <a:miter/>
                  </a:ln>
                </p:spPr>
                <p:txBody>
                  <a:bodyPr rtlCol="0" anchor="ctr"/>
                  <a:lstStyle/>
                  <a:p>
                    <a:endParaRPr lang="en-ID"/>
                  </a:p>
                </p:txBody>
              </p:sp>
              <p:sp>
                <p:nvSpPr>
                  <p:cNvPr id="50" name="Freeform: Shape 49">
                    <a:extLst>
                      <a:ext uri="{FF2B5EF4-FFF2-40B4-BE49-F238E27FC236}">
                        <a16:creationId xmlns="" xmlns:a16="http://schemas.microsoft.com/office/drawing/2014/main" id="{44139636-7EA1-46A7-AB3F-A05C2F7BE0E7}"/>
                      </a:ext>
                    </a:extLst>
                  </p:cNvPr>
                  <p:cNvSpPr/>
                  <p:nvPr/>
                </p:nvSpPr>
                <p:spPr>
                  <a:xfrm>
                    <a:off x="3407631" y="-12630"/>
                    <a:ext cx="122194" cy="111086"/>
                  </a:xfrm>
                  <a:custGeom>
                    <a:avLst/>
                    <a:gdLst>
                      <a:gd name="connsiteX0" fmla="*/ 128526 w 122194"/>
                      <a:gd name="connsiteY0" fmla="*/ 87091 h 111085"/>
                      <a:gd name="connsiteX1" fmla="*/ 60986 w 122194"/>
                      <a:gd name="connsiteY1" fmla="*/ 0 h 111085"/>
                      <a:gd name="connsiteX2" fmla="*/ 0 w 122194"/>
                      <a:gd name="connsiteY2" fmla="*/ 19440 h 111085"/>
                      <a:gd name="connsiteX3" fmla="*/ 83981 w 122194"/>
                      <a:gd name="connsiteY3" fmla="*/ 117862 h 111085"/>
                      <a:gd name="connsiteX4" fmla="*/ 128526 w 122194"/>
                      <a:gd name="connsiteY4" fmla="*/ 87091 h 111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94" h="111085">
                        <a:moveTo>
                          <a:pt x="128526" y="87091"/>
                        </a:moveTo>
                        <a:cubicBezTo>
                          <a:pt x="128526" y="87091"/>
                          <a:pt x="76205" y="69095"/>
                          <a:pt x="60986" y="0"/>
                        </a:cubicBezTo>
                        <a:lnTo>
                          <a:pt x="0" y="19440"/>
                        </a:lnTo>
                        <a:cubicBezTo>
                          <a:pt x="0" y="19440"/>
                          <a:pt x="43657" y="103088"/>
                          <a:pt x="83981" y="117862"/>
                        </a:cubicBezTo>
                        <a:lnTo>
                          <a:pt x="128526" y="87091"/>
                        </a:lnTo>
                        <a:close/>
                      </a:path>
                    </a:pathLst>
                  </a:custGeom>
                  <a:solidFill>
                    <a:srgbClr val="FFFFFF"/>
                  </a:solidFill>
                  <a:ln w="11100" cap="flat">
                    <a:noFill/>
                    <a:prstDash val="solid"/>
                    <a:miter/>
                  </a:ln>
                </p:spPr>
                <p:txBody>
                  <a:bodyPr rtlCol="0" anchor="ctr"/>
                  <a:lstStyle/>
                  <a:p>
                    <a:endParaRPr lang="en-ID"/>
                  </a:p>
                </p:txBody>
              </p:sp>
              <p:sp>
                <p:nvSpPr>
                  <p:cNvPr id="51" name="Freeform: Shape 50">
                    <a:extLst>
                      <a:ext uri="{FF2B5EF4-FFF2-40B4-BE49-F238E27FC236}">
                        <a16:creationId xmlns="" xmlns:a16="http://schemas.microsoft.com/office/drawing/2014/main" id="{AC0E66B0-000D-4D26-8F62-AC14FCE99853}"/>
                      </a:ext>
                    </a:extLst>
                  </p:cNvPr>
                  <p:cNvSpPr/>
                  <p:nvPr/>
                </p:nvSpPr>
                <p:spPr>
                  <a:xfrm>
                    <a:off x="3025163" y="1975359"/>
                    <a:ext cx="144412" cy="88869"/>
                  </a:xfrm>
                  <a:custGeom>
                    <a:avLst/>
                    <a:gdLst>
                      <a:gd name="connsiteX0" fmla="*/ 0 w 144411"/>
                      <a:gd name="connsiteY0" fmla="*/ 43660 h 88868"/>
                      <a:gd name="connsiteX1" fmla="*/ 104087 w 144411"/>
                      <a:gd name="connsiteY1" fmla="*/ 99425 h 88868"/>
                      <a:gd name="connsiteX2" fmla="*/ 150077 w 144411"/>
                      <a:gd name="connsiteY2" fmla="*/ 60323 h 88868"/>
                      <a:gd name="connsiteX3" fmla="*/ 25550 w 144411"/>
                      <a:gd name="connsiteY3" fmla="*/ 4 h 88868"/>
                      <a:gd name="connsiteX4" fmla="*/ 0 w 144411"/>
                      <a:gd name="connsiteY4" fmla="*/ 43660 h 8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11" h="88868">
                        <a:moveTo>
                          <a:pt x="0" y="43660"/>
                        </a:moveTo>
                        <a:cubicBezTo>
                          <a:pt x="0" y="43660"/>
                          <a:pt x="56431" y="41772"/>
                          <a:pt x="104087" y="99425"/>
                        </a:cubicBezTo>
                        <a:lnTo>
                          <a:pt x="150077" y="60323"/>
                        </a:lnTo>
                        <a:cubicBezTo>
                          <a:pt x="150077" y="60323"/>
                          <a:pt x="69429" y="-552"/>
                          <a:pt x="25550" y="4"/>
                        </a:cubicBezTo>
                        <a:lnTo>
                          <a:pt x="0" y="43660"/>
                        </a:lnTo>
                        <a:close/>
                      </a:path>
                    </a:pathLst>
                  </a:custGeom>
                  <a:solidFill>
                    <a:srgbClr val="D83636"/>
                  </a:solidFill>
                  <a:ln w="11100" cap="flat">
                    <a:noFill/>
                    <a:prstDash val="solid"/>
                    <a:miter/>
                  </a:ln>
                </p:spPr>
                <p:txBody>
                  <a:bodyPr rtlCol="0" anchor="ctr"/>
                  <a:lstStyle/>
                  <a:p>
                    <a:endParaRPr lang="en-ID"/>
                  </a:p>
                </p:txBody>
              </p:sp>
              <p:sp>
                <p:nvSpPr>
                  <p:cNvPr id="52" name="Freeform: Shape 51">
                    <a:extLst>
                      <a:ext uri="{FF2B5EF4-FFF2-40B4-BE49-F238E27FC236}">
                        <a16:creationId xmlns="" xmlns:a16="http://schemas.microsoft.com/office/drawing/2014/main" id="{F0FA9BB8-5150-4F2C-81A0-2EA9D07FE7FC}"/>
                      </a:ext>
                    </a:extLst>
                  </p:cNvPr>
                  <p:cNvSpPr/>
                  <p:nvPr/>
                </p:nvSpPr>
                <p:spPr>
                  <a:xfrm>
                    <a:off x="3382637" y="2094114"/>
                    <a:ext cx="133303" cy="111086"/>
                  </a:xfrm>
                  <a:custGeom>
                    <a:avLst/>
                    <a:gdLst>
                      <a:gd name="connsiteX0" fmla="*/ 135969 w 133303"/>
                      <a:gd name="connsiteY0" fmla="*/ 80982 h 111085"/>
                      <a:gd name="connsiteX1" fmla="*/ 58431 w 133303"/>
                      <a:gd name="connsiteY1" fmla="*/ 0 h 111085"/>
                      <a:gd name="connsiteX2" fmla="*/ 0 w 133303"/>
                      <a:gd name="connsiteY2" fmla="*/ 24550 h 111085"/>
                      <a:gd name="connsiteX3" fmla="*/ 95089 w 133303"/>
                      <a:gd name="connsiteY3" fmla="*/ 115307 h 111085"/>
                      <a:gd name="connsiteX4" fmla="*/ 135969 w 133303"/>
                      <a:gd name="connsiteY4" fmla="*/ 80982 h 111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03" h="111085">
                        <a:moveTo>
                          <a:pt x="135969" y="80982"/>
                        </a:moveTo>
                        <a:cubicBezTo>
                          <a:pt x="135969" y="80982"/>
                          <a:pt x="81759" y="67540"/>
                          <a:pt x="58431" y="0"/>
                        </a:cubicBezTo>
                        <a:lnTo>
                          <a:pt x="0" y="24550"/>
                        </a:lnTo>
                        <a:cubicBezTo>
                          <a:pt x="0" y="24550"/>
                          <a:pt x="53321" y="104087"/>
                          <a:pt x="95089" y="115307"/>
                        </a:cubicBezTo>
                        <a:lnTo>
                          <a:pt x="135969" y="80982"/>
                        </a:lnTo>
                        <a:close/>
                      </a:path>
                    </a:pathLst>
                  </a:custGeom>
                  <a:solidFill>
                    <a:srgbClr val="FFD278"/>
                  </a:solidFill>
                  <a:ln w="11100" cap="flat">
                    <a:noFill/>
                    <a:prstDash val="solid"/>
                    <a:miter/>
                  </a:ln>
                </p:spPr>
                <p:txBody>
                  <a:bodyPr rtlCol="0" anchor="ctr"/>
                  <a:lstStyle/>
                  <a:p>
                    <a:endParaRPr lang="en-ID"/>
                  </a:p>
                </p:txBody>
              </p:sp>
              <p:sp>
                <p:nvSpPr>
                  <p:cNvPr id="53" name="Freeform: Shape 52">
                    <a:extLst>
                      <a:ext uri="{FF2B5EF4-FFF2-40B4-BE49-F238E27FC236}">
                        <a16:creationId xmlns="" xmlns:a16="http://schemas.microsoft.com/office/drawing/2014/main" id="{0AC76A72-B43C-4F99-9FBE-A48BAA95C42A}"/>
                      </a:ext>
                    </a:extLst>
                  </p:cNvPr>
                  <p:cNvSpPr/>
                  <p:nvPr/>
                </p:nvSpPr>
                <p:spPr>
                  <a:xfrm>
                    <a:off x="2787106" y="2387936"/>
                    <a:ext cx="144412" cy="99977"/>
                  </a:xfrm>
                  <a:custGeom>
                    <a:avLst/>
                    <a:gdLst>
                      <a:gd name="connsiteX0" fmla="*/ 149633 w 144411"/>
                      <a:gd name="connsiteY0" fmla="*/ 57432 h 99977"/>
                      <a:gd name="connsiteX1" fmla="*/ 46878 w 144411"/>
                      <a:gd name="connsiteY1" fmla="*/ 0 h 99977"/>
                      <a:gd name="connsiteX2" fmla="*/ 0 w 144411"/>
                      <a:gd name="connsiteY2" fmla="*/ 38325 h 99977"/>
                      <a:gd name="connsiteX3" fmla="*/ 123083 w 144411"/>
                      <a:gd name="connsiteY3" fmla="*/ 100644 h 99977"/>
                      <a:gd name="connsiteX4" fmla="*/ 149633 w 144411"/>
                      <a:gd name="connsiteY4" fmla="*/ 57432 h 99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11" h="99977">
                        <a:moveTo>
                          <a:pt x="149633" y="57432"/>
                        </a:moveTo>
                        <a:cubicBezTo>
                          <a:pt x="149633" y="57432"/>
                          <a:pt x="93201" y="58431"/>
                          <a:pt x="46878" y="0"/>
                        </a:cubicBezTo>
                        <a:lnTo>
                          <a:pt x="0" y="38325"/>
                        </a:lnTo>
                        <a:cubicBezTo>
                          <a:pt x="0" y="38325"/>
                          <a:pt x="79315" y="100533"/>
                          <a:pt x="123083" y="100644"/>
                        </a:cubicBezTo>
                        <a:lnTo>
                          <a:pt x="149633" y="57432"/>
                        </a:lnTo>
                        <a:close/>
                      </a:path>
                    </a:pathLst>
                  </a:custGeom>
                  <a:solidFill>
                    <a:srgbClr val="282828"/>
                  </a:solidFill>
                  <a:ln w="11100" cap="flat">
                    <a:noFill/>
                    <a:prstDash val="solid"/>
                    <a:miter/>
                  </a:ln>
                </p:spPr>
                <p:txBody>
                  <a:bodyPr rtlCol="0" anchor="ctr"/>
                  <a:lstStyle/>
                  <a:p>
                    <a:endParaRPr lang="en-ID"/>
                  </a:p>
                </p:txBody>
              </p:sp>
              <p:sp>
                <p:nvSpPr>
                  <p:cNvPr id="54" name="Freeform: Shape 53">
                    <a:extLst>
                      <a:ext uri="{FF2B5EF4-FFF2-40B4-BE49-F238E27FC236}">
                        <a16:creationId xmlns="" xmlns:a16="http://schemas.microsoft.com/office/drawing/2014/main" id="{CB4D7E42-0ECB-4D9D-9EFA-739CFA36E072}"/>
                      </a:ext>
                    </a:extLst>
                  </p:cNvPr>
                  <p:cNvSpPr/>
                  <p:nvPr/>
                </p:nvSpPr>
                <p:spPr>
                  <a:xfrm>
                    <a:off x="2483286" y="1925263"/>
                    <a:ext cx="133303" cy="99977"/>
                  </a:xfrm>
                  <a:custGeom>
                    <a:avLst/>
                    <a:gdLst>
                      <a:gd name="connsiteX0" fmla="*/ 108642 w 133303"/>
                      <a:gd name="connsiteY0" fmla="*/ 0 h 99977"/>
                      <a:gd name="connsiteX1" fmla="*/ 0 w 133303"/>
                      <a:gd name="connsiteY1" fmla="*/ 49211 h 99977"/>
                      <a:gd name="connsiteX2" fmla="*/ 17663 w 133303"/>
                      <a:gd name="connsiteY2" fmla="*/ 102310 h 99977"/>
                      <a:gd name="connsiteX3" fmla="*/ 140968 w 133303"/>
                      <a:gd name="connsiteY3" fmla="*/ 40324 h 99977"/>
                      <a:gd name="connsiteX4" fmla="*/ 108642 w 133303"/>
                      <a:gd name="connsiteY4" fmla="*/ 0 h 99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03" h="99977">
                        <a:moveTo>
                          <a:pt x="108642" y="0"/>
                        </a:moveTo>
                        <a:cubicBezTo>
                          <a:pt x="108642" y="0"/>
                          <a:pt x="82870" y="42435"/>
                          <a:pt x="0" y="49211"/>
                        </a:cubicBezTo>
                        <a:lnTo>
                          <a:pt x="17663" y="102310"/>
                        </a:lnTo>
                        <a:cubicBezTo>
                          <a:pt x="17663" y="102310"/>
                          <a:pt x="120084" y="72872"/>
                          <a:pt x="140968" y="40324"/>
                        </a:cubicBezTo>
                        <a:lnTo>
                          <a:pt x="108642" y="0"/>
                        </a:lnTo>
                        <a:close/>
                      </a:path>
                    </a:pathLst>
                  </a:custGeom>
                  <a:solidFill>
                    <a:srgbClr val="282828"/>
                  </a:solidFill>
                  <a:ln w="11100" cap="flat">
                    <a:noFill/>
                    <a:prstDash val="solid"/>
                    <a:miter/>
                  </a:ln>
                </p:spPr>
                <p:txBody>
                  <a:bodyPr rtlCol="0" anchor="ctr"/>
                  <a:lstStyle/>
                  <a:p>
                    <a:endParaRPr lang="en-ID"/>
                  </a:p>
                </p:txBody>
              </p:sp>
              <p:sp>
                <p:nvSpPr>
                  <p:cNvPr id="55" name="Freeform: Shape 54">
                    <a:extLst>
                      <a:ext uri="{FF2B5EF4-FFF2-40B4-BE49-F238E27FC236}">
                        <a16:creationId xmlns="" xmlns:a16="http://schemas.microsoft.com/office/drawing/2014/main" id="{6D4EAACE-113A-42B2-A7E8-3A6A4811AD7A}"/>
                      </a:ext>
                    </a:extLst>
                  </p:cNvPr>
                  <p:cNvSpPr/>
                  <p:nvPr/>
                </p:nvSpPr>
                <p:spPr>
                  <a:xfrm>
                    <a:off x="3320873" y="1677653"/>
                    <a:ext cx="144412" cy="77760"/>
                  </a:xfrm>
                  <a:custGeom>
                    <a:avLst/>
                    <a:gdLst>
                      <a:gd name="connsiteX0" fmla="*/ 150743 w 144411"/>
                      <a:gd name="connsiteY0" fmla="*/ 34548 h 77760"/>
                      <a:gd name="connsiteX1" fmla="*/ 34437 w 144411"/>
                      <a:gd name="connsiteY1" fmla="*/ 0 h 77760"/>
                      <a:gd name="connsiteX2" fmla="*/ 0 w 144411"/>
                      <a:gd name="connsiteY2" fmla="*/ 46767 h 77760"/>
                      <a:gd name="connsiteX3" fmla="*/ 137413 w 144411"/>
                      <a:gd name="connsiteY3" fmla="*/ 81870 h 77760"/>
                      <a:gd name="connsiteX4" fmla="*/ 150743 w 144411"/>
                      <a:gd name="connsiteY4" fmla="*/ 34548 h 77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11" h="77760">
                        <a:moveTo>
                          <a:pt x="150743" y="34548"/>
                        </a:moveTo>
                        <a:cubicBezTo>
                          <a:pt x="150743" y="34548"/>
                          <a:pt x="96311" y="47100"/>
                          <a:pt x="34437" y="0"/>
                        </a:cubicBezTo>
                        <a:lnTo>
                          <a:pt x="0" y="46767"/>
                        </a:lnTo>
                        <a:cubicBezTo>
                          <a:pt x="0" y="46767"/>
                          <a:pt x="94756" y="90757"/>
                          <a:pt x="137413" y="81870"/>
                        </a:cubicBezTo>
                        <a:lnTo>
                          <a:pt x="150743" y="34548"/>
                        </a:lnTo>
                        <a:close/>
                      </a:path>
                    </a:pathLst>
                  </a:custGeom>
                  <a:solidFill>
                    <a:srgbClr val="282828"/>
                  </a:solidFill>
                  <a:ln w="11100" cap="flat">
                    <a:noFill/>
                    <a:prstDash val="solid"/>
                    <a:miter/>
                  </a:ln>
                </p:spPr>
                <p:txBody>
                  <a:bodyPr rtlCol="0" anchor="ctr"/>
                  <a:lstStyle/>
                  <a:p>
                    <a:endParaRPr lang="en-ID"/>
                  </a:p>
                </p:txBody>
              </p:sp>
              <p:sp>
                <p:nvSpPr>
                  <p:cNvPr id="56" name="Freeform: Shape 55">
                    <a:extLst>
                      <a:ext uri="{FF2B5EF4-FFF2-40B4-BE49-F238E27FC236}">
                        <a16:creationId xmlns="" xmlns:a16="http://schemas.microsoft.com/office/drawing/2014/main" id="{5C5216F8-137F-4964-89C1-AC5E28F958C0}"/>
                      </a:ext>
                    </a:extLst>
                  </p:cNvPr>
                  <p:cNvSpPr/>
                  <p:nvPr/>
                </p:nvSpPr>
                <p:spPr>
                  <a:xfrm>
                    <a:off x="2481064" y="1262969"/>
                    <a:ext cx="122194" cy="111086"/>
                  </a:xfrm>
                  <a:custGeom>
                    <a:avLst/>
                    <a:gdLst>
                      <a:gd name="connsiteX0" fmla="*/ 133081 w 122194"/>
                      <a:gd name="connsiteY0" fmla="*/ 83537 h 111085"/>
                      <a:gd name="connsiteX1" fmla="*/ 59542 w 122194"/>
                      <a:gd name="connsiteY1" fmla="*/ 0 h 111085"/>
                      <a:gd name="connsiteX2" fmla="*/ 0 w 122194"/>
                      <a:gd name="connsiteY2" fmla="*/ 22550 h 111085"/>
                      <a:gd name="connsiteX3" fmla="*/ 90757 w 122194"/>
                      <a:gd name="connsiteY3" fmla="*/ 116529 h 111085"/>
                      <a:gd name="connsiteX4" fmla="*/ 133081 w 122194"/>
                      <a:gd name="connsiteY4" fmla="*/ 83537 h 111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94" h="111085">
                        <a:moveTo>
                          <a:pt x="133081" y="83537"/>
                        </a:moveTo>
                        <a:cubicBezTo>
                          <a:pt x="133081" y="83537"/>
                          <a:pt x="79649" y="68207"/>
                          <a:pt x="59542" y="0"/>
                        </a:cubicBezTo>
                        <a:lnTo>
                          <a:pt x="0" y="22550"/>
                        </a:lnTo>
                        <a:cubicBezTo>
                          <a:pt x="0" y="22550"/>
                          <a:pt x="49544" y="103754"/>
                          <a:pt x="90757" y="116529"/>
                        </a:cubicBezTo>
                        <a:lnTo>
                          <a:pt x="133081" y="83537"/>
                        </a:lnTo>
                        <a:close/>
                      </a:path>
                    </a:pathLst>
                  </a:custGeom>
                  <a:solidFill>
                    <a:srgbClr val="D83636"/>
                  </a:solidFill>
                  <a:ln w="11100" cap="flat">
                    <a:noFill/>
                    <a:prstDash val="solid"/>
                    <a:miter/>
                  </a:ln>
                </p:spPr>
                <p:txBody>
                  <a:bodyPr rtlCol="0" anchor="ctr"/>
                  <a:lstStyle/>
                  <a:p>
                    <a:endParaRPr lang="en-ID"/>
                  </a:p>
                </p:txBody>
              </p:sp>
              <p:sp>
                <p:nvSpPr>
                  <p:cNvPr id="57" name="Freeform: Shape 56">
                    <a:extLst>
                      <a:ext uri="{FF2B5EF4-FFF2-40B4-BE49-F238E27FC236}">
                        <a16:creationId xmlns="" xmlns:a16="http://schemas.microsoft.com/office/drawing/2014/main" id="{B0F5B210-94C7-459F-BAF5-8267F9F0FA10}"/>
                      </a:ext>
                    </a:extLst>
                  </p:cNvPr>
                  <p:cNvSpPr/>
                  <p:nvPr/>
                </p:nvSpPr>
                <p:spPr>
                  <a:xfrm>
                    <a:off x="2234009" y="386168"/>
                    <a:ext cx="144412" cy="88869"/>
                  </a:xfrm>
                  <a:custGeom>
                    <a:avLst/>
                    <a:gdLst>
                      <a:gd name="connsiteX0" fmla="*/ 151410 w 144411"/>
                      <a:gd name="connsiteY0" fmla="*/ 45545 h 88868"/>
                      <a:gd name="connsiteX1" fmla="*/ 40546 w 144411"/>
                      <a:gd name="connsiteY1" fmla="*/ 0 h 88868"/>
                      <a:gd name="connsiteX2" fmla="*/ 0 w 144411"/>
                      <a:gd name="connsiteY2" fmla="*/ 43212 h 88868"/>
                      <a:gd name="connsiteX3" fmla="*/ 131748 w 144411"/>
                      <a:gd name="connsiteY3" fmla="*/ 91313 h 88868"/>
                      <a:gd name="connsiteX4" fmla="*/ 151410 w 144411"/>
                      <a:gd name="connsiteY4" fmla="*/ 45545 h 8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11" h="88868">
                        <a:moveTo>
                          <a:pt x="151410" y="45545"/>
                        </a:moveTo>
                        <a:cubicBezTo>
                          <a:pt x="151410" y="45545"/>
                          <a:pt x="95645" y="52766"/>
                          <a:pt x="40546" y="0"/>
                        </a:cubicBezTo>
                        <a:lnTo>
                          <a:pt x="0" y="43212"/>
                        </a:lnTo>
                        <a:cubicBezTo>
                          <a:pt x="0" y="43212"/>
                          <a:pt x="88313" y="95978"/>
                          <a:pt x="131748" y="91313"/>
                        </a:cubicBezTo>
                        <a:lnTo>
                          <a:pt x="151410" y="45545"/>
                        </a:lnTo>
                        <a:close/>
                      </a:path>
                    </a:pathLst>
                  </a:custGeom>
                  <a:solidFill>
                    <a:srgbClr val="FFFFFF"/>
                  </a:solidFill>
                  <a:ln w="11100" cap="flat">
                    <a:noFill/>
                    <a:prstDash val="solid"/>
                    <a:miter/>
                  </a:ln>
                </p:spPr>
                <p:txBody>
                  <a:bodyPr rtlCol="0" anchor="ctr"/>
                  <a:lstStyle/>
                  <a:p>
                    <a:endParaRPr lang="en-ID"/>
                  </a:p>
                </p:txBody>
              </p:sp>
              <p:sp>
                <p:nvSpPr>
                  <p:cNvPr id="58" name="Freeform: Shape 57">
                    <a:extLst>
                      <a:ext uri="{FF2B5EF4-FFF2-40B4-BE49-F238E27FC236}">
                        <a16:creationId xmlns="" xmlns:a16="http://schemas.microsoft.com/office/drawing/2014/main" id="{F06030CC-A84D-4267-A206-35011598DE30}"/>
                      </a:ext>
                    </a:extLst>
                  </p:cNvPr>
                  <p:cNvSpPr/>
                  <p:nvPr/>
                </p:nvSpPr>
                <p:spPr>
                  <a:xfrm>
                    <a:off x="2396750" y="-109390"/>
                    <a:ext cx="144412" cy="88869"/>
                  </a:xfrm>
                  <a:custGeom>
                    <a:avLst/>
                    <a:gdLst>
                      <a:gd name="connsiteX0" fmla="*/ 0 w 144411"/>
                      <a:gd name="connsiteY0" fmla="*/ 43661 h 88868"/>
                      <a:gd name="connsiteX1" fmla="*/ 104087 w 144411"/>
                      <a:gd name="connsiteY1" fmla="*/ 99426 h 88868"/>
                      <a:gd name="connsiteX2" fmla="*/ 150077 w 144411"/>
                      <a:gd name="connsiteY2" fmla="*/ 60323 h 88868"/>
                      <a:gd name="connsiteX3" fmla="*/ 25550 w 144411"/>
                      <a:gd name="connsiteY3" fmla="*/ 4 h 88868"/>
                      <a:gd name="connsiteX4" fmla="*/ 0 w 144411"/>
                      <a:gd name="connsiteY4" fmla="*/ 43661 h 8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11" h="88868">
                        <a:moveTo>
                          <a:pt x="0" y="43661"/>
                        </a:moveTo>
                        <a:cubicBezTo>
                          <a:pt x="0" y="43661"/>
                          <a:pt x="56432" y="41772"/>
                          <a:pt x="104087" y="99426"/>
                        </a:cubicBezTo>
                        <a:lnTo>
                          <a:pt x="150077" y="60323"/>
                        </a:lnTo>
                        <a:cubicBezTo>
                          <a:pt x="150077" y="60323"/>
                          <a:pt x="69429" y="-552"/>
                          <a:pt x="25550" y="4"/>
                        </a:cubicBezTo>
                        <a:lnTo>
                          <a:pt x="0" y="43661"/>
                        </a:lnTo>
                        <a:close/>
                      </a:path>
                    </a:pathLst>
                  </a:custGeom>
                  <a:solidFill>
                    <a:srgbClr val="FFD278"/>
                  </a:solidFill>
                  <a:ln w="11100" cap="flat">
                    <a:noFill/>
                    <a:prstDash val="solid"/>
                    <a:miter/>
                  </a:ln>
                </p:spPr>
                <p:txBody>
                  <a:bodyPr rtlCol="0" anchor="ctr"/>
                  <a:lstStyle/>
                  <a:p>
                    <a:endParaRPr lang="en-ID"/>
                  </a:p>
                </p:txBody>
              </p:sp>
              <p:sp>
                <p:nvSpPr>
                  <p:cNvPr id="59" name="Freeform: Shape 58">
                    <a:extLst>
                      <a:ext uri="{FF2B5EF4-FFF2-40B4-BE49-F238E27FC236}">
                        <a16:creationId xmlns="" xmlns:a16="http://schemas.microsoft.com/office/drawing/2014/main" id="{DAC79D71-550D-481D-92E7-1987D0105E1E}"/>
                      </a:ext>
                    </a:extLst>
                  </p:cNvPr>
                  <p:cNvSpPr/>
                  <p:nvPr/>
                </p:nvSpPr>
                <p:spPr>
                  <a:xfrm>
                    <a:off x="1855094" y="1062903"/>
                    <a:ext cx="77760" cy="111086"/>
                  </a:xfrm>
                  <a:custGeom>
                    <a:avLst/>
                    <a:gdLst>
                      <a:gd name="connsiteX0" fmla="*/ 84537 w 77760"/>
                      <a:gd name="connsiteY0" fmla="*/ 106198 h 111085"/>
                      <a:gd name="connsiteX1" fmla="*/ 65097 w 77760"/>
                      <a:gd name="connsiteY1" fmla="*/ 3333 h 111085"/>
                      <a:gd name="connsiteX2" fmla="*/ 1 w 77760"/>
                      <a:gd name="connsiteY2" fmla="*/ 0 h 111085"/>
                      <a:gd name="connsiteX3" fmla="*/ 28994 w 77760"/>
                      <a:gd name="connsiteY3" fmla="*/ 118751 h 111085"/>
                      <a:gd name="connsiteX4" fmla="*/ 84537 w 77760"/>
                      <a:gd name="connsiteY4" fmla="*/ 106198 h 111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 h="111085">
                        <a:moveTo>
                          <a:pt x="84537" y="106198"/>
                        </a:moveTo>
                        <a:cubicBezTo>
                          <a:pt x="84537" y="106198"/>
                          <a:pt x="45546" y="71761"/>
                          <a:pt x="65097" y="3333"/>
                        </a:cubicBezTo>
                        <a:lnTo>
                          <a:pt x="1" y="0"/>
                        </a:lnTo>
                        <a:cubicBezTo>
                          <a:pt x="1" y="0"/>
                          <a:pt x="-555" y="91424"/>
                          <a:pt x="28994" y="118751"/>
                        </a:cubicBezTo>
                        <a:lnTo>
                          <a:pt x="84537" y="106198"/>
                        </a:lnTo>
                        <a:close/>
                      </a:path>
                    </a:pathLst>
                  </a:custGeom>
                  <a:solidFill>
                    <a:srgbClr val="D83636"/>
                  </a:solidFill>
                  <a:ln w="11100" cap="flat">
                    <a:noFill/>
                    <a:prstDash val="solid"/>
                    <a:miter/>
                  </a:ln>
                </p:spPr>
                <p:txBody>
                  <a:bodyPr rtlCol="0" anchor="ctr"/>
                  <a:lstStyle/>
                  <a:p>
                    <a:endParaRPr lang="en-ID"/>
                  </a:p>
                </p:txBody>
              </p:sp>
              <p:sp>
                <p:nvSpPr>
                  <p:cNvPr id="60" name="Freeform: Shape 59">
                    <a:extLst>
                      <a:ext uri="{FF2B5EF4-FFF2-40B4-BE49-F238E27FC236}">
                        <a16:creationId xmlns="" xmlns:a16="http://schemas.microsoft.com/office/drawing/2014/main" id="{04391FDD-92B3-4119-8060-DD67C632F54F}"/>
                      </a:ext>
                    </a:extLst>
                  </p:cNvPr>
                  <p:cNvSpPr/>
                  <p:nvPr/>
                </p:nvSpPr>
                <p:spPr>
                  <a:xfrm>
                    <a:off x="1983066" y="2147213"/>
                    <a:ext cx="133303" cy="99977"/>
                  </a:xfrm>
                  <a:custGeom>
                    <a:avLst/>
                    <a:gdLst>
                      <a:gd name="connsiteX0" fmla="*/ 100977 w 133303"/>
                      <a:gd name="connsiteY0" fmla="*/ 0 h 99977"/>
                      <a:gd name="connsiteX1" fmla="*/ 0 w 133303"/>
                      <a:gd name="connsiteY1" fmla="*/ 59653 h 99977"/>
                      <a:gd name="connsiteX2" fmla="*/ 24883 w 133303"/>
                      <a:gd name="connsiteY2" fmla="*/ 110641 h 99977"/>
                      <a:gd name="connsiteX3" fmla="*/ 138746 w 133303"/>
                      <a:gd name="connsiteY3" fmla="*/ 36769 h 99977"/>
                      <a:gd name="connsiteX4" fmla="*/ 100977 w 133303"/>
                      <a:gd name="connsiteY4" fmla="*/ 0 h 99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03" h="99977">
                        <a:moveTo>
                          <a:pt x="100977" y="0"/>
                        </a:moveTo>
                        <a:cubicBezTo>
                          <a:pt x="100977" y="0"/>
                          <a:pt x="81315" y="44768"/>
                          <a:pt x="0" y="59653"/>
                        </a:cubicBezTo>
                        <a:lnTo>
                          <a:pt x="24883" y="110641"/>
                        </a:lnTo>
                        <a:cubicBezTo>
                          <a:pt x="24883" y="110641"/>
                          <a:pt x="122417" y="71206"/>
                          <a:pt x="138746" y="36769"/>
                        </a:cubicBezTo>
                        <a:lnTo>
                          <a:pt x="100977" y="0"/>
                        </a:lnTo>
                        <a:close/>
                      </a:path>
                    </a:pathLst>
                  </a:custGeom>
                  <a:solidFill>
                    <a:srgbClr val="FFD278"/>
                  </a:solidFill>
                  <a:ln w="11100" cap="flat">
                    <a:noFill/>
                    <a:prstDash val="solid"/>
                    <a:miter/>
                  </a:ln>
                </p:spPr>
                <p:txBody>
                  <a:bodyPr rtlCol="0" anchor="ctr"/>
                  <a:lstStyle/>
                  <a:p>
                    <a:endParaRPr lang="en-ID"/>
                  </a:p>
                </p:txBody>
              </p:sp>
              <p:sp>
                <p:nvSpPr>
                  <p:cNvPr id="61" name="Freeform: Shape 60">
                    <a:extLst>
                      <a:ext uri="{FF2B5EF4-FFF2-40B4-BE49-F238E27FC236}">
                        <a16:creationId xmlns="" xmlns:a16="http://schemas.microsoft.com/office/drawing/2014/main" id="{E859E36C-95FC-414C-889C-532803AC07C8}"/>
                      </a:ext>
                    </a:extLst>
                  </p:cNvPr>
                  <p:cNvSpPr/>
                  <p:nvPr/>
                </p:nvSpPr>
                <p:spPr>
                  <a:xfrm>
                    <a:off x="1586045" y="2590779"/>
                    <a:ext cx="144412" cy="88869"/>
                  </a:xfrm>
                  <a:custGeom>
                    <a:avLst/>
                    <a:gdLst>
                      <a:gd name="connsiteX0" fmla="*/ 151410 w 144411"/>
                      <a:gd name="connsiteY0" fmla="*/ 44212 h 88868"/>
                      <a:gd name="connsiteX1" fmla="*/ 39769 w 144411"/>
                      <a:gd name="connsiteY1" fmla="*/ 0 h 88868"/>
                      <a:gd name="connsiteX2" fmla="*/ 0 w 144411"/>
                      <a:gd name="connsiteY2" fmla="*/ 43657 h 88868"/>
                      <a:gd name="connsiteX3" fmla="*/ 132636 w 144411"/>
                      <a:gd name="connsiteY3" fmla="*/ 90091 h 88868"/>
                      <a:gd name="connsiteX4" fmla="*/ 151410 w 144411"/>
                      <a:gd name="connsiteY4" fmla="*/ 44212 h 8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11" h="88868">
                        <a:moveTo>
                          <a:pt x="151410" y="44212"/>
                        </a:moveTo>
                        <a:cubicBezTo>
                          <a:pt x="151410" y="44212"/>
                          <a:pt x="95756" y="52099"/>
                          <a:pt x="39769" y="0"/>
                        </a:cubicBezTo>
                        <a:lnTo>
                          <a:pt x="0" y="43657"/>
                        </a:lnTo>
                        <a:cubicBezTo>
                          <a:pt x="0" y="43657"/>
                          <a:pt x="89202" y="95423"/>
                          <a:pt x="132636" y="90091"/>
                        </a:cubicBezTo>
                        <a:lnTo>
                          <a:pt x="151410" y="44212"/>
                        </a:lnTo>
                        <a:close/>
                      </a:path>
                    </a:pathLst>
                  </a:custGeom>
                  <a:solidFill>
                    <a:srgbClr val="D83636"/>
                  </a:solidFill>
                  <a:ln w="11100" cap="flat">
                    <a:noFill/>
                    <a:prstDash val="solid"/>
                    <a:miter/>
                  </a:ln>
                </p:spPr>
                <p:txBody>
                  <a:bodyPr rtlCol="0" anchor="ctr"/>
                  <a:lstStyle/>
                  <a:p>
                    <a:endParaRPr lang="en-ID"/>
                  </a:p>
                </p:txBody>
              </p:sp>
              <p:sp>
                <p:nvSpPr>
                  <p:cNvPr id="62" name="Freeform: Shape 61">
                    <a:extLst>
                      <a:ext uri="{FF2B5EF4-FFF2-40B4-BE49-F238E27FC236}">
                        <a16:creationId xmlns="" xmlns:a16="http://schemas.microsoft.com/office/drawing/2014/main" id="{4D00F20E-93D3-4126-BBF8-3FC99A563290}"/>
                      </a:ext>
                    </a:extLst>
                  </p:cNvPr>
                  <p:cNvSpPr/>
                  <p:nvPr/>
                </p:nvSpPr>
                <p:spPr>
                  <a:xfrm>
                    <a:off x="2336985" y="2633876"/>
                    <a:ext cx="144412" cy="88869"/>
                  </a:xfrm>
                  <a:custGeom>
                    <a:avLst/>
                    <a:gdLst>
                      <a:gd name="connsiteX0" fmla="*/ 0 w 144411"/>
                      <a:gd name="connsiteY0" fmla="*/ 43660 h 88868"/>
                      <a:gd name="connsiteX1" fmla="*/ 104088 w 144411"/>
                      <a:gd name="connsiteY1" fmla="*/ 99426 h 88868"/>
                      <a:gd name="connsiteX2" fmla="*/ 150077 w 144411"/>
                      <a:gd name="connsiteY2" fmla="*/ 60323 h 88868"/>
                      <a:gd name="connsiteX3" fmla="*/ 25550 w 144411"/>
                      <a:gd name="connsiteY3" fmla="*/ 4 h 88868"/>
                      <a:gd name="connsiteX4" fmla="*/ 0 w 144411"/>
                      <a:gd name="connsiteY4" fmla="*/ 43660 h 8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11" h="88868">
                        <a:moveTo>
                          <a:pt x="0" y="43660"/>
                        </a:moveTo>
                        <a:cubicBezTo>
                          <a:pt x="0" y="43660"/>
                          <a:pt x="56432" y="41772"/>
                          <a:pt x="104088" y="99426"/>
                        </a:cubicBezTo>
                        <a:lnTo>
                          <a:pt x="150077" y="60323"/>
                        </a:lnTo>
                        <a:cubicBezTo>
                          <a:pt x="150077" y="60323"/>
                          <a:pt x="69429" y="-552"/>
                          <a:pt x="25550" y="4"/>
                        </a:cubicBezTo>
                        <a:lnTo>
                          <a:pt x="0" y="43660"/>
                        </a:lnTo>
                        <a:close/>
                      </a:path>
                    </a:pathLst>
                  </a:custGeom>
                  <a:solidFill>
                    <a:srgbClr val="D83636"/>
                  </a:solidFill>
                  <a:ln w="11100" cap="flat">
                    <a:noFill/>
                    <a:prstDash val="solid"/>
                    <a:miter/>
                  </a:ln>
                </p:spPr>
                <p:txBody>
                  <a:bodyPr rtlCol="0" anchor="ctr"/>
                  <a:lstStyle/>
                  <a:p>
                    <a:endParaRPr lang="en-ID"/>
                  </a:p>
                </p:txBody>
              </p:sp>
              <p:sp>
                <p:nvSpPr>
                  <p:cNvPr id="63" name="Freeform: Shape 62">
                    <a:extLst>
                      <a:ext uri="{FF2B5EF4-FFF2-40B4-BE49-F238E27FC236}">
                        <a16:creationId xmlns="" xmlns:a16="http://schemas.microsoft.com/office/drawing/2014/main" id="{C5CB2630-10BE-4743-8BD9-41E24B12DF15}"/>
                      </a:ext>
                    </a:extLst>
                  </p:cNvPr>
                  <p:cNvSpPr/>
                  <p:nvPr/>
                </p:nvSpPr>
                <p:spPr>
                  <a:xfrm>
                    <a:off x="1523837" y="242645"/>
                    <a:ext cx="133303" cy="111086"/>
                  </a:xfrm>
                  <a:custGeom>
                    <a:avLst/>
                    <a:gdLst>
                      <a:gd name="connsiteX0" fmla="*/ 92201 w 133303"/>
                      <a:gd name="connsiteY0" fmla="*/ 0 h 111085"/>
                      <a:gd name="connsiteX1" fmla="*/ 0 w 133303"/>
                      <a:gd name="connsiteY1" fmla="*/ 69095 h 111085"/>
                      <a:gd name="connsiteX2" fmla="*/ 31660 w 133303"/>
                      <a:gd name="connsiteY2" fmla="*/ 117307 h 111085"/>
                      <a:gd name="connsiteX3" fmla="*/ 134636 w 133303"/>
                      <a:gd name="connsiteY3" fmla="*/ 32881 h 111085"/>
                      <a:gd name="connsiteX4" fmla="*/ 92201 w 133303"/>
                      <a:gd name="connsiteY4" fmla="*/ 0 h 111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03" h="111085">
                        <a:moveTo>
                          <a:pt x="92201" y="0"/>
                        </a:moveTo>
                        <a:cubicBezTo>
                          <a:pt x="92201" y="0"/>
                          <a:pt x="78760" y="46323"/>
                          <a:pt x="0" y="69095"/>
                        </a:cubicBezTo>
                        <a:lnTo>
                          <a:pt x="31660" y="117307"/>
                        </a:lnTo>
                        <a:cubicBezTo>
                          <a:pt x="31660" y="117307"/>
                          <a:pt x="123194" y="68651"/>
                          <a:pt x="134636" y="32881"/>
                        </a:cubicBezTo>
                        <a:lnTo>
                          <a:pt x="92201" y="0"/>
                        </a:lnTo>
                        <a:close/>
                      </a:path>
                    </a:pathLst>
                  </a:custGeom>
                  <a:solidFill>
                    <a:srgbClr val="FFD278"/>
                  </a:solidFill>
                  <a:ln w="11100" cap="flat">
                    <a:noFill/>
                    <a:prstDash val="solid"/>
                    <a:miter/>
                  </a:ln>
                </p:spPr>
                <p:txBody>
                  <a:bodyPr rtlCol="0" anchor="ctr"/>
                  <a:lstStyle/>
                  <a:p>
                    <a:endParaRPr lang="en-ID"/>
                  </a:p>
                </p:txBody>
              </p:sp>
              <p:sp>
                <p:nvSpPr>
                  <p:cNvPr id="64" name="Freeform: Shape 63">
                    <a:extLst>
                      <a:ext uri="{FF2B5EF4-FFF2-40B4-BE49-F238E27FC236}">
                        <a16:creationId xmlns="" xmlns:a16="http://schemas.microsoft.com/office/drawing/2014/main" id="{09EB751B-0405-4D35-B197-FCDE7E934A78}"/>
                      </a:ext>
                    </a:extLst>
                  </p:cNvPr>
                  <p:cNvSpPr/>
                  <p:nvPr/>
                </p:nvSpPr>
                <p:spPr>
                  <a:xfrm>
                    <a:off x="2385419" y="-390548"/>
                    <a:ext cx="144412" cy="88869"/>
                  </a:xfrm>
                  <a:custGeom>
                    <a:avLst/>
                    <a:gdLst>
                      <a:gd name="connsiteX0" fmla="*/ 0 w 144411"/>
                      <a:gd name="connsiteY0" fmla="*/ 43661 h 88868"/>
                      <a:gd name="connsiteX1" fmla="*/ 104088 w 144411"/>
                      <a:gd name="connsiteY1" fmla="*/ 99426 h 88868"/>
                      <a:gd name="connsiteX2" fmla="*/ 150077 w 144411"/>
                      <a:gd name="connsiteY2" fmla="*/ 60323 h 88868"/>
                      <a:gd name="connsiteX3" fmla="*/ 25550 w 144411"/>
                      <a:gd name="connsiteY3" fmla="*/ 4 h 88868"/>
                      <a:gd name="connsiteX4" fmla="*/ 0 w 144411"/>
                      <a:gd name="connsiteY4" fmla="*/ 43661 h 8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11" h="88868">
                        <a:moveTo>
                          <a:pt x="0" y="43661"/>
                        </a:moveTo>
                        <a:cubicBezTo>
                          <a:pt x="0" y="43661"/>
                          <a:pt x="56432" y="41772"/>
                          <a:pt x="104088" y="99426"/>
                        </a:cubicBezTo>
                        <a:lnTo>
                          <a:pt x="150077" y="60323"/>
                        </a:lnTo>
                        <a:cubicBezTo>
                          <a:pt x="150077" y="60323"/>
                          <a:pt x="69429" y="-552"/>
                          <a:pt x="25550" y="4"/>
                        </a:cubicBezTo>
                        <a:lnTo>
                          <a:pt x="0" y="43661"/>
                        </a:lnTo>
                        <a:close/>
                      </a:path>
                    </a:pathLst>
                  </a:custGeom>
                  <a:solidFill>
                    <a:srgbClr val="FFFFFF"/>
                  </a:solidFill>
                  <a:ln w="11100" cap="flat">
                    <a:noFill/>
                    <a:prstDash val="solid"/>
                    <a:miter/>
                  </a:ln>
                </p:spPr>
                <p:txBody>
                  <a:bodyPr rtlCol="0" anchor="ctr"/>
                  <a:lstStyle/>
                  <a:p>
                    <a:endParaRPr lang="en-ID"/>
                  </a:p>
                </p:txBody>
              </p:sp>
            </p:grpSp>
            <p:grpSp>
              <p:nvGrpSpPr>
                <p:cNvPr id="65" name="Graphic 5">
                  <a:extLst>
                    <a:ext uri="{FF2B5EF4-FFF2-40B4-BE49-F238E27FC236}">
                      <a16:creationId xmlns="" xmlns:a16="http://schemas.microsoft.com/office/drawing/2014/main" id="{3EA3DBB0-8FEB-4FD7-AECE-3B9E822380B9}"/>
                    </a:ext>
                  </a:extLst>
                </p:cNvPr>
                <p:cNvGrpSpPr/>
                <p:nvPr/>
              </p:nvGrpSpPr>
              <p:grpSpPr>
                <a:xfrm>
                  <a:off x="782894" y="-939757"/>
                  <a:ext cx="2021763" cy="3121514"/>
                  <a:chOff x="782894" y="-939757"/>
                  <a:chExt cx="2021763" cy="3121514"/>
                </a:xfrm>
                <a:solidFill>
                  <a:schemeClr val="accent1"/>
                </a:solidFill>
              </p:grpSpPr>
              <p:sp>
                <p:nvSpPr>
                  <p:cNvPr id="66" name="Freeform: Shape 65">
                    <a:extLst>
                      <a:ext uri="{FF2B5EF4-FFF2-40B4-BE49-F238E27FC236}">
                        <a16:creationId xmlns="" xmlns:a16="http://schemas.microsoft.com/office/drawing/2014/main" id="{1D5868C7-46D0-428B-A71C-B4B2FFC4DC36}"/>
                      </a:ext>
                    </a:extLst>
                  </p:cNvPr>
                  <p:cNvSpPr/>
                  <p:nvPr/>
                </p:nvSpPr>
                <p:spPr>
                  <a:xfrm>
                    <a:off x="1174250" y="-889987"/>
                    <a:ext cx="133303" cy="111086"/>
                  </a:xfrm>
                  <a:custGeom>
                    <a:avLst/>
                    <a:gdLst>
                      <a:gd name="connsiteX0" fmla="*/ 95201 w 133303"/>
                      <a:gd name="connsiteY0" fmla="*/ 115307 h 111085"/>
                      <a:gd name="connsiteX1" fmla="*/ 0 w 133303"/>
                      <a:gd name="connsiteY1" fmla="*/ 49211 h 111085"/>
                      <a:gd name="connsiteX2" fmla="*/ 29549 w 133303"/>
                      <a:gd name="connsiteY2" fmla="*/ 0 h 111085"/>
                      <a:gd name="connsiteX3" fmla="*/ 136191 w 133303"/>
                      <a:gd name="connsiteY3" fmla="*/ 81093 h 111085"/>
                      <a:gd name="connsiteX4" fmla="*/ 95201 w 133303"/>
                      <a:gd name="connsiteY4" fmla="*/ 115307 h 111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03" h="111085">
                        <a:moveTo>
                          <a:pt x="95201" y="115307"/>
                        </a:moveTo>
                        <a:cubicBezTo>
                          <a:pt x="95201" y="115307"/>
                          <a:pt x="79760" y="69429"/>
                          <a:pt x="0" y="49211"/>
                        </a:cubicBezTo>
                        <a:lnTo>
                          <a:pt x="29549" y="0"/>
                        </a:lnTo>
                        <a:cubicBezTo>
                          <a:pt x="29549" y="0"/>
                          <a:pt x="123194" y="45767"/>
                          <a:pt x="136191" y="81093"/>
                        </a:cubicBezTo>
                        <a:lnTo>
                          <a:pt x="95201" y="115307"/>
                        </a:lnTo>
                        <a:close/>
                      </a:path>
                    </a:pathLst>
                  </a:custGeom>
                  <a:solidFill>
                    <a:srgbClr val="D83636"/>
                  </a:solidFill>
                  <a:ln w="11100" cap="flat">
                    <a:noFill/>
                    <a:prstDash val="solid"/>
                    <a:miter/>
                  </a:ln>
                </p:spPr>
                <p:txBody>
                  <a:bodyPr rtlCol="0" anchor="ctr"/>
                  <a:lstStyle/>
                  <a:p>
                    <a:endParaRPr lang="en-ID"/>
                  </a:p>
                </p:txBody>
              </p:sp>
              <p:sp>
                <p:nvSpPr>
                  <p:cNvPr id="67" name="Freeform: Shape 66">
                    <a:extLst>
                      <a:ext uri="{FF2B5EF4-FFF2-40B4-BE49-F238E27FC236}">
                        <a16:creationId xmlns="" xmlns:a16="http://schemas.microsoft.com/office/drawing/2014/main" id="{69CF54FD-2E56-4C45-903C-8060C8BB4B88}"/>
                      </a:ext>
                    </a:extLst>
                  </p:cNvPr>
                  <p:cNvSpPr/>
                  <p:nvPr/>
                </p:nvSpPr>
                <p:spPr>
                  <a:xfrm>
                    <a:off x="1332325" y="-489633"/>
                    <a:ext cx="122194" cy="111086"/>
                  </a:xfrm>
                  <a:custGeom>
                    <a:avLst/>
                    <a:gdLst>
                      <a:gd name="connsiteX0" fmla="*/ 0 w 122194"/>
                      <a:gd name="connsiteY0" fmla="*/ 83648 h 111085"/>
                      <a:gd name="connsiteX1" fmla="*/ 73428 w 122194"/>
                      <a:gd name="connsiteY1" fmla="*/ 0 h 111085"/>
                      <a:gd name="connsiteX2" fmla="*/ 132970 w 122194"/>
                      <a:gd name="connsiteY2" fmla="*/ 22439 h 111085"/>
                      <a:gd name="connsiteX3" fmla="*/ 42324 w 122194"/>
                      <a:gd name="connsiteY3" fmla="*/ 116529 h 111085"/>
                      <a:gd name="connsiteX4" fmla="*/ 0 w 122194"/>
                      <a:gd name="connsiteY4" fmla="*/ 83648 h 111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94" h="111085">
                        <a:moveTo>
                          <a:pt x="0" y="83648"/>
                        </a:moveTo>
                        <a:cubicBezTo>
                          <a:pt x="0" y="83648"/>
                          <a:pt x="53432" y="68318"/>
                          <a:pt x="73428" y="0"/>
                        </a:cubicBezTo>
                        <a:lnTo>
                          <a:pt x="132970" y="22439"/>
                        </a:lnTo>
                        <a:cubicBezTo>
                          <a:pt x="132970" y="22439"/>
                          <a:pt x="83537" y="103754"/>
                          <a:pt x="42324" y="116529"/>
                        </a:cubicBezTo>
                        <a:lnTo>
                          <a:pt x="0" y="83648"/>
                        </a:lnTo>
                        <a:close/>
                      </a:path>
                    </a:pathLst>
                  </a:custGeom>
                  <a:solidFill>
                    <a:srgbClr val="282828"/>
                  </a:solidFill>
                  <a:ln w="11100" cap="flat">
                    <a:noFill/>
                    <a:prstDash val="solid"/>
                    <a:miter/>
                  </a:ln>
                </p:spPr>
                <p:txBody>
                  <a:bodyPr rtlCol="0" anchor="ctr"/>
                  <a:lstStyle/>
                  <a:p>
                    <a:endParaRPr lang="en-ID"/>
                  </a:p>
                </p:txBody>
              </p:sp>
              <p:sp>
                <p:nvSpPr>
                  <p:cNvPr id="68" name="Freeform: Shape 67">
                    <a:extLst>
                      <a:ext uri="{FF2B5EF4-FFF2-40B4-BE49-F238E27FC236}">
                        <a16:creationId xmlns="" xmlns:a16="http://schemas.microsoft.com/office/drawing/2014/main" id="{8A005767-DACD-45C0-BF8F-C90C923FC55D}"/>
                      </a:ext>
                    </a:extLst>
                  </p:cNvPr>
                  <p:cNvSpPr/>
                  <p:nvPr/>
                </p:nvSpPr>
                <p:spPr>
                  <a:xfrm>
                    <a:off x="961298" y="-26409"/>
                    <a:ext cx="144412" cy="88869"/>
                  </a:xfrm>
                  <a:custGeom>
                    <a:avLst/>
                    <a:gdLst>
                      <a:gd name="connsiteX0" fmla="*/ 150077 w 144411"/>
                      <a:gd name="connsiteY0" fmla="*/ 43661 h 88868"/>
                      <a:gd name="connsiteX1" fmla="*/ 45990 w 144411"/>
                      <a:gd name="connsiteY1" fmla="*/ 99426 h 88868"/>
                      <a:gd name="connsiteX2" fmla="*/ 0 w 144411"/>
                      <a:gd name="connsiteY2" fmla="*/ 60323 h 88868"/>
                      <a:gd name="connsiteX3" fmla="*/ 124527 w 144411"/>
                      <a:gd name="connsiteY3" fmla="*/ 4 h 88868"/>
                      <a:gd name="connsiteX4" fmla="*/ 150077 w 144411"/>
                      <a:gd name="connsiteY4" fmla="*/ 43661 h 8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11" h="88868">
                        <a:moveTo>
                          <a:pt x="150077" y="43661"/>
                        </a:moveTo>
                        <a:cubicBezTo>
                          <a:pt x="150077" y="43661"/>
                          <a:pt x="93645" y="41772"/>
                          <a:pt x="45990" y="99426"/>
                        </a:cubicBezTo>
                        <a:lnTo>
                          <a:pt x="0" y="60323"/>
                        </a:lnTo>
                        <a:cubicBezTo>
                          <a:pt x="0" y="60323"/>
                          <a:pt x="80648" y="-552"/>
                          <a:pt x="124527" y="4"/>
                        </a:cubicBezTo>
                        <a:lnTo>
                          <a:pt x="150077" y="43661"/>
                        </a:lnTo>
                        <a:close/>
                      </a:path>
                    </a:pathLst>
                  </a:custGeom>
                  <a:solidFill>
                    <a:srgbClr val="FFFFFF"/>
                  </a:solidFill>
                  <a:ln w="11100" cap="flat">
                    <a:noFill/>
                    <a:prstDash val="solid"/>
                    <a:miter/>
                  </a:ln>
                </p:spPr>
                <p:txBody>
                  <a:bodyPr rtlCol="0" anchor="ctr"/>
                  <a:lstStyle/>
                  <a:p>
                    <a:endParaRPr lang="en-ID"/>
                  </a:p>
                </p:txBody>
              </p:sp>
              <p:sp>
                <p:nvSpPr>
                  <p:cNvPr id="69" name="Freeform: Shape 68">
                    <a:extLst>
                      <a:ext uri="{FF2B5EF4-FFF2-40B4-BE49-F238E27FC236}">
                        <a16:creationId xmlns="" xmlns:a16="http://schemas.microsoft.com/office/drawing/2014/main" id="{CB4FA4E4-D54F-4C7E-B4EE-0617F7645C71}"/>
                      </a:ext>
                    </a:extLst>
                  </p:cNvPr>
                  <p:cNvSpPr/>
                  <p:nvPr/>
                </p:nvSpPr>
                <p:spPr>
                  <a:xfrm>
                    <a:off x="782894" y="783074"/>
                    <a:ext cx="144412" cy="88869"/>
                  </a:xfrm>
                  <a:custGeom>
                    <a:avLst/>
                    <a:gdLst>
                      <a:gd name="connsiteX0" fmla="*/ 150188 w 144411"/>
                      <a:gd name="connsiteY0" fmla="*/ 43660 h 88868"/>
                      <a:gd name="connsiteX1" fmla="*/ 46101 w 144411"/>
                      <a:gd name="connsiteY1" fmla="*/ 99426 h 88868"/>
                      <a:gd name="connsiteX2" fmla="*/ 0 w 144411"/>
                      <a:gd name="connsiteY2" fmla="*/ 60323 h 88868"/>
                      <a:gd name="connsiteX3" fmla="*/ 124527 w 144411"/>
                      <a:gd name="connsiteY3" fmla="*/ 4 h 88868"/>
                      <a:gd name="connsiteX4" fmla="*/ 150188 w 144411"/>
                      <a:gd name="connsiteY4" fmla="*/ 43660 h 8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11" h="88868">
                        <a:moveTo>
                          <a:pt x="150188" y="43660"/>
                        </a:moveTo>
                        <a:cubicBezTo>
                          <a:pt x="150188" y="43660"/>
                          <a:pt x="93756" y="41772"/>
                          <a:pt x="46101" y="99426"/>
                        </a:cubicBezTo>
                        <a:lnTo>
                          <a:pt x="0" y="60323"/>
                        </a:lnTo>
                        <a:cubicBezTo>
                          <a:pt x="0" y="60323"/>
                          <a:pt x="80648" y="-552"/>
                          <a:pt x="124527" y="4"/>
                        </a:cubicBezTo>
                        <a:lnTo>
                          <a:pt x="150188" y="43660"/>
                        </a:lnTo>
                        <a:close/>
                      </a:path>
                    </a:pathLst>
                  </a:custGeom>
                  <a:solidFill>
                    <a:srgbClr val="D83636"/>
                  </a:solidFill>
                  <a:ln w="11100" cap="flat">
                    <a:noFill/>
                    <a:prstDash val="solid"/>
                    <a:miter/>
                  </a:ln>
                </p:spPr>
                <p:txBody>
                  <a:bodyPr rtlCol="0" anchor="ctr"/>
                  <a:lstStyle/>
                  <a:p>
                    <a:endParaRPr lang="en-ID"/>
                  </a:p>
                </p:txBody>
              </p:sp>
              <p:sp>
                <p:nvSpPr>
                  <p:cNvPr id="70" name="Freeform: Shape 69">
                    <a:extLst>
                      <a:ext uri="{FF2B5EF4-FFF2-40B4-BE49-F238E27FC236}">
                        <a16:creationId xmlns="" xmlns:a16="http://schemas.microsoft.com/office/drawing/2014/main" id="{3D566C0B-7FCE-4CC9-836C-73494C46385A}"/>
                      </a:ext>
                    </a:extLst>
                  </p:cNvPr>
                  <p:cNvSpPr/>
                  <p:nvPr/>
                </p:nvSpPr>
                <p:spPr>
                  <a:xfrm>
                    <a:off x="1237013" y="963148"/>
                    <a:ext cx="144412" cy="99977"/>
                  </a:xfrm>
                  <a:custGeom>
                    <a:avLst/>
                    <a:gdLst>
                      <a:gd name="connsiteX0" fmla="*/ 0 w 144411"/>
                      <a:gd name="connsiteY0" fmla="*/ 56765 h 99977"/>
                      <a:gd name="connsiteX1" fmla="*/ 103310 w 144411"/>
                      <a:gd name="connsiteY1" fmla="*/ 0 h 99977"/>
                      <a:gd name="connsiteX2" fmla="*/ 149855 w 144411"/>
                      <a:gd name="connsiteY2" fmla="*/ 38658 h 99977"/>
                      <a:gd name="connsiteX3" fmla="*/ 26105 w 144411"/>
                      <a:gd name="connsiteY3" fmla="*/ 100089 h 99977"/>
                      <a:gd name="connsiteX4" fmla="*/ 0 w 144411"/>
                      <a:gd name="connsiteY4" fmla="*/ 56765 h 99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11" h="99977">
                        <a:moveTo>
                          <a:pt x="0" y="56765"/>
                        </a:moveTo>
                        <a:cubicBezTo>
                          <a:pt x="0" y="56765"/>
                          <a:pt x="56432" y="58098"/>
                          <a:pt x="103310" y="0"/>
                        </a:cubicBezTo>
                        <a:lnTo>
                          <a:pt x="149855" y="38658"/>
                        </a:lnTo>
                        <a:cubicBezTo>
                          <a:pt x="149855" y="38658"/>
                          <a:pt x="69984" y="100311"/>
                          <a:pt x="26105" y="100089"/>
                        </a:cubicBezTo>
                        <a:lnTo>
                          <a:pt x="0" y="56765"/>
                        </a:lnTo>
                        <a:close/>
                      </a:path>
                    </a:pathLst>
                  </a:custGeom>
                  <a:solidFill>
                    <a:srgbClr val="FFFFFF"/>
                  </a:solidFill>
                  <a:ln w="11100" cap="flat">
                    <a:noFill/>
                    <a:prstDash val="solid"/>
                    <a:miter/>
                  </a:ln>
                </p:spPr>
                <p:txBody>
                  <a:bodyPr rtlCol="0" anchor="ctr"/>
                  <a:lstStyle/>
                  <a:p>
                    <a:endParaRPr lang="en-ID"/>
                  </a:p>
                </p:txBody>
              </p:sp>
              <p:sp>
                <p:nvSpPr>
                  <p:cNvPr id="71" name="Freeform: Shape 70">
                    <a:extLst>
                      <a:ext uri="{FF2B5EF4-FFF2-40B4-BE49-F238E27FC236}">
                        <a16:creationId xmlns="" xmlns:a16="http://schemas.microsoft.com/office/drawing/2014/main" id="{6151E0BE-0AE0-4B4C-8581-D2AA9F6719AA}"/>
                      </a:ext>
                    </a:extLst>
                  </p:cNvPr>
                  <p:cNvSpPr/>
                  <p:nvPr/>
                </p:nvSpPr>
                <p:spPr>
                  <a:xfrm>
                    <a:off x="944191" y="431602"/>
                    <a:ext cx="133303" cy="99977"/>
                  </a:xfrm>
                  <a:custGeom>
                    <a:avLst/>
                    <a:gdLst>
                      <a:gd name="connsiteX0" fmla="*/ 100644 w 133303"/>
                      <a:gd name="connsiteY0" fmla="*/ 110975 h 99977"/>
                      <a:gd name="connsiteX1" fmla="*/ 0 w 133303"/>
                      <a:gd name="connsiteY1" fmla="*/ 50766 h 99977"/>
                      <a:gd name="connsiteX2" fmla="*/ 25217 w 133303"/>
                      <a:gd name="connsiteY2" fmla="*/ 0 h 99977"/>
                      <a:gd name="connsiteX3" fmla="*/ 138524 w 133303"/>
                      <a:gd name="connsiteY3" fmla="*/ 74428 h 99977"/>
                      <a:gd name="connsiteX4" fmla="*/ 100644 w 133303"/>
                      <a:gd name="connsiteY4" fmla="*/ 110975 h 99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03" h="99977">
                        <a:moveTo>
                          <a:pt x="100644" y="110975"/>
                        </a:moveTo>
                        <a:cubicBezTo>
                          <a:pt x="100644" y="110975"/>
                          <a:pt x="81315" y="66207"/>
                          <a:pt x="0" y="50766"/>
                        </a:cubicBezTo>
                        <a:lnTo>
                          <a:pt x="25217" y="0"/>
                        </a:lnTo>
                        <a:cubicBezTo>
                          <a:pt x="25217" y="0"/>
                          <a:pt x="122528" y="39991"/>
                          <a:pt x="138524" y="74428"/>
                        </a:cubicBezTo>
                        <a:lnTo>
                          <a:pt x="100644" y="110975"/>
                        </a:lnTo>
                        <a:close/>
                      </a:path>
                    </a:pathLst>
                  </a:custGeom>
                  <a:solidFill>
                    <a:srgbClr val="282828"/>
                  </a:solidFill>
                  <a:ln w="11100" cap="flat">
                    <a:noFill/>
                    <a:prstDash val="solid"/>
                    <a:miter/>
                  </a:ln>
                </p:spPr>
                <p:txBody>
                  <a:bodyPr rtlCol="0" anchor="ctr"/>
                  <a:lstStyle/>
                  <a:p>
                    <a:endParaRPr lang="en-ID"/>
                  </a:p>
                </p:txBody>
              </p:sp>
              <p:sp>
                <p:nvSpPr>
                  <p:cNvPr id="72" name="Freeform: Shape 71">
                    <a:extLst>
                      <a:ext uri="{FF2B5EF4-FFF2-40B4-BE49-F238E27FC236}">
                        <a16:creationId xmlns="" xmlns:a16="http://schemas.microsoft.com/office/drawing/2014/main" id="{7299A58A-26F2-48EC-9150-8CF659E4A0CC}"/>
                      </a:ext>
                    </a:extLst>
                  </p:cNvPr>
                  <p:cNvSpPr/>
                  <p:nvPr/>
                </p:nvSpPr>
                <p:spPr>
                  <a:xfrm>
                    <a:off x="792892" y="-561950"/>
                    <a:ext cx="122194" cy="111086"/>
                  </a:xfrm>
                  <a:custGeom>
                    <a:avLst/>
                    <a:gdLst>
                      <a:gd name="connsiteX0" fmla="*/ 0 w 122194"/>
                      <a:gd name="connsiteY0" fmla="*/ 87091 h 111085"/>
                      <a:gd name="connsiteX1" fmla="*/ 67540 w 122194"/>
                      <a:gd name="connsiteY1" fmla="*/ 0 h 111085"/>
                      <a:gd name="connsiteX2" fmla="*/ 128526 w 122194"/>
                      <a:gd name="connsiteY2" fmla="*/ 19440 h 111085"/>
                      <a:gd name="connsiteX3" fmla="*/ 44545 w 122194"/>
                      <a:gd name="connsiteY3" fmla="*/ 117862 h 111085"/>
                      <a:gd name="connsiteX4" fmla="*/ 0 w 122194"/>
                      <a:gd name="connsiteY4" fmla="*/ 87091 h 111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94" h="111085">
                        <a:moveTo>
                          <a:pt x="0" y="87091"/>
                        </a:moveTo>
                        <a:cubicBezTo>
                          <a:pt x="0" y="87091"/>
                          <a:pt x="52321" y="69095"/>
                          <a:pt x="67540" y="0"/>
                        </a:cubicBezTo>
                        <a:lnTo>
                          <a:pt x="128526" y="19440"/>
                        </a:lnTo>
                        <a:cubicBezTo>
                          <a:pt x="128526" y="19440"/>
                          <a:pt x="84870" y="103088"/>
                          <a:pt x="44545" y="117862"/>
                        </a:cubicBezTo>
                        <a:lnTo>
                          <a:pt x="0" y="87091"/>
                        </a:lnTo>
                        <a:close/>
                      </a:path>
                    </a:pathLst>
                  </a:custGeom>
                  <a:solidFill>
                    <a:srgbClr val="FFFFFF"/>
                  </a:solidFill>
                  <a:ln w="11100" cap="flat">
                    <a:noFill/>
                    <a:prstDash val="solid"/>
                    <a:miter/>
                  </a:ln>
                </p:spPr>
                <p:txBody>
                  <a:bodyPr rtlCol="0" anchor="ctr"/>
                  <a:lstStyle/>
                  <a:p>
                    <a:endParaRPr lang="en-ID"/>
                  </a:p>
                </p:txBody>
              </p:sp>
              <p:sp>
                <p:nvSpPr>
                  <p:cNvPr id="73" name="Freeform: Shape 72">
                    <a:extLst>
                      <a:ext uri="{FF2B5EF4-FFF2-40B4-BE49-F238E27FC236}">
                        <a16:creationId xmlns="" xmlns:a16="http://schemas.microsoft.com/office/drawing/2014/main" id="{080AD4A4-F2E3-495D-827F-C9807691376A}"/>
                      </a:ext>
                    </a:extLst>
                  </p:cNvPr>
                  <p:cNvSpPr/>
                  <p:nvPr/>
                </p:nvSpPr>
                <p:spPr>
                  <a:xfrm>
                    <a:off x="1153921" y="1426151"/>
                    <a:ext cx="144412" cy="88869"/>
                  </a:xfrm>
                  <a:custGeom>
                    <a:avLst/>
                    <a:gdLst>
                      <a:gd name="connsiteX0" fmla="*/ 150077 w 144411"/>
                      <a:gd name="connsiteY0" fmla="*/ 43660 h 88868"/>
                      <a:gd name="connsiteX1" fmla="*/ 45990 w 144411"/>
                      <a:gd name="connsiteY1" fmla="*/ 99426 h 88868"/>
                      <a:gd name="connsiteX2" fmla="*/ 0 w 144411"/>
                      <a:gd name="connsiteY2" fmla="*/ 60323 h 88868"/>
                      <a:gd name="connsiteX3" fmla="*/ 124527 w 144411"/>
                      <a:gd name="connsiteY3" fmla="*/ 4 h 88868"/>
                      <a:gd name="connsiteX4" fmla="*/ 150077 w 144411"/>
                      <a:gd name="connsiteY4" fmla="*/ 43660 h 8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11" h="88868">
                        <a:moveTo>
                          <a:pt x="150077" y="43660"/>
                        </a:moveTo>
                        <a:cubicBezTo>
                          <a:pt x="150077" y="43660"/>
                          <a:pt x="93645" y="41772"/>
                          <a:pt x="45990" y="99426"/>
                        </a:cubicBezTo>
                        <a:lnTo>
                          <a:pt x="0" y="60323"/>
                        </a:lnTo>
                        <a:cubicBezTo>
                          <a:pt x="0" y="60323"/>
                          <a:pt x="80648" y="-552"/>
                          <a:pt x="124527" y="4"/>
                        </a:cubicBezTo>
                        <a:lnTo>
                          <a:pt x="150077" y="43660"/>
                        </a:lnTo>
                        <a:close/>
                      </a:path>
                    </a:pathLst>
                  </a:custGeom>
                  <a:solidFill>
                    <a:srgbClr val="D83636"/>
                  </a:solidFill>
                  <a:ln w="11100" cap="flat">
                    <a:noFill/>
                    <a:prstDash val="solid"/>
                    <a:miter/>
                  </a:ln>
                </p:spPr>
                <p:txBody>
                  <a:bodyPr rtlCol="0" anchor="ctr"/>
                  <a:lstStyle/>
                  <a:p>
                    <a:endParaRPr lang="en-ID"/>
                  </a:p>
                </p:txBody>
              </p:sp>
              <p:sp>
                <p:nvSpPr>
                  <p:cNvPr id="74" name="Freeform: Shape 73">
                    <a:extLst>
                      <a:ext uri="{FF2B5EF4-FFF2-40B4-BE49-F238E27FC236}">
                        <a16:creationId xmlns="" xmlns:a16="http://schemas.microsoft.com/office/drawing/2014/main" id="{1CD3F2CF-04AA-44B6-AFF2-EE34B2A6AA7A}"/>
                      </a:ext>
                    </a:extLst>
                  </p:cNvPr>
                  <p:cNvSpPr/>
                  <p:nvPr/>
                </p:nvSpPr>
                <p:spPr>
                  <a:xfrm>
                    <a:off x="810443" y="1544905"/>
                    <a:ext cx="133303" cy="111086"/>
                  </a:xfrm>
                  <a:custGeom>
                    <a:avLst/>
                    <a:gdLst>
                      <a:gd name="connsiteX0" fmla="*/ 0 w 133303"/>
                      <a:gd name="connsiteY0" fmla="*/ 80982 h 111085"/>
                      <a:gd name="connsiteX1" fmla="*/ 77538 w 133303"/>
                      <a:gd name="connsiteY1" fmla="*/ 0 h 111085"/>
                      <a:gd name="connsiteX2" fmla="*/ 135969 w 133303"/>
                      <a:gd name="connsiteY2" fmla="*/ 24550 h 111085"/>
                      <a:gd name="connsiteX3" fmla="*/ 40880 w 133303"/>
                      <a:gd name="connsiteY3" fmla="*/ 115307 h 111085"/>
                      <a:gd name="connsiteX4" fmla="*/ 0 w 133303"/>
                      <a:gd name="connsiteY4" fmla="*/ 80982 h 111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03" h="111085">
                        <a:moveTo>
                          <a:pt x="0" y="80982"/>
                        </a:moveTo>
                        <a:cubicBezTo>
                          <a:pt x="0" y="80982"/>
                          <a:pt x="54210" y="67540"/>
                          <a:pt x="77538" y="0"/>
                        </a:cubicBezTo>
                        <a:lnTo>
                          <a:pt x="135969" y="24550"/>
                        </a:lnTo>
                        <a:cubicBezTo>
                          <a:pt x="135969" y="24550"/>
                          <a:pt x="82648" y="104087"/>
                          <a:pt x="40880" y="115307"/>
                        </a:cubicBezTo>
                        <a:lnTo>
                          <a:pt x="0" y="80982"/>
                        </a:lnTo>
                        <a:close/>
                      </a:path>
                    </a:pathLst>
                  </a:custGeom>
                  <a:solidFill>
                    <a:srgbClr val="FFD278"/>
                  </a:solidFill>
                  <a:ln w="11100" cap="flat">
                    <a:noFill/>
                    <a:prstDash val="solid"/>
                    <a:miter/>
                  </a:ln>
                </p:spPr>
                <p:txBody>
                  <a:bodyPr rtlCol="0" anchor="ctr"/>
                  <a:lstStyle/>
                  <a:p>
                    <a:endParaRPr lang="en-ID"/>
                  </a:p>
                </p:txBody>
              </p:sp>
              <p:sp>
                <p:nvSpPr>
                  <p:cNvPr id="75" name="Freeform: Shape 74">
                    <a:extLst>
                      <a:ext uri="{FF2B5EF4-FFF2-40B4-BE49-F238E27FC236}">
                        <a16:creationId xmlns="" xmlns:a16="http://schemas.microsoft.com/office/drawing/2014/main" id="{1110A4A7-3B14-4B59-B66C-AAC42754DF3A}"/>
                      </a:ext>
                    </a:extLst>
                  </p:cNvPr>
                  <p:cNvSpPr/>
                  <p:nvPr/>
                </p:nvSpPr>
                <p:spPr>
                  <a:xfrm>
                    <a:off x="1392422" y="1838727"/>
                    <a:ext cx="144412" cy="99977"/>
                  </a:xfrm>
                  <a:custGeom>
                    <a:avLst/>
                    <a:gdLst>
                      <a:gd name="connsiteX0" fmla="*/ 0 w 144411"/>
                      <a:gd name="connsiteY0" fmla="*/ 57431 h 99977"/>
                      <a:gd name="connsiteX1" fmla="*/ 102754 w 144411"/>
                      <a:gd name="connsiteY1" fmla="*/ 0 h 99977"/>
                      <a:gd name="connsiteX2" fmla="*/ 149633 w 144411"/>
                      <a:gd name="connsiteY2" fmla="*/ 38325 h 99977"/>
                      <a:gd name="connsiteX3" fmla="*/ 26550 w 144411"/>
                      <a:gd name="connsiteY3" fmla="*/ 100644 h 99977"/>
                      <a:gd name="connsiteX4" fmla="*/ 0 w 144411"/>
                      <a:gd name="connsiteY4" fmla="*/ 57431 h 99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11" h="99977">
                        <a:moveTo>
                          <a:pt x="0" y="57431"/>
                        </a:moveTo>
                        <a:cubicBezTo>
                          <a:pt x="0" y="57431"/>
                          <a:pt x="56432" y="58431"/>
                          <a:pt x="102754" y="0"/>
                        </a:cubicBezTo>
                        <a:lnTo>
                          <a:pt x="149633" y="38325"/>
                        </a:lnTo>
                        <a:cubicBezTo>
                          <a:pt x="149633" y="38325"/>
                          <a:pt x="70317" y="100533"/>
                          <a:pt x="26550" y="100644"/>
                        </a:cubicBezTo>
                        <a:lnTo>
                          <a:pt x="0" y="57431"/>
                        </a:lnTo>
                        <a:close/>
                      </a:path>
                    </a:pathLst>
                  </a:custGeom>
                  <a:solidFill>
                    <a:srgbClr val="282828"/>
                  </a:solidFill>
                  <a:ln w="11100" cap="flat">
                    <a:noFill/>
                    <a:prstDash val="solid"/>
                    <a:miter/>
                  </a:ln>
                </p:spPr>
                <p:txBody>
                  <a:bodyPr rtlCol="0" anchor="ctr"/>
                  <a:lstStyle/>
                  <a:p>
                    <a:endParaRPr lang="en-ID"/>
                  </a:p>
                </p:txBody>
              </p:sp>
              <p:sp>
                <p:nvSpPr>
                  <p:cNvPr id="76" name="Freeform: Shape 75">
                    <a:extLst>
                      <a:ext uri="{FF2B5EF4-FFF2-40B4-BE49-F238E27FC236}">
                        <a16:creationId xmlns="" xmlns:a16="http://schemas.microsoft.com/office/drawing/2014/main" id="{7833D073-73C4-4C20-A5C1-5CD69B026282}"/>
                      </a:ext>
                    </a:extLst>
                  </p:cNvPr>
                  <p:cNvSpPr/>
                  <p:nvPr/>
                </p:nvSpPr>
                <p:spPr>
                  <a:xfrm>
                    <a:off x="1704796" y="1376055"/>
                    <a:ext cx="133303" cy="99977"/>
                  </a:xfrm>
                  <a:custGeom>
                    <a:avLst/>
                    <a:gdLst>
                      <a:gd name="connsiteX0" fmla="*/ 32326 w 133303"/>
                      <a:gd name="connsiteY0" fmla="*/ 0 h 99977"/>
                      <a:gd name="connsiteX1" fmla="*/ 140968 w 133303"/>
                      <a:gd name="connsiteY1" fmla="*/ 49211 h 99977"/>
                      <a:gd name="connsiteX2" fmla="*/ 123305 w 133303"/>
                      <a:gd name="connsiteY2" fmla="*/ 102310 h 99977"/>
                      <a:gd name="connsiteX3" fmla="*/ 0 w 133303"/>
                      <a:gd name="connsiteY3" fmla="*/ 40324 h 99977"/>
                      <a:gd name="connsiteX4" fmla="*/ 32326 w 133303"/>
                      <a:gd name="connsiteY4" fmla="*/ 0 h 99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03" h="99977">
                        <a:moveTo>
                          <a:pt x="32326" y="0"/>
                        </a:moveTo>
                        <a:cubicBezTo>
                          <a:pt x="32326" y="0"/>
                          <a:pt x="58098" y="42435"/>
                          <a:pt x="140968" y="49211"/>
                        </a:cubicBezTo>
                        <a:lnTo>
                          <a:pt x="123305" y="102310"/>
                        </a:lnTo>
                        <a:cubicBezTo>
                          <a:pt x="123305" y="102310"/>
                          <a:pt x="20884" y="72872"/>
                          <a:pt x="0" y="40324"/>
                        </a:cubicBezTo>
                        <a:lnTo>
                          <a:pt x="32326" y="0"/>
                        </a:lnTo>
                        <a:close/>
                      </a:path>
                    </a:pathLst>
                  </a:custGeom>
                  <a:solidFill>
                    <a:srgbClr val="282828"/>
                  </a:solidFill>
                  <a:ln w="11100" cap="flat">
                    <a:noFill/>
                    <a:prstDash val="solid"/>
                    <a:miter/>
                  </a:ln>
                </p:spPr>
                <p:txBody>
                  <a:bodyPr rtlCol="0" anchor="ctr"/>
                  <a:lstStyle/>
                  <a:p>
                    <a:endParaRPr lang="en-ID"/>
                  </a:p>
                </p:txBody>
              </p:sp>
              <p:sp>
                <p:nvSpPr>
                  <p:cNvPr id="77" name="Freeform: Shape 76">
                    <a:extLst>
                      <a:ext uri="{FF2B5EF4-FFF2-40B4-BE49-F238E27FC236}">
                        <a16:creationId xmlns="" xmlns:a16="http://schemas.microsoft.com/office/drawing/2014/main" id="{1A829AAF-9CB5-41EC-870E-7521D4E4FD5C}"/>
                      </a:ext>
                    </a:extLst>
                  </p:cNvPr>
                  <p:cNvSpPr/>
                  <p:nvPr/>
                </p:nvSpPr>
                <p:spPr>
                  <a:xfrm>
                    <a:off x="857433" y="1128444"/>
                    <a:ext cx="144412" cy="77760"/>
                  </a:xfrm>
                  <a:custGeom>
                    <a:avLst/>
                    <a:gdLst>
                      <a:gd name="connsiteX0" fmla="*/ 0 w 144411"/>
                      <a:gd name="connsiteY0" fmla="*/ 34548 h 77760"/>
                      <a:gd name="connsiteX1" fmla="*/ 116307 w 144411"/>
                      <a:gd name="connsiteY1" fmla="*/ 0 h 77760"/>
                      <a:gd name="connsiteX2" fmla="*/ 150744 w 144411"/>
                      <a:gd name="connsiteY2" fmla="*/ 46767 h 77760"/>
                      <a:gd name="connsiteX3" fmla="*/ 13330 w 144411"/>
                      <a:gd name="connsiteY3" fmla="*/ 81870 h 77760"/>
                      <a:gd name="connsiteX4" fmla="*/ 0 w 144411"/>
                      <a:gd name="connsiteY4" fmla="*/ 34548 h 77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11" h="77760">
                        <a:moveTo>
                          <a:pt x="0" y="34548"/>
                        </a:moveTo>
                        <a:cubicBezTo>
                          <a:pt x="0" y="34548"/>
                          <a:pt x="54432" y="47100"/>
                          <a:pt x="116307" y="0"/>
                        </a:cubicBezTo>
                        <a:lnTo>
                          <a:pt x="150744" y="46767"/>
                        </a:lnTo>
                        <a:cubicBezTo>
                          <a:pt x="150744" y="46767"/>
                          <a:pt x="55987" y="90757"/>
                          <a:pt x="13330" y="81870"/>
                        </a:cubicBezTo>
                        <a:lnTo>
                          <a:pt x="0" y="34548"/>
                        </a:lnTo>
                        <a:close/>
                      </a:path>
                    </a:pathLst>
                  </a:custGeom>
                  <a:solidFill>
                    <a:srgbClr val="282828"/>
                  </a:solidFill>
                  <a:ln w="11100" cap="flat">
                    <a:noFill/>
                    <a:prstDash val="solid"/>
                    <a:miter/>
                  </a:ln>
                </p:spPr>
                <p:txBody>
                  <a:bodyPr rtlCol="0" anchor="ctr"/>
                  <a:lstStyle/>
                  <a:p>
                    <a:endParaRPr lang="en-ID"/>
                  </a:p>
                </p:txBody>
              </p:sp>
              <p:sp>
                <p:nvSpPr>
                  <p:cNvPr id="78" name="Freeform: Shape 77">
                    <a:extLst>
                      <a:ext uri="{FF2B5EF4-FFF2-40B4-BE49-F238E27FC236}">
                        <a16:creationId xmlns="" xmlns:a16="http://schemas.microsoft.com/office/drawing/2014/main" id="{B2DB875A-E7BA-41E3-A30F-3E189087ABEA}"/>
                      </a:ext>
                    </a:extLst>
                  </p:cNvPr>
                  <p:cNvSpPr/>
                  <p:nvPr/>
                </p:nvSpPr>
                <p:spPr>
                  <a:xfrm>
                    <a:off x="1714905" y="713760"/>
                    <a:ext cx="122194" cy="111086"/>
                  </a:xfrm>
                  <a:custGeom>
                    <a:avLst/>
                    <a:gdLst>
                      <a:gd name="connsiteX0" fmla="*/ 0 w 122194"/>
                      <a:gd name="connsiteY0" fmla="*/ 83537 h 111085"/>
                      <a:gd name="connsiteX1" fmla="*/ 73539 w 122194"/>
                      <a:gd name="connsiteY1" fmla="*/ 0 h 111085"/>
                      <a:gd name="connsiteX2" fmla="*/ 133081 w 122194"/>
                      <a:gd name="connsiteY2" fmla="*/ 22550 h 111085"/>
                      <a:gd name="connsiteX3" fmla="*/ 42324 w 122194"/>
                      <a:gd name="connsiteY3" fmla="*/ 116529 h 111085"/>
                      <a:gd name="connsiteX4" fmla="*/ 0 w 122194"/>
                      <a:gd name="connsiteY4" fmla="*/ 83537 h 111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94" h="111085">
                        <a:moveTo>
                          <a:pt x="0" y="83537"/>
                        </a:moveTo>
                        <a:cubicBezTo>
                          <a:pt x="0" y="83537"/>
                          <a:pt x="53432" y="68207"/>
                          <a:pt x="73539" y="0"/>
                        </a:cubicBezTo>
                        <a:lnTo>
                          <a:pt x="133081" y="22550"/>
                        </a:lnTo>
                        <a:cubicBezTo>
                          <a:pt x="133081" y="22550"/>
                          <a:pt x="83537" y="103754"/>
                          <a:pt x="42324" y="116529"/>
                        </a:cubicBezTo>
                        <a:lnTo>
                          <a:pt x="0" y="83537"/>
                        </a:lnTo>
                        <a:close/>
                      </a:path>
                    </a:pathLst>
                  </a:custGeom>
                  <a:solidFill>
                    <a:srgbClr val="D83636"/>
                  </a:solidFill>
                  <a:ln w="11100" cap="flat">
                    <a:noFill/>
                    <a:prstDash val="solid"/>
                    <a:miter/>
                  </a:ln>
                </p:spPr>
                <p:txBody>
                  <a:bodyPr rtlCol="0" anchor="ctr"/>
                  <a:lstStyle/>
                  <a:p>
                    <a:endParaRPr lang="en-ID"/>
                  </a:p>
                </p:txBody>
              </p:sp>
              <p:sp>
                <p:nvSpPr>
                  <p:cNvPr id="79" name="Freeform: Shape 78">
                    <a:extLst>
                      <a:ext uri="{FF2B5EF4-FFF2-40B4-BE49-F238E27FC236}">
                        <a16:creationId xmlns="" xmlns:a16="http://schemas.microsoft.com/office/drawing/2014/main" id="{57633F28-F234-40BE-AA6C-436796CE1E64}"/>
                      </a:ext>
                    </a:extLst>
                  </p:cNvPr>
                  <p:cNvSpPr/>
                  <p:nvPr/>
                </p:nvSpPr>
                <p:spPr>
                  <a:xfrm>
                    <a:off x="1943630" y="-163040"/>
                    <a:ext cx="144412" cy="88869"/>
                  </a:xfrm>
                  <a:custGeom>
                    <a:avLst/>
                    <a:gdLst>
                      <a:gd name="connsiteX0" fmla="*/ 0 w 144411"/>
                      <a:gd name="connsiteY0" fmla="*/ 45545 h 88868"/>
                      <a:gd name="connsiteX1" fmla="*/ 110864 w 144411"/>
                      <a:gd name="connsiteY1" fmla="*/ 0 h 88868"/>
                      <a:gd name="connsiteX2" fmla="*/ 151410 w 144411"/>
                      <a:gd name="connsiteY2" fmla="*/ 43212 h 88868"/>
                      <a:gd name="connsiteX3" fmla="*/ 19662 w 144411"/>
                      <a:gd name="connsiteY3" fmla="*/ 91313 h 88868"/>
                      <a:gd name="connsiteX4" fmla="*/ 0 w 144411"/>
                      <a:gd name="connsiteY4" fmla="*/ 45545 h 8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11" h="88868">
                        <a:moveTo>
                          <a:pt x="0" y="45545"/>
                        </a:moveTo>
                        <a:cubicBezTo>
                          <a:pt x="0" y="45545"/>
                          <a:pt x="55765" y="52766"/>
                          <a:pt x="110864" y="0"/>
                        </a:cubicBezTo>
                        <a:lnTo>
                          <a:pt x="151410" y="43212"/>
                        </a:lnTo>
                        <a:cubicBezTo>
                          <a:pt x="151410" y="43212"/>
                          <a:pt x="63097" y="95978"/>
                          <a:pt x="19662" y="91313"/>
                        </a:cubicBezTo>
                        <a:lnTo>
                          <a:pt x="0" y="45545"/>
                        </a:lnTo>
                        <a:close/>
                      </a:path>
                    </a:pathLst>
                  </a:custGeom>
                  <a:solidFill>
                    <a:srgbClr val="FFFFFF"/>
                  </a:solidFill>
                  <a:ln w="11100" cap="flat">
                    <a:noFill/>
                    <a:prstDash val="solid"/>
                    <a:miter/>
                  </a:ln>
                </p:spPr>
                <p:txBody>
                  <a:bodyPr rtlCol="0" anchor="ctr"/>
                  <a:lstStyle/>
                  <a:p>
                    <a:endParaRPr lang="en-ID"/>
                  </a:p>
                </p:txBody>
              </p:sp>
              <p:sp>
                <p:nvSpPr>
                  <p:cNvPr id="80" name="Freeform: Shape 79">
                    <a:extLst>
                      <a:ext uri="{FF2B5EF4-FFF2-40B4-BE49-F238E27FC236}">
                        <a16:creationId xmlns="" xmlns:a16="http://schemas.microsoft.com/office/drawing/2014/main" id="{73355FB3-4EB1-4B1A-ADEE-7FC8F185096B}"/>
                      </a:ext>
                    </a:extLst>
                  </p:cNvPr>
                  <p:cNvSpPr/>
                  <p:nvPr/>
                </p:nvSpPr>
                <p:spPr>
                  <a:xfrm>
                    <a:off x="1782334" y="-658710"/>
                    <a:ext cx="144412" cy="88869"/>
                  </a:xfrm>
                  <a:custGeom>
                    <a:avLst/>
                    <a:gdLst>
                      <a:gd name="connsiteX0" fmla="*/ 150077 w 144411"/>
                      <a:gd name="connsiteY0" fmla="*/ 43661 h 88868"/>
                      <a:gd name="connsiteX1" fmla="*/ 45990 w 144411"/>
                      <a:gd name="connsiteY1" fmla="*/ 99426 h 88868"/>
                      <a:gd name="connsiteX2" fmla="*/ 0 w 144411"/>
                      <a:gd name="connsiteY2" fmla="*/ 60323 h 88868"/>
                      <a:gd name="connsiteX3" fmla="*/ 124527 w 144411"/>
                      <a:gd name="connsiteY3" fmla="*/ 4 h 88868"/>
                      <a:gd name="connsiteX4" fmla="*/ 150077 w 144411"/>
                      <a:gd name="connsiteY4" fmla="*/ 43661 h 8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11" h="88868">
                        <a:moveTo>
                          <a:pt x="150077" y="43661"/>
                        </a:moveTo>
                        <a:cubicBezTo>
                          <a:pt x="150077" y="43661"/>
                          <a:pt x="93645" y="41772"/>
                          <a:pt x="45990" y="99426"/>
                        </a:cubicBezTo>
                        <a:lnTo>
                          <a:pt x="0" y="60323"/>
                        </a:lnTo>
                        <a:cubicBezTo>
                          <a:pt x="0" y="60323"/>
                          <a:pt x="80648" y="-552"/>
                          <a:pt x="124527" y="4"/>
                        </a:cubicBezTo>
                        <a:lnTo>
                          <a:pt x="150077" y="43661"/>
                        </a:lnTo>
                        <a:close/>
                      </a:path>
                    </a:pathLst>
                  </a:custGeom>
                  <a:solidFill>
                    <a:srgbClr val="FFD278"/>
                  </a:solidFill>
                  <a:ln w="11100" cap="flat">
                    <a:noFill/>
                    <a:prstDash val="solid"/>
                    <a:miter/>
                  </a:ln>
                </p:spPr>
                <p:txBody>
                  <a:bodyPr rtlCol="0" anchor="ctr"/>
                  <a:lstStyle/>
                  <a:p>
                    <a:endParaRPr lang="en-ID"/>
                  </a:p>
                </p:txBody>
              </p:sp>
              <p:sp>
                <p:nvSpPr>
                  <p:cNvPr id="81" name="Freeform: Shape 80">
                    <a:extLst>
                      <a:ext uri="{FF2B5EF4-FFF2-40B4-BE49-F238E27FC236}">
                        <a16:creationId xmlns="" xmlns:a16="http://schemas.microsoft.com/office/drawing/2014/main" id="{72B879E1-DE6F-484D-BD14-2CD08D7B7137}"/>
                      </a:ext>
                    </a:extLst>
                  </p:cNvPr>
                  <p:cNvSpPr/>
                  <p:nvPr/>
                </p:nvSpPr>
                <p:spPr>
                  <a:xfrm>
                    <a:off x="2389418" y="513695"/>
                    <a:ext cx="77760" cy="111086"/>
                  </a:xfrm>
                  <a:custGeom>
                    <a:avLst/>
                    <a:gdLst>
                      <a:gd name="connsiteX0" fmla="*/ 0 w 77760"/>
                      <a:gd name="connsiteY0" fmla="*/ 106198 h 111085"/>
                      <a:gd name="connsiteX1" fmla="*/ 19440 w 77760"/>
                      <a:gd name="connsiteY1" fmla="*/ 3333 h 111085"/>
                      <a:gd name="connsiteX2" fmla="*/ 84536 w 77760"/>
                      <a:gd name="connsiteY2" fmla="*/ 0 h 111085"/>
                      <a:gd name="connsiteX3" fmla="*/ 55543 w 77760"/>
                      <a:gd name="connsiteY3" fmla="*/ 118751 h 111085"/>
                      <a:gd name="connsiteX4" fmla="*/ 0 w 77760"/>
                      <a:gd name="connsiteY4" fmla="*/ 106198 h 111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 h="111085">
                        <a:moveTo>
                          <a:pt x="0" y="106198"/>
                        </a:moveTo>
                        <a:cubicBezTo>
                          <a:pt x="0" y="106198"/>
                          <a:pt x="38991" y="71761"/>
                          <a:pt x="19440" y="3333"/>
                        </a:cubicBezTo>
                        <a:lnTo>
                          <a:pt x="84536" y="0"/>
                        </a:lnTo>
                        <a:cubicBezTo>
                          <a:pt x="84536" y="0"/>
                          <a:pt x="85092" y="91424"/>
                          <a:pt x="55543" y="118751"/>
                        </a:cubicBezTo>
                        <a:lnTo>
                          <a:pt x="0" y="106198"/>
                        </a:lnTo>
                        <a:close/>
                      </a:path>
                    </a:pathLst>
                  </a:custGeom>
                  <a:solidFill>
                    <a:srgbClr val="D83636"/>
                  </a:solidFill>
                  <a:ln w="11100" cap="flat">
                    <a:noFill/>
                    <a:prstDash val="solid"/>
                    <a:miter/>
                  </a:ln>
                </p:spPr>
                <p:txBody>
                  <a:bodyPr rtlCol="0" anchor="ctr"/>
                  <a:lstStyle/>
                  <a:p>
                    <a:endParaRPr lang="en-ID"/>
                  </a:p>
                </p:txBody>
              </p:sp>
              <p:sp>
                <p:nvSpPr>
                  <p:cNvPr id="82" name="Freeform: Shape 81">
                    <a:extLst>
                      <a:ext uri="{FF2B5EF4-FFF2-40B4-BE49-F238E27FC236}">
                        <a16:creationId xmlns="" xmlns:a16="http://schemas.microsoft.com/office/drawing/2014/main" id="{6E8DC6B3-6F35-4056-BF8D-10F560350376}"/>
                      </a:ext>
                    </a:extLst>
                  </p:cNvPr>
                  <p:cNvSpPr/>
                  <p:nvPr/>
                </p:nvSpPr>
                <p:spPr>
                  <a:xfrm>
                    <a:off x="2207237" y="1598004"/>
                    <a:ext cx="133303" cy="99977"/>
                  </a:xfrm>
                  <a:custGeom>
                    <a:avLst/>
                    <a:gdLst>
                      <a:gd name="connsiteX0" fmla="*/ 37769 w 133303"/>
                      <a:gd name="connsiteY0" fmla="*/ 0 h 99977"/>
                      <a:gd name="connsiteX1" fmla="*/ 138746 w 133303"/>
                      <a:gd name="connsiteY1" fmla="*/ 59653 h 99977"/>
                      <a:gd name="connsiteX2" fmla="*/ 113863 w 133303"/>
                      <a:gd name="connsiteY2" fmla="*/ 110641 h 99977"/>
                      <a:gd name="connsiteX3" fmla="*/ 0 w 133303"/>
                      <a:gd name="connsiteY3" fmla="*/ 36769 h 99977"/>
                      <a:gd name="connsiteX4" fmla="*/ 37769 w 133303"/>
                      <a:gd name="connsiteY4" fmla="*/ 0 h 99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03" h="99977">
                        <a:moveTo>
                          <a:pt x="37769" y="0"/>
                        </a:moveTo>
                        <a:cubicBezTo>
                          <a:pt x="37769" y="0"/>
                          <a:pt x="57431" y="44768"/>
                          <a:pt x="138746" y="59653"/>
                        </a:cubicBezTo>
                        <a:lnTo>
                          <a:pt x="113863" y="110641"/>
                        </a:lnTo>
                        <a:cubicBezTo>
                          <a:pt x="113863" y="110641"/>
                          <a:pt x="16330" y="71206"/>
                          <a:pt x="0" y="36769"/>
                        </a:cubicBezTo>
                        <a:lnTo>
                          <a:pt x="37769" y="0"/>
                        </a:lnTo>
                        <a:close/>
                      </a:path>
                    </a:pathLst>
                  </a:custGeom>
                  <a:solidFill>
                    <a:srgbClr val="FFD278"/>
                  </a:solidFill>
                  <a:ln w="11100" cap="flat">
                    <a:noFill/>
                    <a:prstDash val="solid"/>
                    <a:miter/>
                  </a:ln>
                </p:spPr>
                <p:txBody>
                  <a:bodyPr rtlCol="0" anchor="ctr"/>
                  <a:lstStyle/>
                  <a:p>
                    <a:endParaRPr lang="en-ID"/>
                  </a:p>
                </p:txBody>
              </p:sp>
              <p:sp>
                <p:nvSpPr>
                  <p:cNvPr id="83" name="Freeform: Shape 82">
                    <a:extLst>
                      <a:ext uri="{FF2B5EF4-FFF2-40B4-BE49-F238E27FC236}">
                        <a16:creationId xmlns="" xmlns:a16="http://schemas.microsoft.com/office/drawing/2014/main" id="{0E05AB62-AA4A-452C-B59F-28EE0065AFAA}"/>
                      </a:ext>
                    </a:extLst>
                  </p:cNvPr>
                  <p:cNvSpPr/>
                  <p:nvPr/>
                </p:nvSpPr>
                <p:spPr>
                  <a:xfrm>
                    <a:off x="2591594" y="2041570"/>
                    <a:ext cx="144412" cy="88869"/>
                  </a:xfrm>
                  <a:custGeom>
                    <a:avLst/>
                    <a:gdLst>
                      <a:gd name="connsiteX0" fmla="*/ 0 w 144411"/>
                      <a:gd name="connsiteY0" fmla="*/ 44212 h 88868"/>
                      <a:gd name="connsiteX1" fmla="*/ 111641 w 144411"/>
                      <a:gd name="connsiteY1" fmla="*/ 0 h 88868"/>
                      <a:gd name="connsiteX2" fmla="*/ 151410 w 144411"/>
                      <a:gd name="connsiteY2" fmla="*/ 43657 h 88868"/>
                      <a:gd name="connsiteX3" fmla="*/ 18773 w 144411"/>
                      <a:gd name="connsiteY3" fmla="*/ 90091 h 88868"/>
                      <a:gd name="connsiteX4" fmla="*/ 0 w 144411"/>
                      <a:gd name="connsiteY4" fmla="*/ 44212 h 8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11" h="88868">
                        <a:moveTo>
                          <a:pt x="0" y="44212"/>
                        </a:moveTo>
                        <a:cubicBezTo>
                          <a:pt x="0" y="44212"/>
                          <a:pt x="55654" y="52099"/>
                          <a:pt x="111641" y="0"/>
                        </a:cubicBezTo>
                        <a:lnTo>
                          <a:pt x="151410" y="43657"/>
                        </a:lnTo>
                        <a:cubicBezTo>
                          <a:pt x="151410" y="43657"/>
                          <a:pt x="62208" y="95423"/>
                          <a:pt x="18773" y="90091"/>
                        </a:cubicBezTo>
                        <a:lnTo>
                          <a:pt x="0" y="44212"/>
                        </a:lnTo>
                        <a:close/>
                      </a:path>
                    </a:pathLst>
                  </a:custGeom>
                  <a:solidFill>
                    <a:srgbClr val="D83636"/>
                  </a:solidFill>
                  <a:ln w="11100" cap="flat">
                    <a:noFill/>
                    <a:prstDash val="solid"/>
                    <a:miter/>
                  </a:ln>
                </p:spPr>
                <p:txBody>
                  <a:bodyPr rtlCol="0" anchor="ctr"/>
                  <a:lstStyle/>
                  <a:p>
                    <a:endParaRPr lang="en-ID"/>
                  </a:p>
                </p:txBody>
              </p:sp>
              <p:sp>
                <p:nvSpPr>
                  <p:cNvPr id="84" name="Freeform: Shape 83">
                    <a:extLst>
                      <a:ext uri="{FF2B5EF4-FFF2-40B4-BE49-F238E27FC236}">
                        <a16:creationId xmlns="" xmlns:a16="http://schemas.microsoft.com/office/drawing/2014/main" id="{A3877877-AC86-489D-B679-D0271A8C0DE9}"/>
                      </a:ext>
                    </a:extLst>
                  </p:cNvPr>
                  <p:cNvSpPr/>
                  <p:nvPr/>
                </p:nvSpPr>
                <p:spPr>
                  <a:xfrm>
                    <a:off x="1841987" y="2084668"/>
                    <a:ext cx="144412" cy="88869"/>
                  </a:xfrm>
                  <a:custGeom>
                    <a:avLst/>
                    <a:gdLst>
                      <a:gd name="connsiteX0" fmla="*/ 150077 w 144411"/>
                      <a:gd name="connsiteY0" fmla="*/ 43660 h 88868"/>
                      <a:gd name="connsiteX1" fmla="*/ 45990 w 144411"/>
                      <a:gd name="connsiteY1" fmla="*/ 99426 h 88868"/>
                      <a:gd name="connsiteX2" fmla="*/ 0 w 144411"/>
                      <a:gd name="connsiteY2" fmla="*/ 60323 h 88868"/>
                      <a:gd name="connsiteX3" fmla="*/ 124527 w 144411"/>
                      <a:gd name="connsiteY3" fmla="*/ 4 h 88868"/>
                      <a:gd name="connsiteX4" fmla="*/ 150077 w 144411"/>
                      <a:gd name="connsiteY4" fmla="*/ 43660 h 8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11" h="88868">
                        <a:moveTo>
                          <a:pt x="150077" y="43660"/>
                        </a:moveTo>
                        <a:cubicBezTo>
                          <a:pt x="150077" y="43660"/>
                          <a:pt x="93645" y="41772"/>
                          <a:pt x="45990" y="99426"/>
                        </a:cubicBezTo>
                        <a:lnTo>
                          <a:pt x="0" y="60323"/>
                        </a:lnTo>
                        <a:cubicBezTo>
                          <a:pt x="0" y="60323"/>
                          <a:pt x="80648" y="-552"/>
                          <a:pt x="124527" y="4"/>
                        </a:cubicBezTo>
                        <a:lnTo>
                          <a:pt x="150077" y="43660"/>
                        </a:lnTo>
                        <a:close/>
                      </a:path>
                    </a:pathLst>
                  </a:custGeom>
                  <a:solidFill>
                    <a:srgbClr val="D83636"/>
                  </a:solidFill>
                  <a:ln w="11100" cap="flat">
                    <a:noFill/>
                    <a:prstDash val="solid"/>
                    <a:miter/>
                  </a:ln>
                </p:spPr>
                <p:txBody>
                  <a:bodyPr rtlCol="0" anchor="ctr"/>
                  <a:lstStyle/>
                  <a:p>
                    <a:endParaRPr lang="en-ID"/>
                  </a:p>
                </p:txBody>
              </p:sp>
              <p:sp>
                <p:nvSpPr>
                  <p:cNvPr id="85" name="Freeform: Shape 84">
                    <a:extLst>
                      <a:ext uri="{FF2B5EF4-FFF2-40B4-BE49-F238E27FC236}">
                        <a16:creationId xmlns="" xmlns:a16="http://schemas.microsoft.com/office/drawing/2014/main" id="{096840B6-2B65-44F6-81C7-BC41A4EE700C}"/>
                      </a:ext>
                    </a:extLst>
                  </p:cNvPr>
                  <p:cNvSpPr/>
                  <p:nvPr/>
                </p:nvSpPr>
                <p:spPr>
                  <a:xfrm>
                    <a:off x="2670576" y="-306563"/>
                    <a:ext cx="133303" cy="111086"/>
                  </a:xfrm>
                  <a:custGeom>
                    <a:avLst/>
                    <a:gdLst>
                      <a:gd name="connsiteX0" fmla="*/ 42435 w 133303"/>
                      <a:gd name="connsiteY0" fmla="*/ 0 h 111085"/>
                      <a:gd name="connsiteX1" fmla="*/ 134636 w 133303"/>
                      <a:gd name="connsiteY1" fmla="*/ 69095 h 111085"/>
                      <a:gd name="connsiteX2" fmla="*/ 102977 w 133303"/>
                      <a:gd name="connsiteY2" fmla="*/ 117307 h 111085"/>
                      <a:gd name="connsiteX3" fmla="*/ 0 w 133303"/>
                      <a:gd name="connsiteY3" fmla="*/ 32881 h 111085"/>
                      <a:gd name="connsiteX4" fmla="*/ 42435 w 133303"/>
                      <a:gd name="connsiteY4" fmla="*/ 0 h 111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03" h="111085">
                        <a:moveTo>
                          <a:pt x="42435" y="0"/>
                        </a:moveTo>
                        <a:cubicBezTo>
                          <a:pt x="42435" y="0"/>
                          <a:pt x="55876" y="46323"/>
                          <a:pt x="134636" y="69095"/>
                        </a:cubicBezTo>
                        <a:lnTo>
                          <a:pt x="102977" y="117307"/>
                        </a:lnTo>
                        <a:cubicBezTo>
                          <a:pt x="102977" y="117307"/>
                          <a:pt x="11442" y="68651"/>
                          <a:pt x="0" y="32881"/>
                        </a:cubicBezTo>
                        <a:lnTo>
                          <a:pt x="42435" y="0"/>
                        </a:lnTo>
                        <a:close/>
                      </a:path>
                    </a:pathLst>
                  </a:custGeom>
                  <a:solidFill>
                    <a:srgbClr val="FFD278"/>
                  </a:solidFill>
                  <a:ln w="11100" cap="flat">
                    <a:noFill/>
                    <a:prstDash val="solid"/>
                    <a:miter/>
                  </a:ln>
                </p:spPr>
                <p:txBody>
                  <a:bodyPr rtlCol="0" anchor="ctr"/>
                  <a:lstStyle/>
                  <a:p>
                    <a:endParaRPr lang="en-ID"/>
                  </a:p>
                </p:txBody>
              </p:sp>
              <p:sp>
                <p:nvSpPr>
                  <p:cNvPr id="86" name="Freeform: Shape 85">
                    <a:extLst>
                      <a:ext uri="{FF2B5EF4-FFF2-40B4-BE49-F238E27FC236}">
                        <a16:creationId xmlns="" xmlns:a16="http://schemas.microsoft.com/office/drawing/2014/main" id="{101EE2BE-119F-49C5-87CC-1B5F67D1F47B}"/>
                      </a:ext>
                    </a:extLst>
                  </p:cNvPr>
                  <p:cNvSpPr/>
                  <p:nvPr/>
                </p:nvSpPr>
                <p:spPr>
                  <a:xfrm>
                    <a:off x="1793553" y="-939757"/>
                    <a:ext cx="144412" cy="88869"/>
                  </a:xfrm>
                  <a:custGeom>
                    <a:avLst/>
                    <a:gdLst>
                      <a:gd name="connsiteX0" fmla="*/ 150077 w 144411"/>
                      <a:gd name="connsiteY0" fmla="*/ 43661 h 88868"/>
                      <a:gd name="connsiteX1" fmla="*/ 45990 w 144411"/>
                      <a:gd name="connsiteY1" fmla="*/ 99426 h 88868"/>
                      <a:gd name="connsiteX2" fmla="*/ 0 w 144411"/>
                      <a:gd name="connsiteY2" fmla="*/ 60323 h 88868"/>
                      <a:gd name="connsiteX3" fmla="*/ 124527 w 144411"/>
                      <a:gd name="connsiteY3" fmla="*/ 4 h 88868"/>
                      <a:gd name="connsiteX4" fmla="*/ 150077 w 144411"/>
                      <a:gd name="connsiteY4" fmla="*/ 43661 h 8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11" h="88868">
                        <a:moveTo>
                          <a:pt x="150077" y="43661"/>
                        </a:moveTo>
                        <a:cubicBezTo>
                          <a:pt x="150077" y="43661"/>
                          <a:pt x="93645" y="41772"/>
                          <a:pt x="45990" y="99426"/>
                        </a:cubicBezTo>
                        <a:lnTo>
                          <a:pt x="0" y="60323"/>
                        </a:lnTo>
                        <a:cubicBezTo>
                          <a:pt x="0" y="60323"/>
                          <a:pt x="80648" y="-552"/>
                          <a:pt x="124527" y="4"/>
                        </a:cubicBezTo>
                        <a:lnTo>
                          <a:pt x="150077" y="43661"/>
                        </a:lnTo>
                        <a:close/>
                      </a:path>
                    </a:pathLst>
                  </a:custGeom>
                  <a:solidFill>
                    <a:srgbClr val="FFFFFF"/>
                  </a:solidFill>
                  <a:ln w="11100" cap="flat">
                    <a:noFill/>
                    <a:prstDash val="solid"/>
                    <a:miter/>
                  </a:ln>
                </p:spPr>
                <p:txBody>
                  <a:bodyPr rtlCol="0" anchor="ctr"/>
                  <a:lstStyle/>
                  <a:p>
                    <a:endParaRPr lang="en-ID"/>
                  </a:p>
                </p:txBody>
              </p:sp>
            </p:grpSp>
          </p:grpSp>
          <p:sp>
            <p:nvSpPr>
              <p:cNvPr id="87" name="Freeform: Shape 86">
                <a:extLst>
                  <a:ext uri="{FF2B5EF4-FFF2-40B4-BE49-F238E27FC236}">
                    <a16:creationId xmlns="" xmlns:a16="http://schemas.microsoft.com/office/drawing/2014/main" id="{004C7DF6-DE18-4BF9-97C0-D9A077FA1512}"/>
                  </a:ext>
                </a:extLst>
              </p:cNvPr>
              <p:cNvSpPr/>
              <p:nvPr/>
            </p:nvSpPr>
            <p:spPr>
              <a:xfrm>
                <a:off x="939192" y="-479635"/>
                <a:ext cx="2432781" cy="4810019"/>
              </a:xfrm>
              <a:custGeom>
                <a:avLst/>
                <a:gdLst>
                  <a:gd name="connsiteX0" fmla="*/ 0 w 2432780"/>
                  <a:gd name="connsiteY0" fmla="*/ 0 h 4810019"/>
                  <a:gd name="connsiteX1" fmla="*/ 2436002 w 2432780"/>
                  <a:gd name="connsiteY1" fmla="*/ 0 h 4810019"/>
                  <a:gd name="connsiteX2" fmla="*/ 2436002 w 2432780"/>
                  <a:gd name="connsiteY2" fmla="*/ 4819906 h 4810019"/>
                  <a:gd name="connsiteX3" fmla="*/ 0 w 2432780"/>
                  <a:gd name="connsiteY3" fmla="*/ 4819906 h 4810019"/>
                </a:gdLst>
                <a:ahLst/>
                <a:cxnLst>
                  <a:cxn ang="0">
                    <a:pos x="connsiteX0" y="connsiteY0"/>
                  </a:cxn>
                  <a:cxn ang="0">
                    <a:pos x="connsiteX1" y="connsiteY1"/>
                  </a:cxn>
                  <a:cxn ang="0">
                    <a:pos x="connsiteX2" y="connsiteY2"/>
                  </a:cxn>
                  <a:cxn ang="0">
                    <a:pos x="connsiteX3" y="connsiteY3"/>
                  </a:cxn>
                </a:cxnLst>
                <a:rect l="l" t="t" r="r" b="b"/>
                <a:pathLst>
                  <a:path w="2432780" h="4810019">
                    <a:moveTo>
                      <a:pt x="0" y="0"/>
                    </a:moveTo>
                    <a:lnTo>
                      <a:pt x="2436002" y="0"/>
                    </a:lnTo>
                    <a:lnTo>
                      <a:pt x="2436002" y="4819906"/>
                    </a:lnTo>
                    <a:lnTo>
                      <a:pt x="0" y="4819906"/>
                    </a:lnTo>
                    <a:close/>
                  </a:path>
                </a:pathLst>
              </a:custGeom>
              <a:noFill/>
              <a:ln w="11100" cap="flat">
                <a:noFill/>
                <a:prstDash val="solid"/>
                <a:miter/>
              </a:ln>
            </p:spPr>
            <p:txBody>
              <a:bodyPr rtlCol="0" anchor="ctr"/>
              <a:lstStyle/>
              <a:p>
                <a:endParaRPr lang="en-ID"/>
              </a:p>
            </p:txBody>
          </p:sp>
          <p:grpSp>
            <p:nvGrpSpPr>
              <p:cNvPr id="88" name="Graphic 5">
                <a:extLst>
                  <a:ext uri="{FF2B5EF4-FFF2-40B4-BE49-F238E27FC236}">
                    <a16:creationId xmlns="" xmlns:a16="http://schemas.microsoft.com/office/drawing/2014/main" id="{3EA3DBB0-8FEB-4FD7-AECE-3B9E822380B9}"/>
                  </a:ext>
                </a:extLst>
              </p:cNvPr>
              <p:cNvGrpSpPr/>
              <p:nvPr/>
            </p:nvGrpSpPr>
            <p:grpSpPr>
              <a:xfrm>
                <a:off x="939192" y="244755"/>
                <a:ext cx="2734601" cy="4085629"/>
                <a:chOff x="939192" y="244755"/>
                <a:chExt cx="2734601" cy="4085629"/>
              </a:xfrm>
              <a:solidFill>
                <a:schemeClr val="accent1"/>
              </a:solidFill>
            </p:grpSpPr>
            <p:sp>
              <p:nvSpPr>
                <p:cNvPr id="89" name="Freeform: Shape 88">
                  <a:extLst>
                    <a:ext uri="{FF2B5EF4-FFF2-40B4-BE49-F238E27FC236}">
                      <a16:creationId xmlns="" xmlns:a16="http://schemas.microsoft.com/office/drawing/2014/main" id="{7ADDA416-97A0-4B70-A846-13A6C74B0C6E}"/>
                    </a:ext>
                  </a:extLst>
                </p:cNvPr>
                <p:cNvSpPr/>
                <p:nvPr/>
              </p:nvSpPr>
              <p:spPr>
                <a:xfrm>
                  <a:off x="3267663" y="2294846"/>
                  <a:ext cx="177737" cy="99977"/>
                </a:xfrm>
                <a:custGeom>
                  <a:avLst/>
                  <a:gdLst>
                    <a:gd name="connsiteX0" fmla="*/ 0 w 177737"/>
                    <a:gd name="connsiteY0" fmla="*/ 81981 h 99977"/>
                    <a:gd name="connsiteX1" fmla="*/ 43879 w 177737"/>
                    <a:gd name="connsiteY1" fmla="*/ 43657 h 99977"/>
                    <a:gd name="connsiteX2" fmla="*/ 70095 w 177737"/>
                    <a:gd name="connsiteY2" fmla="*/ 0 h 99977"/>
                    <a:gd name="connsiteX3" fmla="*/ 148078 w 177737"/>
                    <a:gd name="connsiteY3" fmla="*/ 55876 h 99977"/>
                    <a:gd name="connsiteX4" fmla="*/ 163407 w 177737"/>
                    <a:gd name="connsiteY4" fmla="*/ 71761 h 99977"/>
                    <a:gd name="connsiteX5" fmla="*/ 178848 w 177737"/>
                    <a:gd name="connsiteY5" fmla="*/ 101754 h 99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7737" h="99977">
                      <a:moveTo>
                        <a:pt x="0" y="81981"/>
                      </a:moveTo>
                      <a:lnTo>
                        <a:pt x="43879" y="43657"/>
                      </a:lnTo>
                      <a:lnTo>
                        <a:pt x="70095" y="0"/>
                      </a:lnTo>
                      <a:lnTo>
                        <a:pt x="148078" y="55876"/>
                      </a:lnTo>
                      <a:lnTo>
                        <a:pt x="163407" y="71761"/>
                      </a:lnTo>
                      <a:lnTo>
                        <a:pt x="178848" y="101754"/>
                      </a:lnTo>
                      <a:close/>
                    </a:path>
                  </a:pathLst>
                </a:custGeom>
                <a:solidFill>
                  <a:srgbClr val="FFB9A1"/>
                </a:solidFill>
                <a:ln w="11100" cap="flat">
                  <a:noFill/>
                  <a:prstDash val="solid"/>
                  <a:miter/>
                </a:ln>
              </p:spPr>
              <p:txBody>
                <a:bodyPr rtlCol="0" anchor="ctr"/>
                <a:lstStyle/>
                <a:p>
                  <a:endParaRPr lang="en-ID"/>
                </a:p>
              </p:txBody>
            </p:sp>
            <p:sp>
              <p:nvSpPr>
                <p:cNvPr id="90" name="Freeform: Shape 89">
                  <a:extLst>
                    <a:ext uri="{FF2B5EF4-FFF2-40B4-BE49-F238E27FC236}">
                      <a16:creationId xmlns="" xmlns:a16="http://schemas.microsoft.com/office/drawing/2014/main" id="{5160841F-2D96-49FA-A2DD-B78792D8C1A6}"/>
                    </a:ext>
                  </a:extLst>
                </p:cNvPr>
                <p:cNvSpPr/>
                <p:nvPr/>
              </p:nvSpPr>
              <p:spPr>
                <a:xfrm>
                  <a:off x="3000168" y="2298969"/>
                  <a:ext cx="466561" cy="188846"/>
                </a:xfrm>
                <a:custGeom>
                  <a:avLst/>
                  <a:gdLst>
                    <a:gd name="connsiteX0" fmla="*/ 476003 w 466560"/>
                    <a:gd name="connsiteY0" fmla="*/ 195277 h 188846"/>
                    <a:gd name="connsiteX1" fmla="*/ 446343 w 466560"/>
                    <a:gd name="connsiteY1" fmla="*/ 80525 h 188846"/>
                    <a:gd name="connsiteX2" fmla="*/ 194511 w 466560"/>
                    <a:gd name="connsiteY2" fmla="*/ 80525 h 188846"/>
                    <a:gd name="connsiteX3" fmla="*/ 89979 w 466560"/>
                    <a:gd name="connsiteY3" fmla="*/ 39423 h 188846"/>
                    <a:gd name="connsiteX4" fmla="*/ 49544 w 466560"/>
                    <a:gd name="connsiteY4" fmla="*/ 4542 h 188846"/>
                    <a:gd name="connsiteX5" fmla="*/ 0 w 466560"/>
                    <a:gd name="connsiteY5" fmla="*/ 4542 h 188846"/>
                    <a:gd name="connsiteX6" fmla="*/ 57765 w 466560"/>
                    <a:gd name="connsiteY6" fmla="*/ 75637 h 188846"/>
                    <a:gd name="connsiteX7" fmla="*/ 203620 w 466560"/>
                    <a:gd name="connsiteY7" fmla="*/ 165284 h 188846"/>
                    <a:gd name="connsiteX8" fmla="*/ 472670 w 466560"/>
                    <a:gd name="connsiteY8" fmla="*/ 195388 h 188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6560" h="188846">
                      <a:moveTo>
                        <a:pt x="476003" y="195277"/>
                      </a:moveTo>
                      <a:lnTo>
                        <a:pt x="446343" y="80525"/>
                      </a:lnTo>
                      <a:lnTo>
                        <a:pt x="194511" y="80525"/>
                      </a:lnTo>
                      <a:cubicBezTo>
                        <a:pt x="194511" y="80525"/>
                        <a:pt x="133192" y="65973"/>
                        <a:pt x="89979" y="39423"/>
                      </a:cubicBezTo>
                      <a:lnTo>
                        <a:pt x="49544" y="4542"/>
                      </a:lnTo>
                      <a:cubicBezTo>
                        <a:pt x="49544" y="4542"/>
                        <a:pt x="20440" y="-5678"/>
                        <a:pt x="0" y="4542"/>
                      </a:cubicBezTo>
                      <a:cubicBezTo>
                        <a:pt x="0" y="4542"/>
                        <a:pt x="49211" y="61196"/>
                        <a:pt x="57765" y="75637"/>
                      </a:cubicBezTo>
                      <a:cubicBezTo>
                        <a:pt x="66318" y="90078"/>
                        <a:pt x="203620" y="165284"/>
                        <a:pt x="203620" y="165284"/>
                      </a:cubicBezTo>
                      <a:lnTo>
                        <a:pt x="472670" y="195388"/>
                      </a:lnTo>
                    </a:path>
                  </a:pathLst>
                </a:custGeom>
                <a:solidFill>
                  <a:srgbClr val="FFB9A1"/>
                </a:solidFill>
                <a:ln w="11100" cap="flat">
                  <a:noFill/>
                  <a:prstDash val="solid"/>
                  <a:miter/>
                </a:ln>
              </p:spPr>
              <p:txBody>
                <a:bodyPr rtlCol="0" anchor="ctr"/>
                <a:lstStyle/>
                <a:p>
                  <a:endParaRPr lang="en-ID"/>
                </a:p>
              </p:txBody>
            </p:sp>
            <p:grpSp>
              <p:nvGrpSpPr>
                <p:cNvPr id="91" name="Graphic 5">
                  <a:extLst>
                    <a:ext uri="{FF2B5EF4-FFF2-40B4-BE49-F238E27FC236}">
                      <a16:creationId xmlns="" xmlns:a16="http://schemas.microsoft.com/office/drawing/2014/main" id="{3EA3DBB0-8FEB-4FD7-AECE-3B9E822380B9}"/>
                    </a:ext>
                  </a:extLst>
                </p:cNvPr>
                <p:cNvGrpSpPr/>
                <p:nvPr/>
              </p:nvGrpSpPr>
              <p:grpSpPr>
                <a:xfrm>
                  <a:off x="1567935" y="244755"/>
                  <a:ext cx="699841" cy="999773"/>
                  <a:chOff x="1567935" y="244755"/>
                  <a:chExt cx="699841" cy="999773"/>
                </a:xfrm>
                <a:solidFill>
                  <a:schemeClr val="accent1"/>
                </a:solidFill>
              </p:grpSpPr>
              <p:sp>
                <p:nvSpPr>
                  <p:cNvPr id="92" name="Freeform: Shape 91">
                    <a:extLst>
                      <a:ext uri="{FF2B5EF4-FFF2-40B4-BE49-F238E27FC236}">
                        <a16:creationId xmlns="" xmlns:a16="http://schemas.microsoft.com/office/drawing/2014/main" id="{7F39F355-7E3C-4305-BED2-7FF2C75CB28B}"/>
                      </a:ext>
                    </a:extLst>
                  </p:cNvPr>
                  <p:cNvSpPr/>
                  <p:nvPr/>
                </p:nvSpPr>
                <p:spPr>
                  <a:xfrm>
                    <a:off x="1596931" y="276304"/>
                    <a:ext cx="677624" cy="966447"/>
                  </a:xfrm>
                  <a:custGeom>
                    <a:avLst/>
                    <a:gdLst>
                      <a:gd name="connsiteX0" fmla="*/ 0 w 677623"/>
                      <a:gd name="connsiteY0" fmla="*/ 973335 h 966447"/>
                      <a:gd name="connsiteX1" fmla="*/ 678402 w 677623"/>
                      <a:gd name="connsiteY1" fmla="*/ 680068 h 966447"/>
                      <a:gd name="connsiteX2" fmla="*/ 34881 w 677623"/>
                      <a:gd name="connsiteY2" fmla="*/ 0 h 966447"/>
                    </a:gdLst>
                    <a:ahLst/>
                    <a:cxnLst>
                      <a:cxn ang="0">
                        <a:pos x="connsiteX0" y="connsiteY0"/>
                      </a:cxn>
                      <a:cxn ang="0">
                        <a:pos x="connsiteX1" y="connsiteY1"/>
                      </a:cxn>
                      <a:cxn ang="0">
                        <a:pos x="connsiteX2" y="connsiteY2"/>
                      </a:cxn>
                    </a:cxnLst>
                    <a:rect l="l" t="t" r="r" b="b"/>
                    <a:pathLst>
                      <a:path w="677623" h="966447">
                        <a:moveTo>
                          <a:pt x="0" y="973335"/>
                        </a:moveTo>
                        <a:lnTo>
                          <a:pt x="678402" y="680068"/>
                        </a:lnTo>
                        <a:lnTo>
                          <a:pt x="34881" y="0"/>
                        </a:lnTo>
                        <a:close/>
                      </a:path>
                    </a:pathLst>
                  </a:custGeom>
                  <a:solidFill>
                    <a:srgbClr val="E6332A"/>
                  </a:solidFill>
                  <a:ln w="11100" cap="flat">
                    <a:noFill/>
                    <a:prstDash val="solid"/>
                    <a:miter/>
                  </a:ln>
                </p:spPr>
                <p:txBody>
                  <a:bodyPr rtlCol="0" anchor="ctr"/>
                  <a:lstStyle/>
                  <a:p>
                    <a:endParaRPr lang="en-ID"/>
                  </a:p>
                </p:txBody>
              </p:sp>
              <p:sp>
                <p:nvSpPr>
                  <p:cNvPr id="93" name="Freeform: Shape 92">
                    <a:extLst>
                      <a:ext uri="{FF2B5EF4-FFF2-40B4-BE49-F238E27FC236}">
                        <a16:creationId xmlns="" xmlns:a16="http://schemas.microsoft.com/office/drawing/2014/main" id="{8230B0AF-7D48-453B-B65B-3DA83B482AD0}"/>
                      </a:ext>
                    </a:extLst>
                  </p:cNvPr>
                  <p:cNvSpPr/>
                  <p:nvPr/>
                </p:nvSpPr>
                <p:spPr>
                  <a:xfrm>
                    <a:off x="1567935" y="244755"/>
                    <a:ext cx="122194" cy="99977"/>
                  </a:xfrm>
                  <a:custGeom>
                    <a:avLst/>
                    <a:gdLst>
                      <a:gd name="connsiteX0" fmla="*/ 130307 w 122194"/>
                      <a:gd name="connsiteY0" fmla="*/ 66208 h 99977"/>
                      <a:gd name="connsiteX1" fmla="*/ 52213 w 122194"/>
                      <a:gd name="connsiteY1" fmla="*/ 108421 h 99977"/>
                      <a:gd name="connsiteX2" fmla="*/ 1447 w 122194"/>
                      <a:gd name="connsiteY2" fmla="*/ 43435 h 99977"/>
                      <a:gd name="connsiteX3" fmla="*/ 79540 w 122194"/>
                      <a:gd name="connsiteY3" fmla="*/ 1223 h 99977"/>
                      <a:gd name="connsiteX4" fmla="*/ 130307 w 122194"/>
                      <a:gd name="connsiteY4" fmla="*/ 66208 h 99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94" h="99977">
                        <a:moveTo>
                          <a:pt x="130307" y="66208"/>
                        </a:moveTo>
                        <a:cubicBezTo>
                          <a:pt x="122753" y="95868"/>
                          <a:pt x="87761" y="114752"/>
                          <a:pt x="52213" y="108421"/>
                        </a:cubicBezTo>
                        <a:cubicBezTo>
                          <a:pt x="16666" y="102089"/>
                          <a:pt x="-6107" y="73095"/>
                          <a:pt x="1447" y="43435"/>
                        </a:cubicBezTo>
                        <a:cubicBezTo>
                          <a:pt x="9001" y="13775"/>
                          <a:pt x="43993" y="-5109"/>
                          <a:pt x="79540" y="1223"/>
                        </a:cubicBezTo>
                        <a:cubicBezTo>
                          <a:pt x="115088" y="7555"/>
                          <a:pt x="137861" y="36659"/>
                          <a:pt x="130307" y="66208"/>
                        </a:cubicBezTo>
                        <a:close/>
                      </a:path>
                    </a:pathLst>
                  </a:custGeom>
                  <a:solidFill>
                    <a:srgbClr val="FFFFFF"/>
                  </a:solidFill>
                  <a:ln w="11100" cap="flat">
                    <a:noFill/>
                    <a:prstDash val="solid"/>
                    <a:miter/>
                  </a:ln>
                </p:spPr>
                <p:txBody>
                  <a:bodyPr rtlCol="0" anchor="ctr"/>
                  <a:lstStyle/>
                  <a:p>
                    <a:endParaRPr lang="en-ID"/>
                  </a:p>
                </p:txBody>
              </p:sp>
              <p:sp>
                <p:nvSpPr>
                  <p:cNvPr id="94" name="Freeform: Shape 93">
                    <a:extLst>
                      <a:ext uri="{FF2B5EF4-FFF2-40B4-BE49-F238E27FC236}">
                        <a16:creationId xmlns="" xmlns:a16="http://schemas.microsoft.com/office/drawing/2014/main" id="{3F043B83-B8DD-4A88-8C0C-370BE1E1AC4B}"/>
                      </a:ext>
                    </a:extLst>
                  </p:cNvPr>
                  <p:cNvSpPr/>
                  <p:nvPr/>
                </p:nvSpPr>
                <p:spPr>
                  <a:xfrm>
                    <a:off x="1619593" y="413051"/>
                    <a:ext cx="144412" cy="222172"/>
                  </a:xfrm>
                  <a:custGeom>
                    <a:avLst/>
                    <a:gdLst>
                      <a:gd name="connsiteX0" fmla="*/ 0 w 144411"/>
                      <a:gd name="connsiteY0" fmla="*/ 224171 h 222171"/>
                      <a:gd name="connsiteX1" fmla="*/ 1444 w 144411"/>
                      <a:gd name="connsiteY1" fmla="*/ 183736 h 222171"/>
                      <a:gd name="connsiteX2" fmla="*/ 137191 w 144411"/>
                      <a:gd name="connsiteY2" fmla="*/ 0 h 222171"/>
                      <a:gd name="connsiteX3" fmla="*/ 153187 w 144411"/>
                      <a:gd name="connsiteY3" fmla="*/ 16996 h 222171"/>
                    </a:gdLst>
                    <a:ahLst/>
                    <a:cxnLst>
                      <a:cxn ang="0">
                        <a:pos x="connsiteX0" y="connsiteY0"/>
                      </a:cxn>
                      <a:cxn ang="0">
                        <a:pos x="connsiteX1" y="connsiteY1"/>
                      </a:cxn>
                      <a:cxn ang="0">
                        <a:pos x="connsiteX2" y="connsiteY2"/>
                      </a:cxn>
                      <a:cxn ang="0">
                        <a:pos x="connsiteX3" y="connsiteY3"/>
                      </a:cxn>
                    </a:cxnLst>
                    <a:rect l="l" t="t" r="r" b="b"/>
                    <a:pathLst>
                      <a:path w="144411" h="222171">
                        <a:moveTo>
                          <a:pt x="0" y="224171"/>
                        </a:moveTo>
                        <a:lnTo>
                          <a:pt x="1444" y="183736"/>
                        </a:lnTo>
                        <a:lnTo>
                          <a:pt x="137191" y="0"/>
                        </a:lnTo>
                        <a:lnTo>
                          <a:pt x="153187" y="16996"/>
                        </a:lnTo>
                        <a:close/>
                      </a:path>
                    </a:pathLst>
                  </a:custGeom>
                  <a:solidFill>
                    <a:srgbClr val="FFFFFF"/>
                  </a:solidFill>
                  <a:ln w="11100" cap="flat">
                    <a:noFill/>
                    <a:prstDash val="solid"/>
                    <a:miter/>
                  </a:ln>
                </p:spPr>
                <p:txBody>
                  <a:bodyPr rtlCol="0" anchor="ctr"/>
                  <a:lstStyle/>
                  <a:p>
                    <a:endParaRPr lang="en-ID"/>
                  </a:p>
                </p:txBody>
              </p:sp>
              <p:sp>
                <p:nvSpPr>
                  <p:cNvPr id="95" name="Freeform: Shape 94">
                    <a:extLst>
                      <a:ext uri="{FF2B5EF4-FFF2-40B4-BE49-F238E27FC236}">
                        <a16:creationId xmlns="" xmlns:a16="http://schemas.microsoft.com/office/drawing/2014/main" id="{CAB7F2AD-62CE-4AE4-AA91-AE1C428E4F50}"/>
                      </a:ext>
                    </a:extLst>
                  </p:cNvPr>
                  <p:cNvSpPr/>
                  <p:nvPr/>
                </p:nvSpPr>
                <p:spPr>
                  <a:xfrm>
                    <a:off x="1613150" y="464817"/>
                    <a:ext cx="211063" cy="299932"/>
                  </a:xfrm>
                  <a:custGeom>
                    <a:avLst/>
                    <a:gdLst>
                      <a:gd name="connsiteX0" fmla="*/ 0 w 211063"/>
                      <a:gd name="connsiteY0" fmla="*/ 301820 h 299931"/>
                      <a:gd name="connsiteX1" fmla="*/ 1444 w 211063"/>
                      <a:gd name="connsiteY1" fmla="*/ 261385 h 299931"/>
                      <a:gd name="connsiteX2" fmla="*/ 195289 w 211063"/>
                      <a:gd name="connsiteY2" fmla="*/ 0 h 299931"/>
                      <a:gd name="connsiteX3" fmla="*/ 211396 w 211063"/>
                      <a:gd name="connsiteY3" fmla="*/ 16996 h 299931"/>
                    </a:gdLst>
                    <a:ahLst/>
                    <a:cxnLst>
                      <a:cxn ang="0">
                        <a:pos x="connsiteX0" y="connsiteY0"/>
                      </a:cxn>
                      <a:cxn ang="0">
                        <a:pos x="connsiteX1" y="connsiteY1"/>
                      </a:cxn>
                      <a:cxn ang="0">
                        <a:pos x="connsiteX2" y="connsiteY2"/>
                      </a:cxn>
                      <a:cxn ang="0">
                        <a:pos x="connsiteX3" y="connsiteY3"/>
                      </a:cxn>
                    </a:cxnLst>
                    <a:rect l="l" t="t" r="r" b="b"/>
                    <a:pathLst>
                      <a:path w="211063" h="299931">
                        <a:moveTo>
                          <a:pt x="0" y="301820"/>
                        </a:moveTo>
                        <a:lnTo>
                          <a:pt x="1444" y="261385"/>
                        </a:lnTo>
                        <a:lnTo>
                          <a:pt x="195289" y="0"/>
                        </a:lnTo>
                        <a:lnTo>
                          <a:pt x="211396" y="16996"/>
                        </a:lnTo>
                        <a:close/>
                      </a:path>
                    </a:pathLst>
                  </a:custGeom>
                  <a:solidFill>
                    <a:srgbClr val="FFFFFF"/>
                  </a:solidFill>
                  <a:ln w="11100" cap="flat">
                    <a:noFill/>
                    <a:prstDash val="solid"/>
                    <a:miter/>
                  </a:ln>
                </p:spPr>
                <p:txBody>
                  <a:bodyPr rtlCol="0" anchor="ctr"/>
                  <a:lstStyle/>
                  <a:p>
                    <a:endParaRPr lang="en-ID"/>
                  </a:p>
                </p:txBody>
              </p:sp>
            </p:grpSp>
            <p:sp>
              <p:nvSpPr>
                <p:cNvPr id="96" name="Freeform: Shape 95">
                  <a:extLst>
                    <a:ext uri="{FF2B5EF4-FFF2-40B4-BE49-F238E27FC236}">
                      <a16:creationId xmlns="" xmlns:a16="http://schemas.microsoft.com/office/drawing/2014/main" id="{3FA7D982-DC8E-4C5A-8860-AF70EDF3FFE4}"/>
                    </a:ext>
                  </a:extLst>
                </p:cNvPr>
                <p:cNvSpPr/>
                <p:nvPr/>
              </p:nvSpPr>
              <p:spPr>
                <a:xfrm>
                  <a:off x="1323967" y="881766"/>
                  <a:ext cx="1677397" cy="2010655"/>
                </a:xfrm>
                <a:custGeom>
                  <a:avLst/>
                  <a:gdLst>
                    <a:gd name="connsiteX0" fmla="*/ 317509 w 1677396"/>
                    <a:gd name="connsiteY0" fmla="*/ 1949736 h 2010654"/>
                    <a:gd name="connsiteX1" fmla="*/ 1137 w 1677396"/>
                    <a:gd name="connsiteY1" fmla="*/ 1675798 h 2010654"/>
                    <a:gd name="connsiteX2" fmla="*/ 3914 w 1677396"/>
                    <a:gd name="connsiteY2" fmla="*/ 981956 h 2010654"/>
                    <a:gd name="connsiteX3" fmla="*/ 28464 w 1677396"/>
                    <a:gd name="connsiteY3" fmla="*/ 847875 h 2010654"/>
                    <a:gd name="connsiteX4" fmla="*/ 219309 w 1677396"/>
                    <a:gd name="connsiteY4" fmla="*/ 541167 h 2010654"/>
                    <a:gd name="connsiteX5" fmla="*/ 238083 w 1677396"/>
                    <a:gd name="connsiteY5" fmla="*/ 386091 h 2010654"/>
                    <a:gd name="connsiteX6" fmla="*/ 238083 w 1677396"/>
                    <a:gd name="connsiteY6" fmla="*/ 386091 h 2010654"/>
                    <a:gd name="connsiteX7" fmla="*/ 525684 w 1677396"/>
                    <a:gd name="connsiteY7" fmla="*/ 120040 h 2010654"/>
                    <a:gd name="connsiteX8" fmla="*/ 622662 w 1677396"/>
                    <a:gd name="connsiteY8" fmla="*/ 134037 h 2010654"/>
                    <a:gd name="connsiteX9" fmla="*/ 748189 w 1677396"/>
                    <a:gd name="connsiteY9" fmla="*/ 125817 h 2010654"/>
                    <a:gd name="connsiteX10" fmla="*/ 1150320 w 1677396"/>
                    <a:gd name="connsiteY10" fmla="*/ 11398 h 2010654"/>
                    <a:gd name="connsiteX11" fmla="*/ 1469248 w 1677396"/>
                    <a:gd name="connsiteY11" fmla="*/ 135148 h 2010654"/>
                    <a:gd name="connsiteX12" fmla="*/ 1664981 w 1677396"/>
                    <a:gd name="connsiteY12" fmla="*/ 556608 h 2010654"/>
                    <a:gd name="connsiteX13" fmla="*/ 1674201 w 1677396"/>
                    <a:gd name="connsiteY13" fmla="*/ 684801 h 2010654"/>
                    <a:gd name="connsiteX14" fmla="*/ 1534567 w 1677396"/>
                    <a:gd name="connsiteY14" fmla="*/ 1142475 h 2010654"/>
                    <a:gd name="connsiteX15" fmla="*/ 1530234 w 1677396"/>
                    <a:gd name="connsiteY15" fmla="*/ 1229233 h 2010654"/>
                    <a:gd name="connsiteX16" fmla="*/ 1639543 w 1677396"/>
                    <a:gd name="connsiteY16" fmla="*/ 1775109 h 2010654"/>
                    <a:gd name="connsiteX17" fmla="*/ 1363605 w 1677396"/>
                    <a:gd name="connsiteY17" fmla="*/ 2020053 h 2010654"/>
                    <a:gd name="connsiteX18" fmla="*/ 993800 w 1677396"/>
                    <a:gd name="connsiteY18" fmla="*/ 1988949 h 2010654"/>
                    <a:gd name="connsiteX19" fmla="*/ 904598 w 1677396"/>
                    <a:gd name="connsiteY19" fmla="*/ 1967176 h 2010654"/>
                    <a:gd name="connsiteX20" fmla="*/ 317509 w 1677396"/>
                    <a:gd name="connsiteY20" fmla="*/ 1949736 h 2010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77396" h="2010654">
                      <a:moveTo>
                        <a:pt x="317509" y="1949736"/>
                      </a:moveTo>
                      <a:cubicBezTo>
                        <a:pt x="140550" y="1944404"/>
                        <a:pt x="581" y="1823209"/>
                        <a:pt x="1137" y="1675798"/>
                      </a:cubicBezTo>
                      <a:lnTo>
                        <a:pt x="3914" y="981956"/>
                      </a:lnTo>
                      <a:cubicBezTo>
                        <a:pt x="-5862" y="936299"/>
                        <a:pt x="2803" y="889199"/>
                        <a:pt x="28464" y="847875"/>
                      </a:cubicBezTo>
                      <a:lnTo>
                        <a:pt x="219309" y="541167"/>
                      </a:lnTo>
                      <a:cubicBezTo>
                        <a:pt x="249081" y="493400"/>
                        <a:pt x="255746" y="437857"/>
                        <a:pt x="238083" y="386091"/>
                      </a:cubicBezTo>
                      <a:lnTo>
                        <a:pt x="238083" y="386091"/>
                      </a:lnTo>
                      <a:cubicBezTo>
                        <a:pt x="186872" y="236236"/>
                        <a:pt x="341282" y="93380"/>
                        <a:pt x="525684" y="120040"/>
                      </a:cubicBezTo>
                      <a:lnTo>
                        <a:pt x="622662" y="134037"/>
                      </a:lnTo>
                      <a:cubicBezTo>
                        <a:pt x="664653" y="140147"/>
                        <a:pt x="707865" y="137259"/>
                        <a:pt x="748189" y="125817"/>
                      </a:cubicBezTo>
                      <a:lnTo>
                        <a:pt x="1150320" y="11398"/>
                      </a:lnTo>
                      <a:cubicBezTo>
                        <a:pt x="1279291" y="-25260"/>
                        <a:pt x="1420037" y="29283"/>
                        <a:pt x="1469248" y="135148"/>
                      </a:cubicBezTo>
                      <a:lnTo>
                        <a:pt x="1664981" y="556608"/>
                      </a:lnTo>
                      <a:cubicBezTo>
                        <a:pt x="1683977" y="597487"/>
                        <a:pt x="1687198" y="642366"/>
                        <a:pt x="1674201" y="684801"/>
                      </a:cubicBezTo>
                      <a:lnTo>
                        <a:pt x="1534567" y="1142475"/>
                      </a:lnTo>
                      <a:cubicBezTo>
                        <a:pt x="1525902" y="1170802"/>
                        <a:pt x="1524458" y="1200350"/>
                        <a:pt x="1530234" y="1229233"/>
                      </a:cubicBezTo>
                      <a:lnTo>
                        <a:pt x="1639543" y="1775109"/>
                      </a:lnTo>
                      <a:cubicBezTo>
                        <a:pt x="1667092" y="1912522"/>
                        <a:pt x="1530123" y="2034050"/>
                        <a:pt x="1363605" y="2020053"/>
                      </a:cubicBezTo>
                      <a:lnTo>
                        <a:pt x="993800" y="1988949"/>
                      </a:lnTo>
                      <a:cubicBezTo>
                        <a:pt x="962696" y="1986283"/>
                        <a:pt x="932481" y="1978951"/>
                        <a:pt x="904598" y="1967176"/>
                      </a:cubicBezTo>
                      <a:lnTo>
                        <a:pt x="317509" y="1949736"/>
                      </a:lnTo>
                      <a:close/>
                    </a:path>
                  </a:pathLst>
                </a:custGeom>
                <a:solidFill>
                  <a:srgbClr val="421919"/>
                </a:solidFill>
                <a:ln w="11100" cap="flat">
                  <a:noFill/>
                  <a:prstDash val="solid"/>
                  <a:miter/>
                </a:ln>
              </p:spPr>
              <p:txBody>
                <a:bodyPr rtlCol="0" anchor="ctr"/>
                <a:lstStyle/>
                <a:p>
                  <a:endParaRPr lang="en-ID"/>
                </a:p>
              </p:txBody>
            </p:sp>
            <p:sp>
              <p:nvSpPr>
                <p:cNvPr id="97" name="Freeform: Shape 96">
                  <a:extLst>
                    <a:ext uri="{FF2B5EF4-FFF2-40B4-BE49-F238E27FC236}">
                      <a16:creationId xmlns="" xmlns:a16="http://schemas.microsoft.com/office/drawing/2014/main" id="{330ADCAC-9400-4CB4-9943-B2276421AD7C}"/>
                    </a:ext>
                  </a:extLst>
                </p:cNvPr>
                <p:cNvSpPr/>
                <p:nvPr/>
              </p:nvSpPr>
              <p:spPr>
                <a:xfrm>
                  <a:off x="2607146" y="2464252"/>
                  <a:ext cx="899796" cy="1266379"/>
                </a:xfrm>
                <a:custGeom>
                  <a:avLst/>
                  <a:gdLst>
                    <a:gd name="connsiteX0" fmla="*/ 0 w 899795"/>
                    <a:gd name="connsiteY0" fmla="*/ 330814 h 1266379"/>
                    <a:gd name="connsiteX1" fmla="*/ 598864 w 899795"/>
                    <a:gd name="connsiteY1" fmla="*/ 987331 h 1266379"/>
                    <a:gd name="connsiteX2" fmla="*/ 761716 w 899795"/>
                    <a:gd name="connsiteY2" fmla="*/ 181736 h 1266379"/>
                    <a:gd name="connsiteX3" fmla="*/ 729168 w 899795"/>
                    <a:gd name="connsiteY3" fmla="*/ 102310 h 1266379"/>
                    <a:gd name="connsiteX4" fmla="*/ 596642 w 899795"/>
                    <a:gd name="connsiteY4" fmla="*/ 0 h 1266379"/>
                    <a:gd name="connsiteX5" fmla="*/ 869025 w 899795"/>
                    <a:gd name="connsiteY5" fmla="*/ 30104 h 1266379"/>
                    <a:gd name="connsiteX6" fmla="*/ 896908 w 899795"/>
                    <a:gd name="connsiteY6" fmla="*/ 140190 h 1266379"/>
                    <a:gd name="connsiteX7" fmla="*/ 900240 w 899795"/>
                    <a:gd name="connsiteY7" fmla="*/ 195622 h 1266379"/>
                    <a:gd name="connsiteX8" fmla="*/ 768492 w 899795"/>
                    <a:gd name="connsiteY8" fmla="*/ 1195284 h 1266379"/>
                    <a:gd name="connsiteX9" fmla="*/ 596087 w 899795"/>
                    <a:gd name="connsiteY9" fmla="*/ 1251938 h 1266379"/>
                    <a:gd name="connsiteX10" fmla="*/ 142634 w 899795"/>
                    <a:gd name="connsiteY10" fmla="*/ 983332 h 1266379"/>
                    <a:gd name="connsiteX11" fmla="*/ 0 w 899795"/>
                    <a:gd name="connsiteY11" fmla="*/ 330814 h 1266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9795" h="1266379">
                      <a:moveTo>
                        <a:pt x="0" y="330814"/>
                      </a:moveTo>
                      <a:lnTo>
                        <a:pt x="598864" y="987331"/>
                      </a:lnTo>
                      <a:lnTo>
                        <a:pt x="761716" y="181736"/>
                      </a:lnTo>
                      <a:cubicBezTo>
                        <a:pt x="767604" y="152410"/>
                        <a:pt x="755384" y="122528"/>
                        <a:pt x="729168" y="102310"/>
                      </a:cubicBezTo>
                      <a:lnTo>
                        <a:pt x="596642" y="0"/>
                      </a:lnTo>
                      <a:lnTo>
                        <a:pt x="869025" y="30104"/>
                      </a:lnTo>
                      <a:lnTo>
                        <a:pt x="896908" y="140190"/>
                      </a:lnTo>
                      <a:cubicBezTo>
                        <a:pt x="901573" y="158408"/>
                        <a:pt x="902684" y="177182"/>
                        <a:pt x="900240" y="195622"/>
                      </a:cubicBezTo>
                      <a:lnTo>
                        <a:pt x="768492" y="1195284"/>
                      </a:lnTo>
                      <a:cubicBezTo>
                        <a:pt x="761161" y="1266157"/>
                        <a:pt x="659628" y="1299594"/>
                        <a:pt x="596087" y="1251938"/>
                      </a:cubicBezTo>
                      <a:lnTo>
                        <a:pt x="142634" y="983332"/>
                      </a:lnTo>
                      <a:lnTo>
                        <a:pt x="0" y="330814"/>
                      </a:lnTo>
                      <a:close/>
                    </a:path>
                  </a:pathLst>
                </a:custGeom>
                <a:solidFill>
                  <a:srgbClr val="FFB9A1"/>
                </a:solidFill>
                <a:ln w="11100" cap="flat">
                  <a:noFill/>
                  <a:prstDash val="solid"/>
                  <a:miter/>
                </a:ln>
              </p:spPr>
              <p:txBody>
                <a:bodyPr rtlCol="0" anchor="ctr"/>
                <a:lstStyle/>
                <a:p>
                  <a:endParaRPr lang="en-ID"/>
                </a:p>
              </p:txBody>
            </p:sp>
            <p:sp>
              <p:nvSpPr>
                <p:cNvPr id="98" name="Freeform: Shape 97">
                  <a:extLst>
                    <a:ext uri="{FF2B5EF4-FFF2-40B4-BE49-F238E27FC236}">
                      <a16:creationId xmlns="" xmlns:a16="http://schemas.microsoft.com/office/drawing/2014/main" id="{D8427D4A-928C-41C1-BCBA-4033A728A491}"/>
                    </a:ext>
                  </a:extLst>
                </p:cNvPr>
                <p:cNvSpPr/>
                <p:nvPr/>
              </p:nvSpPr>
              <p:spPr>
                <a:xfrm>
                  <a:off x="1589600" y="1723309"/>
                  <a:ext cx="633190" cy="966447"/>
                </a:xfrm>
                <a:custGeom>
                  <a:avLst/>
                  <a:gdLst>
                    <a:gd name="connsiteX0" fmla="*/ 457229 w 633189"/>
                    <a:gd name="connsiteY0" fmla="*/ 0 h 966447"/>
                    <a:gd name="connsiteX1" fmla="*/ 0 w 633189"/>
                    <a:gd name="connsiteY1" fmla="*/ 799707 h 966447"/>
                    <a:gd name="connsiteX2" fmla="*/ 515772 w 633189"/>
                    <a:gd name="connsiteY2" fmla="*/ 923346 h 966447"/>
                    <a:gd name="connsiteX3" fmla="*/ 635189 w 633189"/>
                    <a:gd name="connsiteY3" fmla="*/ 357474 h 966447"/>
                    <a:gd name="connsiteX4" fmla="*/ 457229 w 633189"/>
                    <a:gd name="connsiteY4" fmla="*/ 0 h 966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189" h="966447">
                      <a:moveTo>
                        <a:pt x="457229" y="0"/>
                      </a:moveTo>
                      <a:cubicBezTo>
                        <a:pt x="457229" y="0"/>
                        <a:pt x="171517" y="478558"/>
                        <a:pt x="0" y="799707"/>
                      </a:cubicBezTo>
                      <a:cubicBezTo>
                        <a:pt x="0" y="799707"/>
                        <a:pt x="106420" y="1078422"/>
                        <a:pt x="515772" y="923346"/>
                      </a:cubicBezTo>
                      <a:lnTo>
                        <a:pt x="635189" y="357474"/>
                      </a:lnTo>
                      <a:lnTo>
                        <a:pt x="457229" y="0"/>
                      </a:lnTo>
                      <a:close/>
                    </a:path>
                  </a:pathLst>
                </a:custGeom>
                <a:solidFill>
                  <a:srgbClr val="F99D85"/>
                </a:solidFill>
                <a:ln w="11100" cap="flat">
                  <a:noFill/>
                  <a:prstDash val="solid"/>
                  <a:miter/>
                </a:ln>
              </p:spPr>
              <p:txBody>
                <a:bodyPr rtlCol="0" anchor="ctr"/>
                <a:lstStyle/>
                <a:p>
                  <a:endParaRPr lang="en-ID"/>
                </a:p>
              </p:txBody>
            </p:sp>
            <p:sp>
              <p:nvSpPr>
                <p:cNvPr id="99" name="Freeform: Shape 98">
                  <a:extLst>
                    <a:ext uri="{FF2B5EF4-FFF2-40B4-BE49-F238E27FC236}">
                      <a16:creationId xmlns="" xmlns:a16="http://schemas.microsoft.com/office/drawing/2014/main" id="{DF9157A8-4308-4D1F-8B3F-1150785F4960}"/>
                    </a:ext>
                  </a:extLst>
                </p:cNvPr>
                <p:cNvSpPr/>
                <p:nvPr/>
              </p:nvSpPr>
              <p:spPr>
                <a:xfrm>
                  <a:off x="1729012" y="1157717"/>
                  <a:ext cx="1033099" cy="1155293"/>
                </a:xfrm>
                <a:custGeom>
                  <a:avLst/>
                  <a:gdLst>
                    <a:gd name="connsiteX0" fmla="*/ 1024878 w 1033098"/>
                    <a:gd name="connsiteY0" fmla="*/ 165350 h 1155293"/>
                    <a:gd name="connsiteX1" fmla="*/ 865692 w 1033098"/>
                    <a:gd name="connsiteY1" fmla="*/ 11274 h 1155293"/>
                    <a:gd name="connsiteX2" fmla="*/ 208397 w 1033098"/>
                    <a:gd name="connsiteY2" fmla="*/ 17828 h 1155293"/>
                    <a:gd name="connsiteX3" fmla="*/ 179737 w 1033098"/>
                    <a:gd name="connsiteY3" fmla="*/ 94921 h 1155293"/>
                    <a:gd name="connsiteX4" fmla="*/ 0 w 1033098"/>
                    <a:gd name="connsiteY4" fmla="*/ 422847 h 1155293"/>
                    <a:gd name="connsiteX5" fmla="*/ 181848 w 1033098"/>
                    <a:gd name="connsiteY5" fmla="*/ 796873 h 1155293"/>
                    <a:gd name="connsiteX6" fmla="*/ 1040319 w 1033098"/>
                    <a:gd name="connsiteY6" fmla="*/ 1125465 h 1155293"/>
                    <a:gd name="connsiteX7" fmla="*/ 1024878 w 1033098"/>
                    <a:gd name="connsiteY7" fmla="*/ 165350 h 115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3098" h="1155293">
                      <a:moveTo>
                        <a:pt x="1024878" y="165350"/>
                      </a:moveTo>
                      <a:cubicBezTo>
                        <a:pt x="1024878" y="165350"/>
                        <a:pt x="996774" y="48376"/>
                        <a:pt x="865692" y="11274"/>
                      </a:cubicBezTo>
                      <a:cubicBezTo>
                        <a:pt x="789932" y="-10166"/>
                        <a:pt x="467449" y="2942"/>
                        <a:pt x="208397" y="17828"/>
                      </a:cubicBezTo>
                      <a:cubicBezTo>
                        <a:pt x="210286" y="42155"/>
                        <a:pt x="201954" y="68372"/>
                        <a:pt x="179737" y="94921"/>
                      </a:cubicBezTo>
                      <a:cubicBezTo>
                        <a:pt x="98200" y="192343"/>
                        <a:pt x="9109" y="301652"/>
                        <a:pt x="0" y="422847"/>
                      </a:cubicBezTo>
                      <a:cubicBezTo>
                        <a:pt x="44990" y="520491"/>
                        <a:pt x="103976" y="642797"/>
                        <a:pt x="181848" y="796873"/>
                      </a:cubicBezTo>
                      <a:cubicBezTo>
                        <a:pt x="453453" y="1334084"/>
                        <a:pt x="1040319" y="1125465"/>
                        <a:pt x="1040319" y="1125465"/>
                      </a:cubicBezTo>
                      <a:lnTo>
                        <a:pt x="1024878" y="165350"/>
                      </a:lnTo>
                      <a:close/>
                    </a:path>
                  </a:pathLst>
                </a:custGeom>
                <a:solidFill>
                  <a:srgbClr val="FFB9A1"/>
                </a:solidFill>
                <a:ln w="11100" cap="flat">
                  <a:noFill/>
                  <a:prstDash val="solid"/>
                  <a:miter/>
                </a:ln>
              </p:spPr>
              <p:txBody>
                <a:bodyPr rtlCol="0" anchor="ctr"/>
                <a:lstStyle/>
                <a:p>
                  <a:endParaRPr lang="en-ID"/>
                </a:p>
              </p:txBody>
            </p:sp>
            <p:sp>
              <p:nvSpPr>
                <p:cNvPr id="100" name="Freeform: Shape 99">
                  <a:extLst>
                    <a:ext uri="{FF2B5EF4-FFF2-40B4-BE49-F238E27FC236}">
                      <a16:creationId xmlns="" xmlns:a16="http://schemas.microsoft.com/office/drawing/2014/main" id="{F706B392-4C50-4729-847C-688440EB011F}"/>
                    </a:ext>
                  </a:extLst>
                </p:cNvPr>
                <p:cNvSpPr/>
                <p:nvPr/>
              </p:nvSpPr>
              <p:spPr>
                <a:xfrm>
                  <a:off x="2592150" y="1653214"/>
                  <a:ext cx="144412" cy="55543"/>
                </a:xfrm>
                <a:custGeom>
                  <a:avLst/>
                  <a:gdLst>
                    <a:gd name="connsiteX0" fmla="*/ 154521 w 144411"/>
                    <a:gd name="connsiteY0" fmla="*/ 21773 h 55542"/>
                    <a:gd name="connsiteX1" fmla="*/ 106754 w 144411"/>
                    <a:gd name="connsiteY1" fmla="*/ 0 h 55542"/>
                    <a:gd name="connsiteX2" fmla="*/ 0 w 144411"/>
                    <a:gd name="connsiteY2" fmla="*/ 52321 h 55542"/>
                    <a:gd name="connsiteX3" fmla="*/ 8665 w 144411"/>
                    <a:gd name="connsiteY3" fmla="*/ 65541 h 55542"/>
                    <a:gd name="connsiteX4" fmla="*/ 107864 w 144411"/>
                    <a:gd name="connsiteY4" fmla="*/ 16885 h 55542"/>
                    <a:gd name="connsiteX5" fmla="*/ 153299 w 144411"/>
                    <a:gd name="connsiteY5" fmla="*/ 37658 h 55542"/>
                    <a:gd name="connsiteX6" fmla="*/ 154521 w 144411"/>
                    <a:gd name="connsiteY6" fmla="*/ 21773 h 55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411" h="55542">
                      <a:moveTo>
                        <a:pt x="154521" y="21773"/>
                      </a:moveTo>
                      <a:lnTo>
                        <a:pt x="106754" y="0"/>
                      </a:lnTo>
                      <a:lnTo>
                        <a:pt x="0" y="52321"/>
                      </a:lnTo>
                      <a:lnTo>
                        <a:pt x="8665" y="65541"/>
                      </a:lnTo>
                      <a:lnTo>
                        <a:pt x="107864" y="16885"/>
                      </a:lnTo>
                      <a:lnTo>
                        <a:pt x="153299" y="37658"/>
                      </a:lnTo>
                      <a:cubicBezTo>
                        <a:pt x="153188" y="32215"/>
                        <a:pt x="153521" y="26994"/>
                        <a:pt x="154521" y="21773"/>
                      </a:cubicBezTo>
                      <a:close/>
                    </a:path>
                  </a:pathLst>
                </a:custGeom>
                <a:solidFill>
                  <a:srgbClr val="1D1D1B"/>
                </a:solidFill>
                <a:ln w="11100" cap="flat">
                  <a:noFill/>
                  <a:prstDash val="solid"/>
                  <a:miter/>
                </a:ln>
              </p:spPr>
              <p:txBody>
                <a:bodyPr rtlCol="0" anchor="ctr"/>
                <a:lstStyle/>
                <a:p>
                  <a:endParaRPr lang="en-ID"/>
                </a:p>
              </p:txBody>
            </p:sp>
            <p:sp>
              <p:nvSpPr>
                <p:cNvPr id="101" name="Freeform: Shape 100">
                  <a:extLst>
                    <a:ext uri="{FF2B5EF4-FFF2-40B4-BE49-F238E27FC236}">
                      <a16:creationId xmlns="" xmlns:a16="http://schemas.microsoft.com/office/drawing/2014/main" id="{FD26CCFD-EA5A-4C10-AD39-3613B226A478}"/>
                    </a:ext>
                  </a:extLst>
                </p:cNvPr>
                <p:cNvSpPr/>
                <p:nvPr/>
              </p:nvSpPr>
              <p:spPr>
                <a:xfrm>
                  <a:off x="1768781" y="1116781"/>
                  <a:ext cx="999773" cy="666515"/>
                </a:xfrm>
                <a:custGeom>
                  <a:avLst/>
                  <a:gdLst>
                    <a:gd name="connsiteX0" fmla="*/ 69318 w 999772"/>
                    <a:gd name="connsiteY0" fmla="*/ 237723 h 666515"/>
                    <a:gd name="connsiteX1" fmla="*/ 143301 w 999772"/>
                    <a:gd name="connsiteY1" fmla="*/ 285823 h 666515"/>
                    <a:gd name="connsiteX2" fmla="*/ 272938 w 999772"/>
                    <a:gd name="connsiteY2" fmla="*/ 285823 h 666515"/>
                    <a:gd name="connsiteX3" fmla="*/ 342922 w 999772"/>
                    <a:gd name="connsiteY3" fmla="*/ 324259 h 666515"/>
                    <a:gd name="connsiteX4" fmla="*/ 380469 w 999772"/>
                    <a:gd name="connsiteY4" fmla="*/ 397131 h 666515"/>
                    <a:gd name="connsiteX5" fmla="*/ 484446 w 999772"/>
                    <a:gd name="connsiteY5" fmla="*/ 428902 h 666515"/>
                    <a:gd name="connsiteX6" fmla="*/ 538989 w 999772"/>
                    <a:gd name="connsiteY6" fmla="*/ 406240 h 666515"/>
                    <a:gd name="connsiteX7" fmla="*/ 641188 w 999772"/>
                    <a:gd name="connsiteY7" fmla="*/ 434678 h 666515"/>
                    <a:gd name="connsiteX8" fmla="*/ 660739 w 999772"/>
                    <a:gd name="connsiteY8" fmla="*/ 467226 h 666515"/>
                    <a:gd name="connsiteX9" fmla="*/ 765604 w 999772"/>
                    <a:gd name="connsiteY9" fmla="*/ 494442 h 666515"/>
                    <a:gd name="connsiteX10" fmla="*/ 765604 w 999772"/>
                    <a:gd name="connsiteY10" fmla="*/ 494442 h 666515"/>
                    <a:gd name="connsiteX11" fmla="*/ 877245 w 999772"/>
                    <a:gd name="connsiteY11" fmla="*/ 538432 h 666515"/>
                    <a:gd name="connsiteX12" fmla="*/ 891464 w 999772"/>
                    <a:gd name="connsiteY12" fmla="*/ 602529 h 666515"/>
                    <a:gd name="connsiteX13" fmla="*/ 933010 w 999772"/>
                    <a:gd name="connsiteY13" fmla="*/ 647963 h 666515"/>
                    <a:gd name="connsiteX14" fmla="*/ 1003661 w 999772"/>
                    <a:gd name="connsiteY14" fmla="*/ 676623 h 666515"/>
                    <a:gd name="connsiteX15" fmla="*/ 994885 w 999772"/>
                    <a:gd name="connsiteY15" fmla="*/ 271382 h 666515"/>
                    <a:gd name="connsiteX16" fmla="*/ 870802 w 999772"/>
                    <a:gd name="connsiteY16" fmla="*/ 41434 h 666515"/>
                    <a:gd name="connsiteX17" fmla="*/ 768937 w 999772"/>
                    <a:gd name="connsiteY17" fmla="*/ 665 h 666515"/>
                    <a:gd name="connsiteX18" fmla="*/ 0 w 999772"/>
                    <a:gd name="connsiteY18" fmla="*/ 41101 h 666515"/>
                    <a:gd name="connsiteX19" fmla="*/ 69318 w 999772"/>
                    <a:gd name="connsiteY19" fmla="*/ 237723 h 66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99772" h="666515">
                      <a:moveTo>
                        <a:pt x="69318" y="237723"/>
                      </a:moveTo>
                      <a:cubicBezTo>
                        <a:pt x="77760" y="265939"/>
                        <a:pt x="108309" y="285823"/>
                        <a:pt x="143301" y="285823"/>
                      </a:cubicBezTo>
                      <a:lnTo>
                        <a:pt x="272938" y="285823"/>
                      </a:lnTo>
                      <a:cubicBezTo>
                        <a:pt x="303376" y="285823"/>
                        <a:pt x="330925" y="300931"/>
                        <a:pt x="342922" y="324259"/>
                      </a:cubicBezTo>
                      <a:lnTo>
                        <a:pt x="380469" y="397131"/>
                      </a:lnTo>
                      <a:cubicBezTo>
                        <a:pt x="397799" y="430568"/>
                        <a:pt x="445343" y="445120"/>
                        <a:pt x="484446" y="428902"/>
                      </a:cubicBezTo>
                      <a:lnTo>
                        <a:pt x="538989" y="406240"/>
                      </a:lnTo>
                      <a:cubicBezTo>
                        <a:pt x="576647" y="390577"/>
                        <a:pt x="622303" y="403352"/>
                        <a:pt x="641188" y="434678"/>
                      </a:cubicBezTo>
                      <a:lnTo>
                        <a:pt x="660739" y="467226"/>
                      </a:lnTo>
                      <a:cubicBezTo>
                        <a:pt x="680068" y="499441"/>
                        <a:pt x="727724" y="511772"/>
                        <a:pt x="765604" y="494442"/>
                      </a:cubicBezTo>
                      <a:lnTo>
                        <a:pt x="765604" y="494442"/>
                      </a:lnTo>
                      <a:cubicBezTo>
                        <a:pt x="811149" y="473558"/>
                        <a:pt x="867803" y="495998"/>
                        <a:pt x="877245" y="538432"/>
                      </a:cubicBezTo>
                      <a:lnTo>
                        <a:pt x="891464" y="602529"/>
                      </a:lnTo>
                      <a:cubicBezTo>
                        <a:pt x="895908" y="622302"/>
                        <a:pt x="911238" y="639187"/>
                        <a:pt x="933010" y="647963"/>
                      </a:cubicBezTo>
                      <a:lnTo>
                        <a:pt x="1003661" y="676623"/>
                      </a:lnTo>
                      <a:lnTo>
                        <a:pt x="994885" y="271382"/>
                      </a:lnTo>
                      <a:cubicBezTo>
                        <a:pt x="992997" y="183846"/>
                        <a:pt x="950229" y="98754"/>
                        <a:pt x="870802" y="41434"/>
                      </a:cubicBezTo>
                      <a:cubicBezTo>
                        <a:pt x="840031" y="19217"/>
                        <a:pt x="805262" y="2665"/>
                        <a:pt x="768937" y="665"/>
                      </a:cubicBezTo>
                      <a:cubicBezTo>
                        <a:pt x="647520" y="-6111"/>
                        <a:pt x="0" y="41101"/>
                        <a:pt x="0" y="41101"/>
                      </a:cubicBezTo>
                      <a:lnTo>
                        <a:pt x="69318" y="237723"/>
                      </a:lnTo>
                      <a:close/>
                    </a:path>
                  </a:pathLst>
                </a:custGeom>
                <a:solidFill>
                  <a:srgbClr val="421919"/>
                </a:solidFill>
                <a:ln w="11100" cap="flat">
                  <a:noFill/>
                  <a:prstDash val="solid"/>
                  <a:miter/>
                </a:ln>
              </p:spPr>
              <p:txBody>
                <a:bodyPr rtlCol="0" anchor="ctr"/>
                <a:lstStyle/>
                <a:p>
                  <a:endParaRPr lang="en-ID"/>
                </a:p>
              </p:txBody>
            </p:sp>
            <p:sp>
              <p:nvSpPr>
                <p:cNvPr id="102" name="Freeform: Shape 101">
                  <a:extLst>
                    <a:ext uri="{FF2B5EF4-FFF2-40B4-BE49-F238E27FC236}">
                      <a16:creationId xmlns="" xmlns:a16="http://schemas.microsoft.com/office/drawing/2014/main" id="{DCFB1302-2C91-4983-9CF7-B1DF66C40AFD}"/>
                    </a:ext>
                  </a:extLst>
                </p:cNvPr>
                <p:cNvSpPr/>
                <p:nvPr/>
              </p:nvSpPr>
              <p:spPr>
                <a:xfrm>
                  <a:off x="1323993" y="2597444"/>
                  <a:ext cx="1333031" cy="1732940"/>
                </a:xfrm>
                <a:custGeom>
                  <a:avLst/>
                  <a:gdLst>
                    <a:gd name="connsiteX0" fmla="*/ 781378 w 1333030"/>
                    <a:gd name="connsiteY0" fmla="*/ 49211 h 1732939"/>
                    <a:gd name="connsiteX1" fmla="*/ 1284042 w 1333030"/>
                    <a:gd name="connsiteY1" fmla="*/ 188624 h 1732939"/>
                    <a:gd name="connsiteX2" fmla="*/ 1340029 w 1333030"/>
                    <a:gd name="connsiteY2" fmla="*/ 1742826 h 1732939"/>
                    <a:gd name="connsiteX3" fmla="*/ 265606 w 1333030"/>
                    <a:gd name="connsiteY3" fmla="*/ 1742826 h 1732939"/>
                    <a:gd name="connsiteX4" fmla="*/ 410240 w 1333030"/>
                    <a:gd name="connsiteY4" fmla="*/ 1348472 h 1732939"/>
                    <a:gd name="connsiteX5" fmla="*/ 0 w 1333030"/>
                    <a:gd name="connsiteY5" fmla="*/ 134747 h 1732939"/>
                    <a:gd name="connsiteX6" fmla="*/ 301931 w 1333030"/>
                    <a:gd name="connsiteY6" fmla="*/ 0 h 1732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3030" h="1732939">
                      <a:moveTo>
                        <a:pt x="781378" y="49211"/>
                      </a:moveTo>
                      <a:lnTo>
                        <a:pt x="1284042" y="188624"/>
                      </a:lnTo>
                      <a:lnTo>
                        <a:pt x="1340029" y="1742826"/>
                      </a:lnTo>
                      <a:lnTo>
                        <a:pt x="265606" y="1742826"/>
                      </a:lnTo>
                      <a:lnTo>
                        <a:pt x="410240" y="1348472"/>
                      </a:lnTo>
                      <a:lnTo>
                        <a:pt x="0" y="134747"/>
                      </a:lnTo>
                      <a:lnTo>
                        <a:pt x="301931" y="0"/>
                      </a:lnTo>
                      <a:close/>
                    </a:path>
                  </a:pathLst>
                </a:custGeom>
                <a:solidFill>
                  <a:srgbClr val="262626"/>
                </a:solidFill>
                <a:ln w="11100" cap="flat">
                  <a:noFill/>
                  <a:prstDash val="solid"/>
                  <a:miter/>
                </a:ln>
              </p:spPr>
              <p:txBody>
                <a:bodyPr rtlCol="0" anchor="ctr"/>
                <a:lstStyle/>
                <a:p>
                  <a:endParaRPr lang="en-ID"/>
                </a:p>
              </p:txBody>
            </p:sp>
            <p:sp>
              <p:nvSpPr>
                <p:cNvPr id="103" name="Freeform: Shape 102">
                  <a:extLst>
                    <a:ext uri="{FF2B5EF4-FFF2-40B4-BE49-F238E27FC236}">
                      <a16:creationId xmlns="" xmlns:a16="http://schemas.microsoft.com/office/drawing/2014/main" id="{B8B6CC92-E3B2-45BC-966D-C0795D1F9FC1}"/>
                    </a:ext>
                  </a:extLst>
                </p:cNvPr>
                <p:cNvSpPr/>
                <p:nvPr/>
              </p:nvSpPr>
              <p:spPr>
                <a:xfrm>
                  <a:off x="2185242" y="2786623"/>
                  <a:ext cx="755384" cy="944230"/>
                </a:xfrm>
                <a:custGeom>
                  <a:avLst/>
                  <a:gdLst>
                    <a:gd name="connsiteX0" fmla="*/ 421904 w 755384"/>
                    <a:gd name="connsiteY0" fmla="*/ 0 h 944230"/>
                    <a:gd name="connsiteX1" fmla="*/ 732723 w 755384"/>
                    <a:gd name="connsiteY1" fmla="*/ 488667 h 944230"/>
                    <a:gd name="connsiteX2" fmla="*/ 706951 w 755384"/>
                    <a:gd name="connsiteY2" fmla="*/ 732056 h 944230"/>
                    <a:gd name="connsiteX3" fmla="*/ 447787 w 755384"/>
                    <a:gd name="connsiteY3" fmla="*/ 951784 h 944230"/>
                    <a:gd name="connsiteX4" fmla="*/ 0 w 755384"/>
                    <a:gd name="connsiteY4" fmla="*/ 647631 h 944230"/>
                    <a:gd name="connsiteX5" fmla="*/ 421904 w 755384"/>
                    <a:gd name="connsiteY5" fmla="*/ 0 h 944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5384" h="944230">
                      <a:moveTo>
                        <a:pt x="421904" y="0"/>
                      </a:moveTo>
                      <a:lnTo>
                        <a:pt x="732723" y="488667"/>
                      </a:lnTo>
                      <a:cubicBezTo>
                        <a:pt x="782489" y="566983"/>
                        <a:pt x="772491" y="662294"/>
                        <a:pt x="706951" y="732056"/>
                      </a:cubicBezTo>
                      <a:lnTo>
                        <a:pt x="447787" y="951784"/>
                      </a:lnTo>
                      <a:lnTo>
                        <a:pt x="0" y="647631"/>
                      </a:lnTo>
                      <a:lnTo>
                        <a:pt x="421904" y="0"/>
                      </a:lnTo>
                      <a:close/>
                    </a:path>
                  </a:pathLst>
                </a:custGeom>
                <a:solidFill>
                  <a:srgbClr val="262626"/>
                </a:solidFill>
                <a:ln w="11100" cap="flat">
                  <a:noFill/>
                  <a:prstDash val="solid"/>
                  <a:miter/>
                </a:ln>
              </p:spPr>
              <p:txBody>
                <a:bodyPr rtlCol="0" anchor="ctr"/>
                <a:lstStyle/>
                <a:p>
                  <a:endParaRPr lang="en-ID"/>
                </a:p>
              </p:txBody>
            </p:sp>
            <p:sp>
              <p:nvSpPr>
                <p:cNvPr id="104" name="Freeform: Shape 103">
                  <a:extLst>
                    <a:ext uri="{FF2B5EF4-FFF2-40B4-BE49-F238E27FC236}">
                      <a16:creationId xmlns="" xmlns:a16="http://schemas.microsoft.com/office/drawing/2014/main" id="{A38B64C0-FF3E-44C8-9F45-612F43A6A3CD}"/>
                    </a:ext>
                  </a:extLst>
                </p:cNvPr>
                <p:cNvSpPr/>
                <p:nvPr/>
              </p:nvSpPr>
              <p:spPr>
                <a:xfrm>
                  <a:off x="1641477" y="2588668"/>
                  <a:ext cx="710950" cy="488778"/>
                </a:xfrm>
                <a:custGeom>
                  <a:avLst/>
                  <a:gdLst>
                    <a:gd name="connsiteX0" fmla="*/ 463895 w 710949"/>
                    <a:gd name="connsiteY0" fmla="*/ 57987 h 488777"/>
                    <a:gd name="connsiteX1" fmla="*/ 715615 w 710949"/>
                    <a:gd name="connsiteY1" fmla="*/ 496110 h 488777"/>
                    <a:gd name="connsiteX2" fmla="*/ 0 w 710949"/>
                    <a:gd name="connsiteY2" fmla="*/ 0 h 488777"/>
                  </a:gdLst>
                  <a:ahLst/>
                  <a:cxnLst>
                    <a:cxn ang="0">
                      <a:pos x="connsiteX0" y="connsiteY0"/>
                    </a:cxn>
                    <a:cxn ang="0">
                      <a:pos x="connsiteX1" y="connsiteY1"/>
                    </a:cxn>
                    <a:cxn ang="0">
                      <a:pos x="connsiteX2" y="connsiteY2"/>
                    </a:cxn>
                  </a:cxnLst>
                  <a:rect l="l" t="t" r="r" b="b"/>
                  <a:pathLst>
                    <a:path w="710949" h="488777">
                      <a:moveTo>
                        <a:pt x="463895" y="57987"/>
                      </a:moveTo>
                      <a:lnTo>
                        <a:pt x="715615" y="496110"/>
                      </a:lnTo>
                      <a:lnTo>
                        <a:pt x="0" y="0"/>
                      </a:lnTo>
                      <a:close/>
                    </a:path>
                  </a:pathLst>
                </a:custGeom>
                <a:solidFill>
                  <a:srgbClr val="F99D85"/>
                </a:solidFill>
                <a:ln w="11100" cap="flat">
                  <a:noFill/>
                  <a:prstDash val="solid"/>
                  <a:miter/>
                </a:ln>
              </p:spPr>
              <p:txBody>
                <a:bodyPr rtlCol="0" anchor="ctr"/>
                <a:lstStyle/>
                <a:p>
                  <a:endParaRPr lang="en-ID"/>
                </a:p>
              </p:txBody>
            </p:sp>
            <p:sp>
              <p:nvSpPr>
                <p:cNvPr id="105" name="Freeform: Shape 104">
                  <a:extLst>
                    <a:ext uri="{FF2B5EF4-FFF2-40B4-BE49-F238E27FC236}">
                      <a16:creationId xmlns="" xmlns:a16="http://schemas.microsoft.com/office/drawing/2014/main" id="{3EA30124-CE95-48F0-B180-71AA0DB6D052}"/>
                    </a:ext>
                  </a:extLst>
                </p:cNvPr>
                <p:cNvSpPr/>
                <p:nvPr/>
              </p:nvSpPr>
              <p:spPr>
                <a:xfrm>
                  <a:off x="1469627" y="1110337"/>
                  <a:ext cx="522104" cy="1544094"/>
                </a:xfrm>
                <a:custGeom>
                  <a:avLst/>
                  <a:gdLst>
                    <a:gd name="connsiteX0" fmla="*/ 364251 w 522103"/>
                    <a:gd name="connsiteY0" fmla="*/ 0 h 1544093"/>
                    <a:gd name="connsiteX1" fmla="*/ 364251 w 522103"/>
                    <a:gd name="connsiteY1" fmla="*/ 200288 h 1544093"/>
                    <a:gd name="connsiteX2" fmla="*/ 428680 w 522103"/>
                    <a:gd name="connsiteY2" fmla="*/ 333480 h 1544093"/>
                    <a:gd name="connsiteX3" fmla="*/ 428680 w 522103"/>
                    <a:gd name="connsiteY3" fmla="*/ 333480 h 1544093"/>
                    <a:gd name="connsiteX4" fmla="*/ 484334 w 522103"/>
                    <a:gd name="connsiteY4" fmla="*/ 478114 h 1544093"/>
                    <a:gd name="connsiteX5" fmla="*/ 467116 w 522103"/>
                    <a:gd name="connsiteY5" fmla="*/ 576536 h 1544093"/>
                    <a:gd name="connsiteX6" fmla="*/ 473448 w 522103"/>
                    <a:gd name="connsiteY6" fmla="*/ 610528 h 1544093"/>
                    <a:gd name="connsiteX7" fmla="*/ 496554 w 522103"/>
                    <a:gd name="connsiteY7" fmla="*/ 650186 h 1544093"/>
                    <a:gd name="connsiteX8" fmla="*/ 498998 w 522103"/>
                    <a:gd name="connsiteY8" fmla="*/ 696620 h 1544093"/>
                    <a:gd name="connsiteX9" fmla="*/ 473781 w 522103"/>
                    <a:gd name="connsiteY9" fmla="*/ 751496 h 1544093"/>
                    <a:gd name="connsiteX10" fmla="*/ 479558 w 522103"/>
                    <a:gd name="connsiteY10" fmla="*/ 803040 h 1544093"/>
                    <a:gd name="connsiteX11" fmla="*/ 519104 w 522103"/>
                    <a:gd name="connsiteY11" fmla="*/ 856473 h 1544093"/>
                    <a:gd name="connsiteX12" fmla="*/ 509662 w 522103"/>
                    <a:gd name="connsiteY12" fmla="*/ 927901 h 1544093"/>
                    <a:gd name="connsiteX13" fmla="*/ 483557 w 522103"/>
                    <a:gd name="connsiteY13" fmla="*/ 950229 h 1544093"/>
                    <a:gd name="connsiteX14" fmla="*/ 466005 w 522103"/>
                    <a:gd name="connsiteY14" fmla="*/ 1005661 h 1544093"/>
                    <a:gd name="connsiteX15" fmla="*/ 493443 w 522103"/>
                    <a:gd name="connsiteY15" fmla="*/ 1093641 h 1544093"/>
                    <a:gd name="connsiteX16" fmla="*/ 459229 w 522103"/>
                    <a:gd name="connsiteY16" fmla="*/ 1159626 h 1544093"/>
                    <a:gd name="connsiteX17" fmla="*/ 420238 w 522103"/>
                    <a:gd name="connsiteY17" fmla="*/ 1177400 h 1544093"/>
                    <a:gd name="connsiteX18" fmla="*/ 389356 w 522103"/>
                    <a:gd name="connsiteY18" fmla="*/ 1251605 h 1544093"/>
                    <a:gd name="connsiteX19" fmla="*/ 409685 w 522103"/>
                    <a:gd name="connsiteY19" fmla="*/ 1291374 h 1544093"/>
                    <a:gd name="connsiteX20" fmla="*/ 379136 w 522103"/>
                    <a:gd name="connsiteY20" fmla="*/ 1365357 h 1544093"/>
                    <a:gd name="connsiteX21" fmla="*/ 341256 w 522103"/>
                    <a:gd name="connsiteY21" fmla="*/ 1382908 h 1544093"/>
                    <a:gd name="connsiteX22" fmla="*/ 309374 w 522103"/>
                    <a:gd name="connsiteY22" fmla="*/ 1454226 h 1544093"/>
                    <a:gd name="connsiteX23" fmla="*/ 309374 w 522103"/>
                    <a:gd name="connsiteY23" fmla="*/ 1454226 h 1544093"/>
                    <a:gd name="connsiteX24" fmla="*/ 258386 w 522103"/>
                    <a:gd name="connsiteY24" fmla="*/ 1531541 h 1544093"/>
                    <a:gd name="connsiteX25" fmla="*/ 136525 w 522103"/>
                    <a:gd name="connsiteY25" fmla="*/ 1553537 h 1544093"/>
                    <a:gd name="connsiteX26" fmla="*/ 77205 w 522103"/>
                    <a:gd name="connsiteY26" fmla="*/ 1531541 h 1544093"/>
                    <a:gd name="connsiteX27" fmla="*/ 0 w 522103"/>
                    <a:gd name="connsiteY27" fmla="*/ 1418456 h 1544093"/>
                    <a:gd name="connsiteX28" fmla="*/ 364251 w 522103"/>
                    <a:gd name="connsiteY28" fmla="*/ 0 h 1544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22103" h="1544093">
                      <a:moveTo>
                        <a:pt x="364251" y="0"/>
                      </a:moveTo>
                      <a:lnTo>
                        <a:pt x="364251" y="200288"/>
                      </a:lnTo>
                      <a:cubicBezTo>
                        <a:pt x="364251" y="249943"/>
                        <a:pt x="387357" y="297710"/>
                        <a:pt x="428680" y="333480"/>
                      </a:cubicBezTo>
                      <a:lnTo>
                        <a:pt x="428680" y="333480"/>
                      </a:lnTo>
                      <a:cubicBezTo>
                        <a:pt x="473115" y="371916"/>
                        <a:pt x="493555" y="425348"/>
                        <a:pt x="484334" y="478114"/>
                      </a:cubicBezTo>
                      <a:lnTo>
                        <a:pt x="467116" y="576536"/>
                      </a:lnTo>
                      <a:cubicBezTo>
                        <a:pt x="465117" y="588089"/>
                        <a:pt x="467227" y="599975"/>
                        <a:pt x="473448" y="610528"/>
                      </a:cubicBezTo>
                      <a:lnTo>
                        <a:pt x="496554" y="650186"/>
                      </a:lnTo>
                      <a:cubicBezTo>
                        <a:pt x="504996" y="664738"/>
                        <a:pt x="505885" y="681512"/>
                        <a:pt x="498998" y="696620"/>
                      </a:cubicBezTo>
                      <a:lnTo>
                        <a:pt x="473781" y="751496"/>
                      </a:lnTo>
                      <a:cubicBezTo>
                        <a:pt x="466005" y="768492"/>
                        <a:pt x="468116" y="787599"/>
                        <a:pt x="479558" y="803040"/>
                      </a:cubicBezTo>
                      <a:lnTo>
                        <a:pt x="519104" y="856473"/>
                      </a:lnTo>
                      <a:cubicBezTo>
                        <a:pt x="535989" y="879245"/>
                        <a:pt x="532101" y="908683"/>
                        <a:pt x="509662" y="927901"/>
                      </a:cubicBezTo>
                      <a:lnTo>
                        <a:pt x="483557" y="950229"/>
                      </a:lnTo>
                      <a:cubicBezTo>
                        <a:pt x="466450" y="964892"/>
                        <a:pt x="459784" y="985888"/>
                        <a:pt x="466005" y="1005661"/>
                      </a:cubicBezTo>
                      <a:lnTo>
                        <a:pt x="493443" y="1093641"/>
                      </a:lnTo>
                      <a:cubicBezTo>
                        <a:pt x="501553" y="1119524"/>
                        <a:pt x="487445" y="1146740"/>
                        <a:pt x="459229" y="1159626"/>
                      </a:cubicBezTo>
                      <a:lnTo>
                        <a:pt x="420238" y="1177400"/>
                      </a:lnTo>
                      <a:cubicBezTo>
                        <a:pt x="388578" y="1191841"/>
                        <a:pt x="375248" y="1223945"/>
                        <a:pt x="389356" y="1251605"/>
                      </a:cubicBezTo>
                      <a:lnTo>
                        <a:pt x="409685" y="1291374"/>
                      </a:lnTo>
                      <a:cubicBezTo>
                        <a:pt x="423793" y="1318923"/>
                        <a:pt x="410573" y="1350805"/>
                        <a:pt x="379136" y="1365357"/>
                      </a:cubicBezTo>
                      <a:lnTo>
                        <a:pt x="341256" y="1382908"/>
                      </a:lnTo>
                      <a:cubicBezTo>
                        <a:pt x="311040" y="1396905"/>
                        <a:pt x="297488" y="1427121"/>
                        <a:pt x="309374" y="1454226"/>
                      </a:cubicBezTo>
                      <a:lnTo>
                        <a:pt x="309374" y="1454226"/>
                      </a:lnTo>
                      <a:cubicBezTo>
                        <a:pt x="324038" y="1487551"/>
                        <a:pt x="300043" y="1523988"/>
                        <a:pt x="258386" y="1531541"/>
                      </a:cubicBezTo>
                      <a:lnTo>
                        <a:pt x="136525" y="1553537"/>
                      </a:lnTo>
                      <a:cubicBezTo>
                        <a:pt x="113085" y="1557757"/>
                        <a:pt x="89091" y="1548871"/>
                        <a:pt x="77205" y="1531541"/>
                      </a:cubicBezTo>
                      <a:lnTo>
                        <a:pt x="0" y="1418456"/>
                      </a:lnTo>
                      <a:lnTo>
                        <a:pt x="364251" y="0"/>
                      </a:lnTo>
                      <a:close/>
                    </a:path>
                  </a:pathLst>
                </a:custGeom>
                <a:solidFill>
                  <a:srgbClr val="421919"/>
                </a:solidFill>
                <a:ln w="11100" cap="flat">
                  <a:noFill/>
                  <a:prstDash val="solid"/>
                  <a:miter/>
                </a:ln>
              </p:spPr>
              <p:txBody>
                <a:bodyPr rtlCol="0" anchor="ctr"/>
                <a:lstStyle/>
                <a:p>
                  <a:endParaRPr lang="en-ID"/>
                </a:p>
              </p:txBody>
            </p:sp>
            <p:sp>
              <p:nvSpPr>
                <p:cNvPr id="106" name="Freeform: Shape 105">
                  <a:extLst>
                    <a:ext uri="{FF2B5EF4-FFF2-40B4-BE49-F238E27FC236}">
                      <a16:creationId xmlns="" xmlns:a16="http://schemas.microsoft.com/office/drawing/2014/main" id="{A7D8ECF5-313F-437F-A626-0E471E8B3EAD}"/>
                    </a:ext>
                  </a:extLst>
                </p:cNvPr>
                <p:cNvSpPr/>
                <p:nvPr/>
              </p:nvSpPr>
              <p:spPr>
                <a:xfrm>
                  <a:off x="939192" y="2732191"/>
                  <a:ext cx="499886" cy="488778"/>
                </a:xfrm>
                <a:custGeom>
                  <a:avLst/>
                  <a:gdLst>
                    <a:gd name="connsiteX0" fmla="*/ 384802 w 499886"/>
                    <a:gd name="connsiteY0" fmla="*/ 0 h 488777"/>
                    <a:gd name="connsiteX1" fmla="*/ 0 w 499886"/>
                    <a:gd name="connsiteY1" fmla="*/ 227282 h 488777"/>
                    <a:gd name="connsiteX2" fmla="*/ 0 w 499886"/>
                    <a:gd name="connsiteY2" fmla="*/ 498442 h 488777"/>
                    <a:gd name="connsiteX3" fmla="*/ 503997 w 499886"/>
                    <a:gd name="connsiteY3" fmla="*/ 352587 h 488777"/>
                  </a:gdLst>
                  <a:ahLst/>
                  <a:cxnLst>
                    <a:cxn ang="0">
                      <a:pos x="connsiteX0" y="connsiteY0"/>
                    </a:cxn>
                    <a:cxn ang="0">
                      <a:pos x="connsiteX1" y="connsiteY1"/>
                    </a:cxn>
                    <a:cxn ang="0">
                      <a:pos x="connsiteX2" y="connsiteY2"/>
                    </a:cxn>
                    <a:cxn ang="0">
                      <a:pos x="connsiteX3" y="connsiteY3"/>
                    </a:cxn>
                  </a:cxnLst>
                  <a:rect l="l" t="t" r="r" b="b"/>
                  <a:pathLst>
                    <a:path w="499886" h="488777">
                      <a:moveTo>
                        <a:pt x="384802" y="0"/>
                      </a:moveTo>
                      <a:lnTo>
                        <a:pt x="0" y="227282"/>
                      </a:lnTo>
                      <a:lnTo>
                        <a:pt x="0" y="498442"/>
                      </a:lnTo>
                      <a:lnTo>
                        <a:pt x="503997" y="352587"/>
                      </a:lnTo>
                      <a:close/>
                    </a:path>
                  </a:pathLst>
                </a:custGeom>
                <a:solidFill>
                  <a:srgbClr val="FFB9A1"/>
                </a:solidFill>
                <a:ln w="11100" cap="flat">
                  <a:noFill/>
                  <a:prstDash val="solid"/>
                  <a:miter/>
                </a:ln>
              </p:spPr>
              <p:txBody>
                <a:bodyPr rtlCol="0" anchor="ctr"/>
                <a:lstStyle/>
                <a:p>
                  <a:endParaRPr lang="en-ID"/>
                </a:p>
              </p:txBody>
            </p:sp>
            <p:sp>
              <p:nvSpPr>
                <p:cNvPr id="107" name="Freeform: Shape 106">
                  <a:extLst>
                    <a:ext uri="{FF2B5EF4-FFF2-40B4-BE49-F238E27FC236}">
                      <a16:creationId xmlns="" xmlns:a16="http://schemas.microsoft.com/office/drawing/2014/main" id="{ADF063AF-463C-48E2-ABC8-6A152536EEA1}"/>
                    </a:ext>
                  </a:extLst>
                </p:cNvPr>
                <p:cNvSpPr/>
                <p:nvPr/>
              </p:nvSpPr>
              <p:spPr>
                <a:xfrm>
                  <a:off x="2456847" y="1667322"/>
                  <a:ext cx="166629" cy="266606"/>
                </a:xfrm>
                <a:custGeom>
                  <a:avLst/>
                  <a:gdLst>
                    <a:gd name="connsiteX0" fmla="*/ 0 w 166628"/>
                    <a:gd name="connsiteY0" fmla="*/ 0 h 266606"/>
                    <a:gd name="connsiteX1" fmla="*/ 34325 w 166628"/>
                    <a:gd name="connsiteY1" fmla="*/ 258053 h 266606"/>
                    <a:gd name="connsiteX2" fmla="*/ 53321 w 166628"/>
                    <a:gd name="connsiteY2" fmla="*/ 269606 h 266606"/>
                    <a:gd name="connsiteX3" fmla="*/ 157631 w 166628"/>
                    <a:gd name="connsiteY3" fmla="*/ 251609 h 266606"/>
                    <a:gd name="connsiteX4" fmla="*/ 168073 w 166628"/>
                    <a:gd name="connsiteY4" fmla="*/ 231836 h 266606"/>
                    <a:gd name="connsiteX5" fmla="*/ 0 w 166628"/>
                    <a:gd name="connsiteY5" fmla="*/ 0 h 266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6628" h="266606">
                      <a:moveTo>
                        <a:pt x="0" y="0"/>
                      </a:moveTo>
                      <a:lnTo>
                        <a:pt x="34325" y="258053"/>
                      </a:lnTo>
                      <a:cubicBezTo>
                        <a:pt x="35325" y="265828"/>
                        <a:pt x="44212" y="271161"/>
                        <a:pt x="53321" y="269606"/>
                      </a:cubicBezTo>
                      <a:lnTo>
                        <a:pt x="157631" y="251609"/>
                      </a:lnTo>
                      <a:cubicBezTo>
                        <a:pt x="168406" y="249721"/>
                        <a:pt x="173738" y="239612"/>
                        <a:pt x="168073" y="231836"/>
                      </a:cubicBezTo>
                      <a:lnTo>
                        <a:pt x="0" y="0"/>
                      </a:lnTo>
                      <a:close/>
                    </a:path>
                  </a:pathLst>
                </a:custGeom>
                <a:solidFill>
                  <a:srgbClr val="FF6666"/>
                </a:solidFill>
                <a:ln w="11100" cap="flat">
                  <a:noFill/>
                  <a:prstDash val="solid"/>
                  <a:miter/>
                </a:ln>
              </p:spPr>
              <p:txBody>
                <a:bodyPr rtlCol="0" anchor="ctr"/>
                <a:lstStyle/>
                <a:p>
                  <a:endParaRPr lang="en-ID"/>
                </a:p>
              </p:txBody>
            </p:sp>
            <p:sp>
              <p:nvSpPr>
                <p:cNvPr id="108" name="Freeform: Shape 107">
                  <a:extLst>
                    <a:ext uri="{FF2B5EF4-FFF2-40B4-BE49-F238E27FC236}">
                      <a16:creationId xmlns="" xmlns:a16="http://schemas.microsoft.com/office/drawing/2014/main" id="{03409AC5-A8FA-4A84-9F28-F911FE52C256}"/>
                    </a:ext>
                  </a:extLst>
                </p:cNvPr>
                <p:cNvSpPr/>
                <p:nvPr/>
              </p:nvSpPr>
              <p:spPr>
                <a:xfrm>
                  <a:off x="2367867" y="2050568"/>
                  <a:ext cx="288823" cy="88869"/>
                </a:xfrm>
                <a:custGeom>
                  <a:avLst/>
                  <a:gdLst>
                    <a:gd name="connsiteX0" fmla="*/ 268606 w 288823"/>
                    <a:gd name="connsiteY0" fmla="*/ 0 h 88868"/>
                    <a:gd name="connsiteX1" fmla="*/ 294156 w 288823"/>
                    <a:gd name="connsiteY1" fmla="*/ 95534 h 88868"/>
                    <a:gd name="connsiteX2" fmla="*/ 0 w 288823"/>
                    <a:gd name="connsiteY2" fmla="*/ 14441 h 88868"/>
                    <a:gd name="connsiteX3" fmla="*/ 268606 w 288823"/>
                    <a:gd name="connsiteY3" fmla="*/ 0 h 88868"/>
                  </a:gdLst>
                  <a:ahLst/>
                  <a:cxnLst>
                    <a:cxn ang="0">
                      <a:pos x="connsiteX0" y="connsiteY0"/>
                    </a:cxn>
                    <a:cxn ang="0">
                      <a:pos x="connsiteX1" y="connsiteY1"/>
                    </a:cxn>
                    <a:cxn ang="0">
                      <a:pos x="connsiteX2" y="connsiteY2"/>
                    </a:cxn>
                    <a:cxn ang="0">
                      <a:pos x="connsiteX3" y="connsiteY3"/>
                    </a:cxn>
                  </a:cxnLst>
                  <a:rect l="l" t="t" r="r" b="b"/>
                  <a:pathLst>
                    <a:path w="288823" h="88868">
                      <a:moveTo>
                        <a:pt x="268606" y="0"/>
                      </a:moveTo>
                      <a:lnTo>
                        <a:pt x="294156" y="95534"/>
                      </a:lnTo>
                      <a:cubicBezTo>
                        <a:pt x="294156" y="95534"/>
                        <a:pt x="103865" y="125416"/>
                        <a:pt x="0" y="14441"/>
                      </a:cubicBezTo>
                      <a:cubicBezTo>
                        <a:pt x="0" y="14330"/>
                        <a:pt x="155076" y="38547"/>
                        <a:pt x="268606" y="0"/>
                      </a:cubicBezTo>
                      <a:close/>
                    </a:path>
                  </a:pathLst>
                </a:custGeom>
                <a:solidFill>
                  <a:srgbClr val="FFFFFF"/>
                </a:solidFill>
                <a:ln w="11100" cap="flat">
                  <a:noFill/>
                  <a:prstDash val="solid"/>
                  <a:miter/>
                </a:ln>
              </p:spPr>
              <p:txBody>
                <a:bodyPr rtlCol="0" anchor="ctr"/>
                <a:lstStyle/>
                <a:p>
                  <a:endParaRPr lang="en-ID"/>
                </a:p>
              </p:txBody>
            </p:sp>
            <p:grpSp>
              <p:nvGrpSpPr>
                <p:cNvPr id="109" name="Graphic 5">
                  <a:extLst>
                    <a:ext uri="{FF2B5EF4-FFF2-40B4-BE49-F238E27FC236}">
                      <a16:creationId xmlns="" xmlns:a16="http://schemas.microsoft.com/office/drawing/2014/main" id="{3EA3DBB0-8FEB-4FD7-AECE-3B9E822380B9}"/>
                    </a:ext>
                  </a:extLst>
                </p:cNvPr>
                <p:cNvGrpSpPr/>
                <p:nvPr/>
              </p:nvGrpSpPr>
              <p:grpSpPr>
                <a:xfrm>
                  <a:off x="2818432" y="1975585"/>
                  <a:ext cx="855361" cy="733167"/>
                  <a:chOff x="2818432" y="1975585"/>
                  <a:chExt cx="855361" cy="733167"/>
                </a:xfrm>
                <a:solidFill>
                  <a:schemeClr val="accent1"/>
                </a:solidFill>
              </p:grpSpPr>
              <p:sp>
                <p:nvSpPr>
                  <p:cNvPr id="110" name="Freeform: Shape 109">
                    <a:extLst>
                      <a:ext uri="{FF2B5EF4-FFF2-40B4-BE49-F238E27FC236}">
                        <a16:creationId xmlns="" xmlns:a16="http://schemas.microsoft.com/office/drawing/2014/main" id="{2D82EC0B-8DDE-439F-BBA1-D489E4894DC9}"/>
                      </a:ext>
                    </a:extLst>
                  </p:cNvPr>
                  <p:cNvSpPr/>
                  <p:nvPr/>
                </p:nvSpPr>
                <p:spPr>
                  <a:xfrm>
                    <a:off x="2818432" y="1975585"/>
                    <a:ext cx="455452" cy="388801"/>
                  </a:xfrm>
                  <a:custGeom>
                    <a:avLst/>
                    <a:gdLst>
                      <a:gd name="connsiteX0" fmla="*/ 428569 w 455452"/>
                      <a:gd name="connsiteY0" fmla="*/ 365250 h 388800"/>
                      <a:gd name="connsiteX1" fmla="*/ 428569 w 455452"/>
                      <a:gd name="connsiteY1" fmla="*/ 365250 h 388800"/>
                      <a:gd name="connsiteX2" fmla="*/ 271716 w 455452"/>
                      <a:gd name="connsiteY2" fmla="*/ 362807 h 388800"/>
                      <a:gd name="connsiteX3" fmla="*/ 0 w 455452"/>
                      <a:gd name="connsiteY3" fmla="*/ 128193 h 388800"/>
                      <a:gd name="connsiteX4" fmla="*/ 159741 w 455452"/>
                      <a:gd name="connsiteY4" fmla="*/ 0 h 388800"/>
                      <a:gd name="connsiteX5" fmla="*/ 431458 w 455452"/>
                      <a:gd name="connsiteY5" fmla="*/ 234613 h 388800"/>
                      <a:gd name="connsiteX6" fmla="*/ 428569 w 455452"/>
                      <a:gd name="connsiteY6" fmla="*/ 365250 h 38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5452" h="388800">
                        <a:moveTo>
                          <a:pt x="428569" y="365250"/>
                        </a:moveTo>
                        <a:lnTo>
                          <a:pt x="428569" y="365250"/>
                        </a:lnTo>
                        <a:cubicBezTo>
                          <a:pt x="384468" y="400687"/>
                          <a:pt x="314262" y="399576"/>
                          <a:pt x="271716" y="362807"/>
                        </a:cubicBezTo>
                        <a:lnTo>
                          <a:pt x="0" y="128193"/>
                        </a:lnTo>
                        <a:lnTo>
                          <a:pt x="159741" y="0"/>
                        </a:lnTo>
                        <a:lnTo>
                          <a:pt x="431458" y="234613"/>
                        </a:lnTo>
                        <a:cubicBezTo>
                          <a:pt x="474003" y="271383"/>
                          <a:pt x="472670" y="329814"/>
                          <a:pt x="428569" y="365250"/>
                        </a:cubicBezTo>
                        <a:close/>
                      </a:path>
                    </a:pathLst>
                  </a:custGeom>
                  <a:solidFill>
                    <a:srgbClr val="FFFFFF"/>
                  </a:solidFill>
                  <a:ln w="11100" cap="flat">
                    <a:noFill/>
                    <a:prstDash val="solid"/>
                    <a:miter/>
                  </a:ln>
                </p:spPr>
                <p:txBody>
                  <a:bodyPr rtlCol="0" anchor="ctr"/>
                  <a:lstStyle/>
                  <a:p>
                    <a:endParaRPr lang="en-ID"/>
                  </a:p>
                </p:txBody>
              </p:sp>
              <p:sp>
                <p:nvSpPr>
                  <p:cNvPr id="111" name="Freeform: Shape 110">
                    <a:extLst>
                      <a:ext uri="{FF2B5EF4-FFF2-40B4-BE49-F238E27FC236}">
                        <a16:creationId xmlns="" xmlns:a16="http://schemas.microsoft.com/office/drawing/2014/main" id="{B31C9E43-D345-4690-961E-C9190CA50966}"/>
                      </a:ext>
                    </a:extLst>
                  </p:cNvPr>
                  <p:cNvSpPr/>
                  <p:nvPr/>
                </p:nvSpPr>
                <p:spPr>
                  <a:xfrm>
                    <a:off x="3221785" y="2318618"/>
                    <a:ext cx="344366" cy="288823"/>
                  </a:xfrm>
                  <a:custGeom>
                    <a:avLst/>
                    <a:gdLst>
                      <a:gd name="connsiteX0" fmla="*/ 0 w 344366"/>
                      <a:gd name="connsiteY0" fmla="*/ 25328 h 288823"/>
                      <a:gd name="connsiteX1" fmla="*/ 329259 w 344366"/>
                      <a:gd name="connsiteY1" fmla="*/ 298155 h 288823"/>
                      <a:gd name="connsiteX2" fmla="*/ 345255 w 344366"/>
                      <a:gd name="connsiteY2" fmla="*/ 285269 h 288823"/>
                      <a:gd name="connsiteX3" fmla="*/ 28327 w 344366"/>
                      <a:gd name="connsiteY3" fmla="*/ 0 h 288823"/>
                    </a:gdLst>
                    <a:ahLst/>
                    <a:cxnLst>
                      <a:cxn ang="0">
                        <a:pos x="connsiteX0" y="connsiteY0"/>
                      </a:cxn>
                      <a:cxn ang="0">
                        <a:pos x="connsiteX1" y="connsiteY1"/>
                      </a:cxn>
                      <a:cxn ang="0">
                        <a:pos x="connsiteX2" y="connsiteY2"/>
                      </a:cxn>
                      <a:cxn ang="0">
                        <a:pos x="connsiteX3" y="connsiteY3"/>
                      </a:cxn>
                    </a:cxnLst>
                    <a:rect l="l" t="t" r="r" b="b"/>
                    <a:pathLst>
                      <a:path w="344366" h="288823">
                        <a:moveTo>
                          <a:pt x="0" y="25328"/>
                        </a:moveTo>
                        <a:lnTo>
                          <a:pt x="329259" y="298155"/>
                        </a:lnTo>
                        <a:lnTo>
                          <a:pt x="345255" y="285269"/>
                        </a:lnTo>
                        <a:lnTo>
                          <a:pt x="28327" y="0"/>
                        </a:lnTo>
                        <a:close/>
                      </a:path>
                    </a:pathLst>
                  </a:custGeom>
                  <a:solidFill>
                    <a:srgbClr val="FFFFFF"/>
                  </a:solidFill>
                  <a:ln w="11100" cap="flat">
                    <a:noFill/>
                    <a:prstDash val="solid"/>
                    <a:miter/>
                  </a:ln>
                </p:spPr>
                <p:txBody>
                  <a:bodyPr rtlCol="0" anchor="ctr"/>
                  <a:lstStyle/>
                  <a:p>
                    <a:endParaRPr lang="en-ID"/>
                  </a:p>
                </p:txBody>
              </p:sp>
              <p:sp>
                <p:nvSpPr>
                  <p:cNvPr id="112" name="Freeform: Shape 111">
                    <a:extLst>
                      <a:ext uri="{FF2B5EF4-FFF2-40B4-BE49-F238E27FC236}">
                        <a16:creationId xmlns="" xmlns:a16="http://schemas.microsoft.com/office/drawing/2014/main" id="{4E1EC152-E929-4ECE-BA87-8D4FDA8E33BC}"/>
                      </a:ext>
                    </a:extLst>
                  </p:cNvPr>
                  <p:cNvSpPr/>
                  <p:nvPr/>
                </p:nvSpPr>
                <p:spPr>
                  <a:xfrm>
                    <a:off x="3507386" y="2577559"/>
                    <a:ext cx="166629" cy="133303"/>
                  </a:xfrm>
                  <a:custGeom>
                    <a:avLst/>
                    <a:gdLst>
                      <a:gd name="connsiteX0" fmla="*/ 37547 w 166628"/>
                      <a:gd name="connsiteY0" fmla="*/ 18107 h 133303"/>
                      <a:gd name="connsiteX1" fmla="*/ 0 w 166628"/>
                      <a:gd name="connsiteY1" fmla="*/ 134525 h 133303"/>
                      <a:gd name="connsiteX2" fmla="*/ 167740 w 166628"/>
                      <a:gd name="connsiteY2" fmla="*/ 0 h 133303"/>
                    </a:gdLst>
                    <a:ahLst/>
                    <a:cxnLst>
                      <a:cxn ang="0">
                        <a:pos x="connsiteX0" y="connsiteY0"/>
                      </a:cxn>
                      <a:cxn ang="0">
                        <a:pos x="connsiteX1" y="connsiteY1"/>
                      </a:cxn>
                      <a:cxn ang="0">
                        <a:pos x="connsiteX2" y="connsiteY2"/>
                      </a:cxn>
                    </a:cxnLst>
                    <a:rect l="l" t="t" r="r" b="b"/>
                    <a:pathLst>
                      <a:path w="166628" h="133303">
                        <a:moveTo>
                          <a:pt x="37547" y="18107"/>
                        </a:moveTo>
                        <a:lnTo>
                          <a:pt x="0" y="134525"/>
                        </a:lnTo>
                        <a:lnTo>
                          <a:pt x="167740" y="0"/>
                        </a:lnTo>
                        <a:close/>
                      </a:path>
                    </a:pathLst>
                  </a:custGeom>
                  <a:solidFill>
                    <a:srgbClr val="FFFFFF"/>
                  </a:solidFill>
                  <a:ln w="11100" cap="flat">
                    <a:noFill/>
                    <a:prstDash val="solid"/>
                    <a:miter/>
                  </a:ln>
                </p:spPr>
                <p:txBody>
                  <a:bodyPr rtlCol="0" anchor="ctr"/>
                  <a:lstStyle/>
                  <a:p>
                    <a:endParaRPr lang="en-ID"/>
                  </a:p>
                </p:txBody>
              </p:sp>
              <p:sp>
                <p:nvSpPr>
                  <p:cNvPr id="113" name="Freeform: Shape 112">
                    <a:extLst>
                      <a:ext uri="{FF2B5EF4-FFF2-40B4-BE49-F238E27FC236}">
                        <a16:creationId xmlns="" xmlns:a16="http://schemas.microsoft.com/office/drawing/2014/main" id="{5647A1AA-8C65-4270-B09A-BA36029987D7}"/>
                      </a:ext>
                    </a:extLst>
                  </p:cNvPr>
                  <p:cNvSpPr/>
                  <p:nvPr/>
                </p:nvSpPr>
                <p:spPr>
                  <a:xfrm>
                    <a:off x="2887194" y="2131216"/>
                    <a:ext cx="355475" cy="211063"/>
                  </a:xfrm>
                  <a:custGeom>
                    <a:avLst/>
                    <a:gdLst>
                      <a:gd name="connsiteX0" fmla="*/ 0 w 355474"/>
                      <a:gd name="connsiteY0" fmla="*/ 333 h 211063"/>
                      <a:gd name="connsiteX1" fmla="*/ 219950 w 355474"/>
                      <a:gd name="connsiteY1" fmla="*/ 190290 h 211063"/>
                      <a:gd name="connsiteX2" fmla="*/ 277381 w 355474"/>
                      <a:gd name="connsiteY2" fmla="*/ 211174 h 211063"/>
                      <a:gd name="connsiteX3" fmla="*/ 277381 w 355474"/>
                      <a:gd name="connsiteY3" fmla="*/ 211174 h 211063"/>
                      <a:gd name="connsiteX4" fmla="*/ 360696 w 355474"/>
                      <a:gd name="connsiteY4" fmla="*/ 144300 h 211063"/>
                      <a:gd name="connsiteX5" fmla="*/ 360807 w 355474"/>
                      <a:gd name="connsiteY5" fmla="*/ 140190 h 211063"/>
                      <a:gd name="connsiteX6" fmla="*/ 337923 w 355474"/>
                      <a:gd name="connsiteY6" fmla="*/ 91646 h 211063"/>
                      <a:gd name="connsiteX7" fmla="*/ 231836 w 355474"/>
                      <a:gd name="connsiteY7" fmla="*/ 0 h 211063"/>
                      <a:gd name="connsiteX8" fmla="*/ 0 w 355474"/>
                      <a:gd name="connsiteY8" fmla="*/ 333 h 211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474" h="211063">
                        <a:moveTo>
                          <a:pt x="0" y="333"/>
                        </a:moveTo>
                        <a:lnTo>
                          <a:pt x="219950" y="190290"/>
                        </a:lnTo>
                        <a:cubicBezTo>
                          <a:pt x="235058" y="203287"/>
                          <a:pt x="255609" y="210841"/>
                          <a:pt x="277381" y="211174"/>
                        </a:cubicBezTo>
                        <a:lnTo>
                          <a:pt x="277381" y="211174"/>
                        </a:lnTo>
                        <a:cubicBezTo>
                          <a:pt x="322594" y="211841"/>
                          <a:pt x="359807" y="181959"/>
                          <a:pt x="360696" y="144300"/>
                        </a:cubicBezTo>
                        <a:lnTo>
                          <a:pt x="360807" y="140190"/>
                        </a:lnTo>
                        <a:cubicBezTo>
                          <a:pt x="361251" y="122083"/>
                          <a:pt x="352920" y="104643"/>
                          <a:pt x="337923" y="91646"/>
                        </a:cubicBezTo>
                        <a:lnTo>
                          <a:pt x="231836" y="0"/>
                        </a:lnTo>
                        <a:lnTo>
                          <a:pt x="0" y="333"/>
                        </a:lnTo>
                        <a:close/>
                      </a:path>
                    </a:pathLst>
                  </a:custGeom>
                  <a:solidFill>
                    <a:srgbClr val="F9B233"/>
                  </a:solidFill>
                  <a:ln w="11100" cap="flat">
                    <a:noFill/>
                    <a:prstDash val="solid"/>
                    <a:miter/>
                  </a:ln>
                </p:spPr>
                <p:txBody>
                  <a:bodyPr rtlCol="0" anchor="ctr"/>
                  <a:lstStyle/>
                  <a:p>
                    <a:endParaRPr lang="en-ID"/>
                  </a:p>
                </p:txBody>
              </p:sp>
            </p:grpSp>
            <p:sp>
              <p:nvSpPr>
                <p:cNvPr id="114" name="Freeform: Shape 113">
                  <a:extLst>
                    <a:ext uri="{FF2B5EF4-FFF2-40B4-BE49-F238E27FC236}">
                      <a16:creationId xmlns="" xmlns:a16="http://schemas.microsoft.com/office/drawing/2014/main" id="{5732AC49-4B55-4BF5-BBA3-60D7E3E388F7}"/>
                    </a:ext>
                  </a:extLst>
                </p:cNvPr>
                <p:cNvSpPr/>
                <p:nvPr/>
              </p:nvSpPr>
              <p:spPr>
                <a:xfrm>
                  <a:off x="3324865" y="2351523"/>
                  <a:ext cx="111086" cy="99977"/>
                </a:xfrm>
                <a:custGeom>
                  <a:avLst/>
                  <a:gdLst>
                    <a:gd name="connsiteX0" fmla="*/ 121646 w 111085"/>
                    <a:gd name="connsiteY0" fmla="*/ 27970 h 99977"/>
                    <a:gd name="connsiteX1" fmla="*/ 57216 w 111085"/>
                    <a:gd name="connsiteY1" fmla="*/ 38635 h 99977"/>
                    <a:gd name="connsiteX2" fmla="*/ 46996 w 111085"/>
                    <a:gd name="connsiteY2" fmla="*/ 46411 h 99977"/>
                    <a:gd name="connsiteX3" fmla="*/ 29001 w 111085"/>
                    <a:gd name="connsiteY3" fmla="*/ 98176 h 99977"/>
                    <a:gd name="connsiteX4" fmla="*/ 14782 w 111085"/>
                    <a:gd name="connsiteY4" fmla="*/ 107063 h 99977"/>
                    <a:gd name="connsiteX5" fmla="*/ 14782 w 111085"/>
                    <a:gd name="connsiteY5" fmla="*/ 107063 h 99977"/>
                    <a:gd name="connsiteX6" fmla="*/ 451 w 111085"/>
                    <a:gd name="connsiteY6" fmla="*/ 91734 h 99977"/>
                    <a:gd name="connsiteX7" fmla="*/ 20336 w 111085"/>
                    <a:gd name="connsiteY7" fmla="*/ 27970 h 99977"/>
                    <a:gd name="connsiteX8" fmla="*/ 28556 w 111085"/>
                    <a:gd name="connsiteY8" fmla="*/ 20305 h 99977"/>
                    <a:gd name="connsiteX9" fmla="*/ 90653 w 111085"/>
                    <a:gd name="connsiteY9" fmla="*/ 754 h 99977"/>
                    <a:gd name="connsiteX10" fmla="*/ 108538 w 111085"/>
                    <a:gd name="connsiteY10" fmla="*/ 6531 h 99977"/>
                    <a:gd name="connsiteX11" fmla="*/ 121646 w 111085"/>
                    <a:gd name="connsiteY11" fmla="*/ 27970 h 99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1085" h="99977">
                      <a:moveTo>
                        <a:pt x="121646" y="27970"/>
                      </a:moveTo>
                      <a:lnTo>
                        <a:pt x="57216" y="38635"/>
                      </a:lnTo>
                      <a:cubicBezTo>
                        <a:pt x="52328" y="39412"/>
                        <a:pt x="48329" y="42411"/>
                        <a:pt x="46996" y="46411"/>
                      </a:cubicBezTo>
                      <a:lnTo>
                        <a:pt x="29001" y="98176"/>
                      </a:lnTo>
                      <a:cubicBezTo>
                        <a:pt x="27223" y="103397"/>
                        <a:pt x="21447" y="107063"/>
                        <a:pt x="14782" y="107063"/>
                      </a:cubicBezTo>
                      <a:lnTo>
                        <a:pt x="14782" y="107063"/>
                      </a:lnTo>
                      <a:cubicBezTo>
                        <a:pt x="5117" y="107063"/>
                        <a:pt x="-1881" y="99510"/>
                        <a:pt x="451" y="91734"/>
                      </a:cubicBezTo>
                      <a:lnTo>
                        <a:pt x="20336" y="27970"/>
                      </a:lnTo>
                      <a:cubicBezTo>
                        <a:pt x="21447" y="24527"/>
                        <a:pt x="24446" y="21638"/>
                        <a:pt x="28556" y="20305"/>
                      </a:cubicBezTo>
                      <a:lnTo>
                        <a:pt x="90653" y="754"/>
                      </a:lnTo>
                      <a:cubicBezTo>
                        <a:pt x="97540" y="-1356"/>
                        <a:pt x="105205" y="1087"/>
                        <a:pt x="108538" y="6531"/>
                      </a:cubicBezTo>
                      <a:lnTo>
                        <a:pt x="121646" y="27970"/>
                      </a:lnTo>
                      <a:close/>
                    </a:path>
                  </a:pathLst>
                </a:custGeom>
                <a:solidFill>
                  <a:srgbClr val="FFD1C5"/>
                </a:solidFill>
                <a:ln w="11100" cap="flat">
                  <a:noFill/>
                  <a:prstDash val="solid"/>
                  <a:miter/>
                </a:ln>
              </p:spPr>
              <p:txBody>
                <a:bodyPr rtlCol="0" anchor="ctr"/>
                <a:lstStyle/>
                <a:p>
                  <a:endParaRPr lang="en-ID"/>
                </a:p>
              </p:txBody>
            </p:sp>
            <p:sp>
              <p:nvSpPr>
                <p:cNvPr id="115" name="Freeform: Shape 114">
                  <a:extLst>
                    <a:ext uri="{FF2B5EF4-FFF2-40B4-BE49-F238E27FC236}">
                      <a16:creationId xmlns="" xmlns:a16="http://schemas.microsoft.com/office/drawing/2014/main" id="{0F71BE78-19D5-4332-8D10-2712D7B7308D}"/>
                    </a:ext>
                  </a:extLst>
                </p:cNvPr>
                <p:cNvSpPr/>
                <p:nvPr/>
              </p:nvSpPr>
              <p:spPr>
                <a:xfrm>
                  <a:off x="3267654" y="2316665"/>
                  <a:ext cx="144412" cy="122194"/>
                </a:xfrm>
                <a:custGeom>
                  <a:avLst/>
                  <a:gdLst>
                    <a:gd name="connsiteX0" fmla="*/ 148087 w 144411"/>
                    <a:gd name="connsiteY0" fmla="*/ 34057 h 122194"/>
                    <a:gd name="connsiteX1" fmla="*/ 69660 w 144411"/>
                    <a:gd name="connsiteY1" fmla="*/ 46943 h 122194"/>
                    <a:gd name="connsiteX2" fmla="*/ 57218 w 144411"/>
                    <a:gd name="connsiteY2" fmla="*/ 56497 h 122194"/>
                    <a:gd name="connsiteX3" fmla="*/ 35223 w 144411"/>
                    <a:gd name="connsiteY3" fmla="*/ 119593 h 122194"/>
                    <a:gd name="connsiteX4" fmla="*/ 18005 w 144411"/>
                    <a:gd name="connsiteY4" fmla="*/ 130369 h 122194"/>
                    <a:gd name="connsiteX5" fmla="*/ 18005 w 144411"/>
                    <a:gd name="connsiteY5" fmla="*/ 130369 h 122194"/>
                    <a:gd name="connsiteX6" fmla="*/ 565 w 144411"/>
                    <a:gd name="connsiteY6" fmla="*/ 111706 h 122194"/>
                    <a:gd name="connsiteX7" fmla="*/ 24781 w 144411"/>
                    <a:gd name="connsiteY7" fmla="*/ 34057 h 122194"/>
                    <a:gd name="connsiteX8" fmla="*/ 34779 w 144411"/>
                    <a:gd name="connsiteY8" fmla="*/ 24837 h 122194"/>
                    <a:gd name="connsiteX9" fmla="*/ 110428 w 144411"/>
                    <a:gd name="connsiteY9" fmla="*/ 954 h 122194"/>
                    <a:gd name="connsiteX10" fmla="*/ 132201 w 144411"/>
                    <a:gd name="connsiteY10" fmla="*/ 7952 h 122194"/>
                    <a:gd name="connsiteX11" fmla="*/ 148087 w 144411"/>
                    <a:gd name="connsiteY11" fmla="*/ 34057 h 12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4411" h="122194">
                      <a:moveTo>
                        <a:pt x="148087" y="34057"/>
                      </a:moveTo>
                      <a:lnTo>
                        <a:pt x="69660" y="46943"/>
                      </a:lnTo>
                      <a:cubicBezTo>
                        <a:pt x="63661" y="47943"/>
                        <a:pt x="58885" y="51609"/>
                        <a:pt x="57218" y="56497"/>
                      </a:cubicBezTo>
                      <a:lnTo>
                        <a:pt x="35223" y="119593"/>
                      </a:lnTo>
                      <a:cubicBezTo>
                        <a:pt x="33002" y="126037"/>
                        <a:pt x="26003" y="130369"/>
                        <a:pt x="18005" y="130369"/>
                      </a:cubicBezTo>
                      <a:lnTo>
                        <a:pt x="18005" y="130369"/>
                      </a:lnTo>
                      <a:cubicBezTo>
                        <a:pt x="6230" y="130369"/>
                        <a:pt x="-2324" y="121149"/>
                        <a:pt x="565" y="111706"/>
                      </a:cubicBezTo>
                      <a:lnTo>
                        <a:pt x="24781" y="34057"/>
                      </a:lnTo>
                      <a:cubicBezTo>
                        <a:pt x="26114" y="29836"/>
                        <a:pt x="29780" y="26392"/>
                        <a:pt x="34779" y="24837"/>
                      </a:cubicBezTo>
                      <a:lnTo>
                        <a:pt x="110428" y="954"/>
                      </a:lnTo>
                      <a:cubicBezTo>
                        <a:pt x="118760" y="-1712"/>
                        <a:pt x="128202" y="1398"/>
                        <a:pt x="132201" y="7952"/>
                      </a:cubicBezTo>
                      <a:lnTo>
                        <a:pt x="148087" y="34057"/>
                      </a:lnTo>
                      <a:close/>
                    </a:path>
                  </a:pathLst>
                </a:custGeom>
                <a:solidFill>
                  <a:srgbClr val="FFD1C5"/>
                </a:solidFill>
                <a:ln w="11100" cap="flat">
                  <a:noFill/>
                  <a:prstDash val="solid"/>
                  <a:miter/>
                </a:ln>
              </p:spPr>
              <p:txBody>
                <a:bodyPr rtlCol="0" anchor="ctr"/>
                <a:lstStyle/>
                <a:p>
                  <a:endParaRPr lang="en-ID"/>
                </a:p>
              </p:txBody>
            </p:sp>
            <p:sp>
              <p:nvSpPr>
                <p:cNvPr id="116" name="Freeform: Shape 115">
                  <a:extLst>
                    <a:ext uri="{FF2B5EF4-FFF2-40B4-BE49-F238E27FC236}">
                      <a16:creationId xmlns="" xmlns:a16="http://schemas.microsoft.com/office/drawing/2014/main" id="{B100E582-E831-4415-AB6B-AC88343A5FDC}"/>
                    </a:ext>
                  </a:extLst>
                </p:cNvPr>
                <p:cNvSpPr/>
                <p:nvPr/>
              </p:nvSpPr>
              <p:spPr>
                <a:xfrm>
                  <a:off x="3219505" y="2282077"/>
                  <a:ext cx="155520" cy="133303"/>
                </a:xfrm>
                <a:custGeom>
                  <a:avLst/>
                  <a:gdLst>
                    <a:gd name="connsiteX0" fmla="*/ 157467 w 155520"/>
                    <a:gd name="connsiteY0" fmla="*/ 36319 h 133303"/>
                    <a:gd name="connsiteX1" fmla="*/ 74041 w 155520"/>
                    <a:gd name="connsiteY1" fmla="*/ 50094 h 133303"/>
                    <a:gd name="connsiteX2" fmla="*/ 60822 w 155520"/>
                    <a:gd name="connsiteY2" fmla="*/ 60203 h 133303"/>
                    <a:gd name="connsiteX3" fmla="*/ 37494 w 155520"/>
                    <a:gd name="connsiteY3" fmla="*/ 127299 h 133303"/>
                    <a:gd name="connsiteX4" fmla="*/ 19165 w 155520"/>
                    <a:gd name="connsiteY4" fmla="*/ 138741 h 133303"/>
                    <a:gd name="connsiteX5" fmla="*/ 19165 w 155520"/>
                    <a:gd name="connsiteY5" fmla="*/ 138741 h 133303"/>
                    <a:gd name="connsiteX6" fmla="*/ 613 w 155520"/>
                    <a:gd name="connsiteY6" fmla="*/ 118856 h 133303"/>
                    <a:gd name="connsiteX7" fmla="*/ 26385 w 155520"/>
                    <a:gd name="connsiteY7" fmla="*/ 36208 h 133303"/>
                    <a:gd name="connsiteX8" fmla="*/ 37049 w 155520"/>
                    <a:gd name="connsiteY8" fmla="*/ 26322 h 133303"/>
                    <a:gd name="connsiteX9" fmla="*/ 117587 w 155520"/>
                    <a:gd name="connsiteY9" fmla="*/ 994 h 133303"/>
                    <a:gd name="connsiteX10" fmla="*/ 140804 w 155520"/>
                    <a:gd name="connsiteY10" fmla="*/ 8437 h 133303"/>
                    <a:gd name="connsiteX11" fmla="*/ 157467 w 155520"/>
                    <a:gd name="connsiteY11" fmla="*/ 36319 h 133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5520" h="133303">
                      <a:moveTo>
                        <a:pt x="157467" y="36319"/>
                      </a:moveTo>
                      <a:lnTo>
                        <a:pt x="74041" y="50094"/>
                      </a:lnTo>
                      <a:cubicBezTo>
                        <a:pt x="67709" y="51094"/>
                        <a:pt x="62599" y="55093"/>
                        <a:pt x="60822" y="60203"/>
                      </a:cubicBezTo>
                      <a:lnTo>
                        <a:pt x="37494" y="127299"/>
                      </a:lnTo>
                      <a:cubicBezTo>
                        <a:pt x="35161" y="134075"/>
                        <a:pt x="27607" y="138741"/>
                        <a:pt x="19165" y="138741"/>
                      </a:cubicBezTo>
                      <a:lnTo>
                        <a:pt x="19165" y="138741"/>
                      </a:lnTo>
                      <a:cubicBezTo>
                        <a:pt x="6612" y="138741"/>
                        <a:pt x="-2497" y="128854"/>
                        <a:pt x="613" y="118856"/>
                      </a:cubicBezTo>
                      <a:lnTo>
                        <a:pt x="26385" y="36208"/>
                      </a:lnTo>
                      <a:cubicBezTo>
                        <a:pt x="27829" y="31654"/>
                        <a:pt x="31717" y="27988"/>
                        <a:pt x="37049" y="26322"/>
                      </a:cubicBezTo>
                      <a:lnTo>
                        <a:pt x="117587" y="994"/>
                      </a:lnTo>
                      <a:cubicBezTo>
                        <a:pt x="126474" y="-1783"/>
                        <a:pt x="136471" y="1438"/>
                        <a:pt x="140804" y="8437"/>
                      </a:cubicBezTo>
                      <a:lnTo>
                        <a:pt x="157467" y="36319"/>
                      </a:lnTo>
                      <a:close/>
                    </a:path>
                  </a:pathLst>
                </a:custGeom>
                <a:solidFill>
                  <a:srgbClr val="FFD1C5"/>
                </a:solidFill>
                <a:ln w="11100" cap="flat">
                  <a:noFill/>
                  <a:prstDash val="solid"/>
                  <a:miter/>
                </a:ln>
              </p:spPr>
              <p:txBody>
                <a:bodyPr rtlCol="0" anchor="ctr"/>
                <a:lstStyle/>
                <a:p>
                  <a:endParaRPr lang="en-ID"/>
                </a:p>
              </p:txBody>
            </p:sp>
            <p:sp>
              <p:nvSpPr>
                <p:cNvPr id="117" name="Freeform: Shape 116">
                  <a:extLst>
                    <a:ext uri="{FF2B5EF4-FFF2-40B4-BE49-F238E27FC236}">
                      <a16:creationId xmlns="" xmlns:a16="http://schemas.microsoft.com/office/drawing/2014/main" id="{18C2829B-F6BE-4C49-9950-896D2FA06DCC}"/>
                    </a:ext>
                  </a:extLst>
                </p:cNvPr>
                <p:cNvSpPr/>
                <p:nvPr/>
              </p:nvSpPr>
              <p:spPr>
                <a:xfrm>
                  <a:off x="3193468" y="2159108"/>
                  <a:ext cx="155520" cy="155520"/>
                </a:xfrm>
                <a:custGeom>
                  <a:avLst/>
                  <a:gdLst>
                    <a:gd name="connsiteX0" fmla="*/ 107632 w 155520"/>
                    <a:gd name="connsiteY0" fmla="*/ 156066 h 155520"/>
                    <a:gd name="connsiteX1" fmla="*/ 78083 w 155520"/>
                    <a:gd name="connsiteY1" fmla="*/ 92081 h 155520"/>
                    <a:gd name="connsiteX2" fmla="*/ 64753 w 155520"/>
                    <a:gd name="connsiteY2" fmla="*/ 73418 h 155520"/>
                    <a:gd name="connsiteX3" fmla="*/ 7210 w 155520"/>
                    <a:gd name="connsiteY3" fmla="*/ 31539 h 155520"/>
                    <a:gd name="connsiteX4" fmla="*/ 1323 w 155520"/>
                    <a:gd name="connsiteY4" fmla="*/ 3656 h 155520"/>
                    <a:gd name="connsiteX5" fmla="*/ 1323 w 155520"/>
                    <a:gd name="connsiteY5" fmla="*/ 3656 h 155520"/>
                    <a:gd name="connsiteX6" fmla="*/ 29872 w 155520"/>
                    <a:gd name="connsiteY6" fmla="*/ 9544 h 155520"/>
                    <a:gd name="connsiteX7" fmla="*/ 91747 w 155520"/>
                    <a:gd name="connsiteY7" fmla="*/ 52201 h 155520"/>
                    <a:gd name="connsiteX8" fmla="*/ 107521 w 155520"/>
                    <a:gd name="connsiteY8" fmla="*/ 70308 h 155520"/>
                    <a:gd name="connsiteX9" fmla="*/ 158065 w 155520"/>
                    <a:gd name="connsiteY9" fmla="*/ 142292 h 155520"/>
                    <a:gd name="connsiteX10" fmla="*/ 85304 w 155520"/>
                    <a:gd name="connsiteY10" fmla="*/ 148401 h 155520"/>
                    <a:gd name="connsiteX11" fmla="*/ 107632 w 155520"/>
                    <a:gd name="connsiteY11" fmla="*/ 156066 h 15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5520" h="155520">
                      <a:moveTo>
                        <a:pt x="107632" y="156066"/>
                      </a:moveTo>
                      <a:lnTo>
                        <a:pt x="78083" y="92081"/>
                      </a:lnTo>
                      <a:cubicBezTo>
                        <a:pt x="76195" y="82972"/>
                        <a:pt x="69196" y="76640"/>
                        <a:pt x="64753" y="73418"/>
                      </a:cubicBezTo>
                      <a:lnTo>
                        <a:pt x="7210" y="31539"/>
                      </a:lnTo>
                      <a:cubicBezTo>
                        <a:pt x="1323" y="27318"/>
                        <a:pt x="-2010" y="9433"/>
                        <a:pt x="1323" y="3656"/>
                      </a:cubicBezTo>
                      <a:lnTo>
                        <a:pt x="1323" y="3656"/>
                      </a:lnTo>
                      <a:cubicBezTo>
                        <a:pt x="6099" y="-4897"/>
                        <a:pt x="21096" y="3434"/>
                        <a:pt x="29872" y="9544"/>
                      </a:cubicBezTo>
                      <a:lnTo>
                        <a:pt x="91747" y="52201"/>
                      </a:lnTo>
                      <a:cubicBezTo>
                        <a:pt x="101855" y="57422"/>
                        <a:pt x="104633" y="65531"/>
                        <a:pt x="107521" y="70308"/>
                      </a:cubicBezTo>
                      <a:lnTo>
                        <a:pt x="158065" y="142292"/>
                      </a:lnTo>
                      <a:cubicBezTo>
                        <a:pt x="157398" y="149512"/>
                        <a:pt x="93857" y="148179"/>
                        <a:pt x="85304" y="148401"/>
                      </a:cubicBezTo>
                      <a:lnTo>
                        <a:pt x="107632" y="156066"/>
                      </a:lnTo>
                      <a:close/>
                    </a:path>
                  </a:pathLst>
                </a:custGeom>
                <a:solidFill>
                  <a:srgbClr val="FFD1C5"/>
                </a:solidFill>
                <a:ln w="11100" cap="flat">
                  <a:noFill/>
                  <a:prstDash val="solid"/>
                  <a:miter/>
                </a:ln>
              </p:spPr>
              <p:txBody>
                <a:bodyPr rtlCol="0" anchor="ctr"/>
                <a:lstStyle/>
                <a:p>
                  <a:endParaRPr lang="en-ID"/>
                </a:p>
              </p:txBody>
            </p:sp>
            <p:sp>
              <p:nvSpPr>
                <p:cNvPr id="118" name="Freeform: Shape 117">
                  <a:extLst>
                    <a:ext uri="{FF2B5EF4-FFF2-40B4-BE49-F238E27FC236}">
                      <a16:creationId xmlns="" xmlns:a16="http://schemas.microsoft.com/office/drawing/2014/main" id="{9B5BFD10-4484-4EA3-A42E-8E853BEB0471}"/>
                    </a:ext>
                  </a:extLst>
                </p:cNvPr>
                <p:cNvSpPr/>
                <p:nvPr/>
              </p:nvSpPr>
              <p:spPr>
                <a:xfrm>
                  <a:off x="2137920" y="1715311"/>
                  <a:ext cx="233280" cy="77760"/>
                </a:xfrm>
                <a:custGeom>
                  <a:avLst/>
                  <a:gdLst>
                    <a:gd name="connsiteX0" fmla="*/ 43101 w 233280"/>
                    <a:gd name="connsiteY0" fmla="*/ 78982 h 77760"/>
                    <a:gd name="connsiteX1" fmla="*/ 0 w 233280"/>
                    <a:gd name="connsiteY1" fmla="*/ 72539 h 77760"/>
                    <a:gd name="connsiteX2" fmla="*/ 3110 w 233280"/>
                    <a:gd name="connsiteY2" fmla="*/ 57765 h 77760"/>
                    <a:gd name="connsiteX3" fmla="*/ 36658 w 233280"/>
                    <a:gd name="connsiteY3" fmla="*/ 62763 h 77760"/>
                    <a:gd name="connsiteX4" fmla="*/ 107420 w 233280"/>
                    <a:gd name="connsiteY4" fmla="*/ 0 h 77760"/>
                    <a:gd name="connsiteX5" fmla="*/ 241056 w 233280"/>
                    <a:gd name="connsiteY5" fmla="*/ 17663 h 77760"/>
                    <a:gd name="connsiteX6" fmla="*/ 238168 w 233280"/>
                    <a:gd name="connsiteY6" fmla="*/ 32548 h 77760"/>
                    <a:gd name="connsiteX7" fmla="*/ 114085 w 233280"/>
                    <a:gd name="connsiteY7" fmla="*/ 16107 h 77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3280" h="77760">
                      <a:moveTo>
                        <a:pt x="43101" y="78982"/>
                      </a:moveTo>
                      <a:lnTo>
                        <a:pt x="0" y="72539"/>
                      </a:lnTo>
                      <a:lnTo>
                        <a:pt x="3110" y="57765"/>
                      </a:lnTo>
                      <a:lnTo>
                        <a:pt x="36658" y="62763"/>
                      </a:lnTo>
                      <a:lnTo>
                        <a:pt x="107420" y="0"/>
                      </a:lnTo>
                      <a:lnTo>
                        <a:pt x="241056" y="17663"/>
                      </a:lnTo>
                      <a:lnTo>
                        <a:pt x="238168" y="32548"/>
                      </a:lnTo>
                      <a:lnTo>
                        <a:pt x="114085" y="16107"/>
                      </a:lnTo>
                      <a:close/>
                    </a:path>
                  </a:pathLst>
                </a:custGeom>
                <a:solidFill>
                  <a:srgbClr val="1D1D1B"/>
                </a:solidFill>
                <a:ln w="11100" cap="flat">
                  <a:noFill/>
                  <a:prstDash val="solid"/>
                  <a:miter/>
                </a:ln>
              </p:spPr>
              <p:txBody>
                <a:bodyPr rtlCol="0" anchor="ctr"/>
                <a:lstStyle/>
                <a:p>
                  <a:endParaRPr lang="en-ID"/>
                </a:p>
              </p:txBody>
            </p:sp>
          </p:grpSp>
        </p:grpSp>
        <p:grpSp>
          <p:nvGrpSpPr>
            <p:cNvPr id="119" name="Graphic 5">
              <a:extLst>
                <a:ext uri="{FF2B5EF4-FFF2-40B4-BE49-F238E27FC236}">
                  <a16:creationId xmlns="" xmlns:a16="http://schemas.microsoft.com/office/drawing/2014/main" id="{3EA3DBB0-8FEB-4FD7-AECE-3B9E822380B9}"/>
                </a:ext>
              </a:extLst>
            </p:cNvPr>
            <p:cNvGrpSpPr/>
            <p:nvPr/>
          </p:nvGrpSpPr>
          <p:grpSpPr>
            <a:xfrm>
              <a:off x="811107" y="-617386"/>
              <a:ext cx="2654953" cy="5076625"/>
              <a:chOff x="811107" y="-617386"/>
              <a:chExt cx="2654953" cy="5076625"/>
            </a:xfrm>
            <a:solidFill>
              <a:schemeClr val="accent1"/>
            </a:solidFill>
          </p:grpSpPr>
          <p:sp>
            <p:nvSpPr>
              <p:cNvPr id="120" name="Freeform: Shape 119">
                <a:extLst>
                  <a:ext uri="{FF2B5EF4-FFF2-40B4-BE49-F238E27FC236}">
                    <a16:creationId xmlns="" xmlns:a16="http://schemas.microsoft.com/office/drawing/2014/main" id="{BABE9AAA-6145-4F1E-B2DC-15913956F554}"/>
                  </a:ext>
                </a:extLst>
              </p:cNvPr>
              <p:cNvSpPr/>
              <p:nvPr/>
            </p:nvSpPr>
            <p:spPr>
              <a:xfrm>
                <a:off x="811107" y="-617386"/>
                <a:ext cx="2654953" cy="5076625"/>
              </a:xfrm>
              <a:custGeom>
                <a:avLst/>
                <a:gdLst>
                  <a:gd name="connsiteX0" fmla="*/ 2404124 w 2654952"/>
                  <a:gd name="connsiteY0" fmla="*/ 10446 h 5076625"/>
                  <a:gd name="connsiteX1" fmla="*/ 284494 w 2654952"/>
                  <a:gd name="connsiteY1" fmla="*/ 4 h 5076625"/>
                  <a:gd name="connsiteX2" fmla="*/ 22553 w 2654952"/>
                  <a:gd name="connsiteY2" fmla="*/ 259278 h 5076625"/>
                  <a:gd name="connsiteX3" fmla="*/ 3 w 2654952"/>
                  <a:gd name="connsiteY3" fmla="*/ 4812578 h 5076625"/>
                  <a:gd name="connsiteX4" fmla="*/ 259277 w 2654952"/>
                  <a:gd name="connsiteY4" fmla="*/ 5074519 h 5076625"/>
                  <a:gd name="connsiteX5" fmla="*/ 2378907 w 2654952"/>
                  <a:gd name="connsiteY5" fmla="*/ 5085072 h 5076625"/>
                  <a:gd name="connsiteX6" fmla="*/ 2640848 w 2654952"/>
                  <a:gd name="connsiteY6" fmla="*/ 4825797 h 5076625"/>
                  <a:gd name="connsiteX7" fmla="*/ 2663398 w 2654952"/>
                  <a:gd name="connsiteY7" fmla="*/ 272498 h 5076625"/>
                  <a:gd name="connsiteX8" fmla="*/ 2404124 w 2654952"/>
                  <a:gd name="connsiteY8" fmla="*/ 10446 h 5076625"/>
                  <a:gd name="connsiteX9" fmla="*/ 2534761 w 2654952"/>
                  <a:gd name="connsiteY9" fmla="*/ 271720 h 5076625"/>
                  <a:gd name="connsiteX10" fmla="*/ 2512210 w 2654952"/>
                  <a:gd name="connsiteY10" fmla="*/ 4825020 h 5076625"/>
                  <a:gd name="connsiteX11" fmla="*/ 2379685 w 2654952"/>
                  <a:gd name="connsiteY11" fmla="*/ 4956323 h 5076625"/>
                  <a:gd name="connsiteX12" fmla="*/ 260055 w 2654952"/>
                  <a:gd name="connsiteY12" fmla="*/ 4945770 h 5076625"/>
                  <a:gd name="connsiteX13" fmla="*/ 128751 w 2654952"/>
                  <a:gd name="connsiteY13" fmla="*/ 4813245 h 5076625"/>
                  <a:gd name="connsiteX14" fmla="*/ 151302 w 2654952"/>
                  <a:gd name="connsiteY14" fmla="*/ 259945 h 5076625"/>
                  <a:gd name="connsiteX15" fmla="*/ 283827 w 2654952"/>
                  <a:gd name="connsiteY15" fmla="*/ 128641 h 5076625"/>
                  <a:gd name="connsiteX16" fmla="*/ 664741 w 2654952"/>
                  <a:gd name="connsiteY16" fmla="*/ 130530 h 5076625"/>
                  <a:gd name="connsiteX17" fmla="*/ 830592 w 2654952"/>
                  <a:gd name="connsiteY17" fmla="*/ 282495 h 5076625"/>
                  <a:gd name="connsiteX18" fmla="*/ 1855137 w 2654952"/>
                  <a:gd name="connsiteY18" fmla="*/ 287605 h 5076625"/>
                  <a:gd name="connsiteX19" fmla="*/ 2022544 w 2654952"/>
                  <a:gd name="connsiteY19" fmla="*/ 137306 h 5076625"/>
                  <a:gd name="connsiteX20" fmla="*/ 2403457 w 2654952"/>
                  <a:gd name="connsiteY20" fmla="*/ 139195 h 5076625"/>
                  <a:gd name="connsiteX21" fmla="*/ 2534761 w 2654952"/>
                  <a:gd name="connsiteY21" fmla="*/ 271720 h 5076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54952" h="5076625">
                    <a:moveTo>
                      <a:pt x="2404124" y="10446"/>
                    </a:moveTo>
                    <a:lnTo>
                      <a:pt x="284494" y="4"/>
                    </a:lnTo>
                    <a:cubicBezTo>
                      <a:pt x="140749" y="-774"/>
                      <a:pt x="23331" y="115644"/>
                      <a:pt x="22553" y="259278"/>
                    </a:cubicBezTo>
                    <a:lnTo>
                      <a:pt x="3" y="4812578"/>
                    </a:lnTo>
                    <a:cubicBezTo>
                      <a:pt x="-664" y="4956323"/>
                      <a:pt x="115643" y="5073741"/>
                      <a:pt x="259277" y="5074519"/>
                    </a:cubicBezTo>
                    <a:lnTo>
                      <a:pt x="2378907" y="5085072"/>
                    </a:lnTo>
                    <a:cubicBezTo>
                      <a:pt x="2522652" y="5085738"/>
                      <a:pt x="2640070" y="4969431"/>
                      <a:pt x="2640848" y="4825797"/>
                    </a:cubicBezTo>
                    <a:lnTo>
                      <a:pt x="2663398" y="272498"/>
                    </a:lnTo>
                    <a:cubicBezTo>
                      <a:pt x="2664176" y="128752"/>
                      <a:pt x="2547869" y="11224"/>
                      <a:pt x="2404124" y="10446"/>
                    </a:cubicBezTo>
                    <a:close/>
                    <a:moveTo>
                      <a:pt x="2534761" y="271720"/>
                    </a:moveTo>
                    <a:lnTo>
                      <a:pt x="2512210" y="4825020"/>
                    </a:lnTo>
                    <a:cubicBezTo>
                      <a:pt x="2511877" y="4897781"/>
                      <a:pt x="2452335" y="4956657"/>
                      <a:pt x="2379685" y="4956323"/>
                    </a:cubicBezTo>
                    <a:lnTo>
                      <a:pt x="260055" y="4945770"/>
                    </a:lnTo>
                    <a:cubicBezTo>
                      <a:pt x="187294" y="4945437"/>
                      <a:pt x="128418" y="4885895"/>
                      <a:pt x="128751" y="4813245"/>
                    </a:cubicBezTo>
                    <a:lnTo>
                      <a:pt x="151302" y="259945"/>
                    </a:lnTo>
                    <a:cubicBezTo>
                      <a:pt x="151635" y="187184"/>
                      <a:pt x="211177" y="128308"/>
                      <a:pt x="283827" y="128641"/>
                    </a:cubicBezTo>
                    <a:lnTo>
                      <a:pt x="664741" y="130530"/>
                    </a:lnTo>
                    <a:cubicBezTo>
                      <a:pt x="672517" y="215288"/>
                      <a:pt x="743834" y="282051"/>
                      <a:pt x="830592" y="282495"/>
                    </a:cubicBezTo>
                    <a:lnTo>
                      <a:pt x="1855137" y="287605"/>
                    </a:lnTo>
                    <a:cubicBezTo>
                      <a:pt x="1942006" y="288050"/>
                      <a:pt x="2013879" y="221954"/>
                      <a:pt x="2022544" y="137306"/>
                    </a:cubicBezTo>
                    <a:lnTo>
                      <a:pt x="2403457" y="139195"/>
                    </a:lnTo>
                    <a:cubicBezTo>
                      <a:pt x="2476218" y="139528"/>
                      <a:pt x="2535094" y="199070"/>
                      <a:pt x="2534761" y="271720"/>
                    </a:cubicBezTo>
                    <a:close/>
                  </a:path>
                </a:pathLst>
              </a:custGeom>
              <a:solidFill>
                <a:srgbClr val="FFFFFF"/>
              </a:solidFill>
              <a:ln w="11100" cap="flat">
                <a:noFill/>
                <a:prstDash val="solid"/>
                <a:miter/>
              </a:ln>
            </p:spPr>
            <p:txBody>
              <a:bodyPr rtlCol="0" anchor="ctr"/>
              <a:lstStyle/>
              <a:p>
                <a:endParaRPr lang="en-ID"/>
              </a:p>
            </p:txBody>
          </p:sp>
          <p:sp>
            <p:nvSpPr>
              <p:cNvPr id="121" name="Freeform: Shape 120">
                <a:extLst>
                  <a:ext uri="{FF2B5EF4-FFF2-40B4-BE49-F238E27FC236}">
                    <a16:creationId xmlns="" xmlns:a16="http://schemas.microsoft.com/office/drawing/2014/main" id="{7B5A5735-E914-4650-A083-AACA01F58BBF}"/>
                  </a:ext>
                </a:extLst>
              </p:cNvPr>
              <p:cNvSpPr/>
              <p:nvPr/>
            </p:nvSpPr>
            <p:spPr>
              <a:xfrm>
                <a:off x="1908638" y="-484413"/>
                <a:ext cx="488778" cy="66652"/>
              </a:xfrm>
              <a:custGeom>
                <a:avLst/>
                <a:gdLst>
                  <a:gd name="connsiteX0" fmla="*/ 458230 w 488777"/>
                  <a:gd name="connsiteY0" fmla="*/ 75983 h 66651"/>
                  <a:gd name="connsiteX1" fmla="*/ 33215 w 488777"/>
                  <a:gd name="connsiteY1" fmla="*/ 73873 h 66651"/>
                  <a:gd name="connsiteX2" fmla="*/ 1 w 488777"/>
                  <a:gd name="connsiteY2" fmla="*/ 40325 h 66651"/>
                  <a:gd name="connsiteX3" fmla="*/ 1 w 488777"/>
                  <a:gd name="connsiteY3" fmla="*/ 33215 h 66651"/>
                  <a:gd name="connsiteX4" fmla="*/ 33549 w 488777"/>
                  <a:gd name="connsiteY4" fmla="*/ 1 h 66651"/>
                  <a:gd name="connsiteX5" fmla="*/ 458563 w 488777"/>
                  <a:gd name="connsiteY5" fmla="*/ 2111 h 66651"/>
                  <a:gd name="connsiteX6" fmla="*/ 491778 w 488777"/>
                  <a:gd name="connsiteY6" fmla="*/ 35659 h 66651"/>
                  <a:gd name="connsiteX7" fmla="*/ 491778 w 488777"/>
                  <a:gd name="connsiteY7" fmla="*/ 42769 h 66651"/>
                  <a:gd name="connsiteX8" fmla="*/ 458230 w 488777"/>
                  <a:gd name="connsiteY8" fmla="*/ 75983 h 66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8777" h="66651">
                    <a:moveTo>
                      <a:pt x="458230" y="75983"/>
                    </a:moveTo>
                    <a:lnTo>
                      <a:pt x="33215" y="73873"/>
                    </a:lnTo>
                    <a:cubicBezTo>
                      <a:pt x="14775" y="73762"/>
                      <a:pt x="-110" y="58765"/>
                      <a:pt x="1" y="40325"/>
                    </a:cubicBezTo>
                    <a:lnTo>
                      <a:pt x="1" y="33215"/>
                    </a:lnTo>
                    <a:cubicBezTo>
                      <a:pt x="112" y="14775"/>
                      <a:pt x="15108" y="-110"/>
                      <a:pt x="33549" y="1"/>
                    </a:cubicBezTo>
                    <a:lnTo>
                      <a:pt x="458563" y="2111"/>
                    </a:lnTo>
                    <a:cubicBezTo>
                      <a:pt x="477003" y="2222"/>
                      <a:pt x="491889" y="17219"/>
                      <a:pt x="491778" y="35659"/>
                    </a:cubicBezTo>
                    <a:lnTo>
                      <a:pt x="491778" y="42769"/>
                    </a:lnTo>
                    <a:cubicBezTo>
                      <a:pt x="491778" y="61209"/>
                      <a:pt x="476781" y="76094"/>
                      <a:pt x="458230" y="75983"/>
                    </a:cubicBezTo>
                    <a:close/>
                  </a:path>
                </a:pathLst>
              </a:custGeom>
              <a:solidFill>
                <a:srgbClr val="BCBCBC"/>
              </a:solidFill>
              <a:ln w="11100" cap="flat">
                <a:noFill/>
                <a:prstDash val="solid"/>
                <a:miter/>
              </a:ln>
            </p:spPr>
            <p:txBody>
              <a:bodyPr rtlCol="0" anchor="ctr"/>
              <a:lstStyle/>
              <a:p>
                <a:endParaRPr lang="en-ID"/>
              </a:p>
            </p:txBody>
          </p:sp>
        </p:grpSp>
      </p:grpSp>
      <p:grpSp>
        <p:nvGrpSpPr>
          <p:cNvPr id="122" name="Graphic 4">
            <a:extLst>
              <a:ext uri="{FF2B5EF4-FFF2-40B4-BE49-F238E27FC236}">
                <a16:creationId xmlns="" xmlns:a16="http://schemas.microsoft.com/office/drawing/2014/main" id="{934C1624-FC7B-4246-9406-F9D9007A5960}"/>
              </a:ext>
            </a:extLst>
          </p:cNvPr>
          <p:cNvGrpSpPr/>
          <p:nvPr/>
        </p:nvGrpSpPr>
        <p:grpSpPr>
          <a:xfrm>
            <a:off x="3590228" y="1186604"/>
            <a:ext cx="2707490" cy="5272068"/>
            <a:chOff x="3590228" y="1186604"/>
            <a:chExt cx="2707489" cy="5272068"/>
          </a:xfrm>
          <a:solidFill>
            <a:schemeClr val="accent1"/>
          </a:solidFill>
        </p:grpSpPr>
        <p:grpSp>
          <p:nvGrpSpPr>
            <p:cNvPr id="123" name="Graphic 4">
              <a:extLst>
                <a:ext uri="{FF2B5EF4-FFF2-40B4-BE49-F238E27FC236}">
                  <a16:creationId xmlns="" xmlns:a16="http://schemas.microsoft.com/office/drawing/2014/main" id="{934C1624-FC7B-4246-9406-F9D9007A5960}"/>
                </a:ext>
              </a:extLst>
            </p:cNvPr>
            <p:cNvGrpSpPr/>
            <p:nvPr/>
          </p:nvGrpSpPr>
          <p:grpSpPr>
            <a:xfrm>
              <a:off x="3590228" y="1186604"/>
              <a:ext cx="2587314" cy="5159858"/>
              <a:chOff x="3590228" y="1186604"/>
              <a:chExt cx="2587314" cy="5159858"/>
            </a:xfrm>
            <a:solidFill>
              <a:schemeClr val="accent1"/>
            </a:solidFill>
          </p:grpSpPr>
          <p:sp>
            <p:nvSpPr>
              <p:cNvPr id="124" name="Freeform: Shape 123">
                <a:extLst>
                  <a:ext uri="{FF2B5EF4-FFF2-40B4-BE49-F238E27FC236}">
                    <a16:creationId xmlns="" xmlns:a16="http://schemas.microsoft.com/office/drawing/2014/main" id="{5CE5B255-F86A-46B1-8C4E-8B295B3D6EEA}"/>
                  </a:ext>
                </a:extLst>
              </p:cNvPr>
              <p:cNvSpPr/>
              <p:nvPr/>
            </p:nvSpPr>
            <p:spPr>
              <a:xfrm>
                <a:off x="3914402" y="1799227"/>
                <a:ext cx="2263140" cy="4547235"/>
              </a:xfrm>
              <a:custGeom>
                <a:avLst/>
                <a:gdLst>
                  <a:gd name="connsiteX0" fmla="*/ 0 w 2263140"/>
                  <a:gd name="connsiteY0" fmla="*/ 0 h 4547235"/>
                  <a:gd name="connsiteX1" fmla="*/ 2266284 w 2263140"/>
                  <a:gd name="connsiteY1" fmla="*/ 0 h 4547235"/>
                  <a:gd name="connsiteX2" fmla="*/ 2266284 w 2263140"/>
                  <a:gd name="connsiteY2" fmla="*/ 4547235 h 4547235"/>
                  <a:gd name="connsiteX3" fmla="*/ 0 w 2263140"/>
                  <a:gd name="connsiteY3" fmla="*/ 4547235 h 4547235"/>
                </a:gdLst>
                <a:ahLst/>
                <a:cxnLst>
                  <a:cxn ang="0">
                    <a:pos x="connsiteX0" y="connsiteY0"/>
                  </a:cxn>
                  <a:cxn ang="0">
                    <a:pos x="connsiteX1" y="connsiteY1"/>
                  </a:cxn>
                  <a:cxn ang="0">
                    <a:pos x="connsiteX2" y="connsiteY2"/>
                  </a:cxn>
                  <a:cxn ang="0">
                    <a:pos x="connsiteX3" y="connsiteY3"/>
                  </a:cxn>
                </a:cxnLst>
                <a:rect l="l" t="t" r="r" b="b"/>
                <a:pathLst>
                  <a:path w="2263140" h="4547235">
                    <a:moveTo>
                      <a:pt x="0" y="0"/>
                    </a:moveTo>
                    <a:lnTo>
                      <a:pt x="2266284" y="0"/>
                    </a:lnTo>
                    <a:lnTo>
                      <a:pt x="2266284" y="4547235"/>
                    </a:lnTo>
                    <a:lnTo>
                      <a:pt x="0" y="4547235"/>
                    </a:lnTo>
                    <a:close/>
                  </a:path>
                </a:pathLst>
              </a:custGeom>
              <a:solidFill>
                <a:schemeClr val="accent2"/>
              </a:solidFill>
              <a:ln w="10444" cap="flat">
                <a:noFill/>
                <a:prstDash val="solid"/>
                <a:miter/>
              </a:ln>
            </p:spPr>
            <p:txBody>
              <a:bodyPr rtlCol="0" anchor="ctr"/>
              <a:lstStyle/>
              <a:p>
                <a:endParaRPr lang="en-ID"/>
              </a:p>
            </p:txBody>
          </p:sp>
          <p:grpSp>
            <p:nvGrpSpPr>
              <p:cNvPr id="125" name="Graphic 4">
                <a:extLst>
                  <a:ext uri="{FF2B5EF4-FFF2-40B4-BE49-F238E27FC236}">
                    <a16:creationId xmlns="" xmlns:a16="http://schemas.microsoft.com/office/drawing/2014/main" id="{934C1624-FC7B-4246-9406-F9D9007A5960}"/>
                  </a:ext>
                </a:extLst>
              </p:cNvPr>
              <p:cNvGrpSpPr/>
              <p:nvPr/>
            </p:nvGrpSpPr>
            <p:grpSpPr>
              <a:xfrm>
                <a:off x="3914402" y="1977658"/>
                <a:ext cx="2263140" cy="4359060"/>
                <a:chOff x="3914402" y="1977658"/>
                <a:chExt cx="2263140" cy="4359060"/>
              </a:xfrm>
              <a:solidFill>
                <a:schemeClr val="accent1"/>
              </a:solidFill>
            </p:grpSpPr>
            <p:sp>
              <p:nvSpPr>
                <p:cNvPr id="126" name="Freeform: Shape 125">
                  <a:extLst>
                    <a:ext uri="{FF2B5EF4-FFF2-40B4-BE49-F238E27FC236}">
                      <a16:creationId xmlns="" xmlns:a16="http://schemas.microsoft.com/office/drawing/2014/main" id="{74F27737-CC7A-4187-9A3F-D82059CDC40B}"/>
                    </a:ext>
                  </a:extLst>
                </p:cNvPr>
                <p:cNvSpPr/>
                <p:nvPr/>
              </p:nvSpPr>
              <p:spPr>
                <a:xfrm>
                  <a:off x="5454071" y="2266418"/>
                  <a:ext cx="565785" cy="481965"/>
                </a:xfrm>
                <a:custGeom>
                  <a:avLst/>
                  <a:gdLst>
                    <a:gd name="connsiteX0" fmla="*/ 571653 w 565785"/>
                    <a:gd name="connsiteY0" fmla="*/ 244859 h 481965"/>
                    <a:gd name="connsiteX1" fmla="*/ 285826 w 565785"/>
                    <a:gd name="connsiteY1" fmla="*/ 489718 h 481965"/>
                    <a:gd name="connsiteX2" fmla="*/ 0 w 565785"/>
                    <a:gd name="connsiteY2" fmla="*/ 244859 h 481965"/>
                    <a:gd name="connsiteX3" fmla="*/ 285826 w 565785"/>
                    <a:gd name="connsiteY3" fmla="*/ 0 h 481965"/>
                    <a:gd name="connsiteX4" fmla="*/ 571653 w 565785"/>
                    <a:gd name="connsiteY4" fmla="*/ 244859 h 481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5" h="481965">
                      <a:moveTo>
                        <a:pt x="571653" y="244859"/>
                      </a:moveTo>
                      <a:cubicBezTo>
                        <a:pt x="571653" y="380091"/>
                        <a:pt x="443684" y="489718"/>
                        <a:pt x="285826" y="489718"/>
                      </a:cubicBezTo>
                      <a:cubicBezTo>
                        <a:pt x="127969" y="489718"/>
                        <a:pt x="0" y="380091"/>
                        <a:pt x="0" y="244859"/>
                      </a:cubicBezTo>
                      <a:cubicBezTo>
                        <a:pt x="0" y="109627"/>
                        <a:pt x="127969" y="0"/>
                        <a:pt x="285826" y="0"/>
                      </a:cubicBezTo>
                      <a:cubicBezTo>
                        <a:pt x="443684" y="0"/>
                        <a:pt x="571653" y="109627"/>
                        <a:pt x="571653" y="244859"/>
                      </a:cubicBezTo>
                      <a:close/>
                    </a:path>
                  </a:pathLst>
                </a:custGeom>
                <a:solidFill>
                  <a:srgbClr val="421919"/>
                </a:solidFill>
                <a:ln w="10444" cap="flat">
                  <a:noFill/>
                  <a:prstDash val="solid"/>
                  <a:miter/>
                </a:ln>
              </p:spPr>
              <p:txBody>
                <a:bodyPr rtlCol="0" anchor="ctr"/>
                <a:lstStyle/>
                <a:p>
                  <a:endParaRPr lang="en-ID"/>
                </a:p>
              </p:txBody>
            </p:sp>
            <p:sp>
              <p:nvSpPr>
                <p:cNvPr id="127" name="Freeform: Shape 126">
                  <a:extLst>
                    <a:ext uri="{FF2B5EF4-FFF2-40B4-BE49-F238E27FC236}">
                      <a16:creationId xmlns="" xmlns:a16="http://schemas.microsoft.com/office/drawing/2014/main" id="{F2BFB85E-B8E1-4095-93E9-253EEEEBEEB7}"/>
                    </a:ext>
                  </a:extLst>
                </p:cNvPr>
                <p:cNvSpPr/>
                <p:nvPr/>
              </p:nvSpPr>
              <p:spPr>
                <a:xfrm>
                  <a:off x="3914402" y="3581135"/>
                  <a:ext cx="2263140" cy="2755583"/>
                </a:xfrm>
                <a:custGeom>
                  <a:avLst/>
                  <a:gdLst>
                    <a:gd name="connsiteX0" fmla="*/ 927783 w 2263140"/>
                    <a:gd name="connsiteY0" fmla="*/ 0 h 2755582"/>
                    <a:gd name="connsiteX1" fmla="*/ 0 w 2263140"/>
                    <a:gd name="connsiteY1" fmla="*/ 354559 h 2755582"/>
                    <a:gd name="connsiteX2" fmla="*/ 0 w 2263140"/>
                    <a:gd name="connsiteY2" fmla="*/ 2765327 h 2755582"/>
                    <a:gd name="connsiteX3" fmla="*/ 2266284 w 2263140"/>
                    <a:gd name="connsiteY3" fmla="*/ 2765327 h 2755582"/>
                    <a:gd name="connsiteX4" fmla="*/ 2266284 w 2263140"/>
                    <a:gd name="connsiteY4" fmla="*/ 371218 h 2755582"/>
                    <a:gd name="connsiteX5" fmla="*/ 1577912 w 2263140"/>
                    <a:gd name="connsiteY5" fmla="*/ 129816 h 2755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3140" h="2755582">
                      <a:moveTo>
                        <a:pt x="927783" y="0"/>
                      </a:moveTo>
                      <a:lnTo>
                        <a:pt x="0" y="354559"/>
                      </a:lnTo>
                      <a:lnTo>
                        <a:pt x="0" y="2765327"/>
                      </a:lnTo>
                      <a:lnTo>
                        <a:pt x="2266284" y="2765327"/>
                      </a:lnTo>
                      <a:lnTo>
                        <a:pt x="2266284" y="371218"/>
                      </a:lnTo>
                      <a:lnTo>
                        <a:pt x="1577912" y="129816"/>
                      </a:lnTo>
                      <a:close/>
                    </a:path>
                  </a:pathLst>
                </a:custGeom>
                <a:solidFill>
                  <a:srgbClr val="262626"/>
                </a:solidFill>
                <a:ln w="10444" cap="flat">
                  <a:noFill/>
                  <a:prstDash val="solid"/>
                  <a:miter/>
                </a:ln>
              </p:spPr>
              <p:txBody>
                <a:bodyPr rtlCol="0" anchor="ctr"/>
                <a:lstStyle/>
                <a:p>
                  <a:endParaRPr lang="en-ID"/>
                </a:p>
              </p:txBody>
            </p:sp>
            <p:sp>
              <p:nvSpPr>
                <p:cNvPr id="128" name="Freeform: Shape 127">
                  <a:extLst>
                    <a:ext uri="{FF2B5EF4-FFF2-40B4-BE49-F238E27FC236}">
                      <a16:creationId xmlns="" xmlns:a16="http://schemas.microsoft.com/office/drawing/2014/main" id="{7B57BF94-6D7B-4C2C-B557-269A6ADD173C}"/>
                    </a:ext>
                  </a:extLst>
                </p:cNvPr>
                <p:cNvSpPr/>
                <p:nvPr/>
              </p:nvSpPr>
              <p:spPr>
                <a:xfrm>
                  <a:off x="4842185" y="2921576"/>
                  <a:ext cx="754380" cy="942975"/>
                </a:xfrm>
                <a:custGeom>
                  <a:avLst/>
                  <a:gdLst>
                    <a:gd name="connsiteX0" fmla="*/ 478403 w 754380"/>
                    <a:gd name="connsiteY0" fmla="*/ 0 h 942975"/>
                    <a:gd name="connsiteX1" fmla="*/ 0 w 754380"/>
                    <a:gd name="connsiteY1" fmla="*/ 659663 h 942975"/>
                    <a:gd name="connsiteX2" fmla="*/ 648872 w 754380"/>
                    <a:gd name="connsiteY2" fmla="*/ 885873 h 942975"/>
                    <a:gd name="connsiteX3" fmla="*/ 756057 w 754380"/>
                    <a:gd name="connsiteY3" fmla="*/ 362836 h 942975"/>
                    <a:gd name="connsiteX4" fmla="*/ 478403 w 754380"/>
                    <a:gd name="connsiteY4" fmla="*/ 0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380" h="942975">
                      <a:moveTo>
                        <a:pt x="478403" y="0"/>
                      </a:moveTo>
                      <a:cubicBezTo>
                        <a:pt x="478403" y="0"/>
                        <a:pt x="154019" y="362836"/>
                        <a:pt x="0" y="659663"/>
                      </a:cubicBezTo>
                      <a:cubicBezTo>
                        <a:pt x="0" y="659663"/>
                        <a:pt x="93459" y="1111977"/>
                        <a:pt x="648872" y="885873"/>
                      </a:cubicBezTo>
                      <a:lnTo>
                        <a:pt x="756057" y="362836"/>
                      </a:lnTo>
                      <a:lnTo>
                        <a:pt x="478403" y="0"/>
                      </a:lnTo>
                      <a:close/>
                    </a:path>
                  </a:pathLst>
                </a:custGeom>
                <a:solidFill>
                  <a:srgbClr val="F99D85"/>
                </a:solidFill>
                <a:ln w="10444" cap="flat">
                  <a:noFill/>
                  <a:prstDash val="solid"/>
                  <a:miter/>
                </a:ln>
              </p:spPr>
              <p:txBody>
                <a:bodyPr rtlCol="0" anchor="ctr"/>
                <a:lstStyle/>
                <a:p>
                  <a:endParaRPr lang="en-ID"/>
                </a:p>
              </p:txBody>
            </p:sp>
            <p:sp>
              <p:nvSpPr>
                <p:cNvPr id="129" name="Freeform: Shape 128">
                  <a:extLst>
                    <a:ext uri="{FF2B5EF4-FFF2-40B4-BE49-F238E27FC236}">
                      <a16:creationId xmlns="" xmlns:a16="http://schemas.microsoft.com/office/drawing/2014/main" id="{BF7DFDCC-71A2-4F64-8DF6-188F627F3117}"/>
                    </a:ext>
                  </a:extLst>
                </p:cNvPr>
                <p:cNvSpPr/>
                <p:nvPr/>
              </p:nvSpPr>
              <p:spPr>
                <a:xfrm>
                  <a:off x="5116147" y="2852945"/>
                  <a:ext cx="167640" cy="220028"/>
                </a:xfrm>
                <a:custGeom>
                  <a:avLst/>
                  <a:gdLst>
                    <a:gd name="connsiteX0" fmla="*/ 96103 w 167640"/>
                    <a:gd name="connsiteY0" fmla="*/ 6605 h 220027"/>
                    <a:gd name="connsiteX1" fmla="*/ 3796 w 167640"/>
                    <a:gd name="connsiteY1" fmla="*/ 23578 h 220027"/>
                    <a:gd name="connsiteX2" fmla="*/ 170179 w 167640"/>
                    <a:gd name="connsiteY2" fmla="*/ 210916 h 220027"/>
                    <a:gd name="connsiteX3" fmla="*/ 96103 w 167640"/>
                    <a:gd name="connsiteY3" fmla="*/ 6605 h 220027"/>
                  </a:gdLst>
                  <a:ahLst/>
                  <a:cxnLst>
                    <a:cxn ang="0">
                      <a:pos x="connsiteX0" y="connsiteY0"/>
                    </a:cxn>
                    <a:cxn ang="0">
                      <a:pos x="connsiteX1" y="connsiteY1"/>
                    </a:cxn>
                    <a:cxn ang="0">
                      <a:pos x="connsiteX2" y="connsiteY2"/>
                    </a:cxn>
                    <a:cxn ang="0">
                      <a:pos x="connsiteX3" y="connsiteY3"/>
                    </a:cxn>
                  </a:cxnLst>
                  <a:rect l="l" t="t" r="r" b="b"/>
                  <a:pathLst>
                    <a:path w="167640" h="220027">
                      <a:moveTo>
                        <a:pt x="96103" y="6605"/>
                      </a:moveTo>
                      <a:cubicBezTo>
                        <a:pt x="96103" y="6605"/>
                        <a:pt x="34076" y="-16446"/>
                        <a:pt x="3796" y="23578"/>
                      </a:cubicBezTo>
                      <a:cubicBezTo>
                        <a:pt x="-26484" y="63602"/>
                        <a:pt x="133194" y="294421"/>
                        <a:pt x="170179" y="210916"/>
                      </a:cubicBezTo>
                      <a:cubicBezTo>
                        <a:pt x="207165" y="127410"/>
                        <a:pt x="96103" y="6605"/>
                        <a:pt x="96103" y="6605"/>
                      </a:cubicBezTo>
                      <a:close/>
                    </a:path>
                  </a:pathLst>
                </a:custGeom>
                <a:solidFill>
                  <a:srgbClr val="FF6666"/>
                </a:solidFill>
                <a:ln w="10444" cap="flat">
                  <a:noFill/>
                  <a:prstDash val="solid"/>
                  <a:miter/>
                </a:ln>
              </p:spPr>
              <p:txBody>
                <a:bodyPr rtlCol="0" anchor="ctr"/>
                <a:lstStyle/>
                <a:p>
                  <a:endParaRPr lang="en-ID"/>
                </a:p>
              </p:txBody>
            </p:sp>
            <p:sp>
              <p:nvSpPr>
                <p:cNvPr id="130" name="Freeform: Shape 129">
                  <a:extLst>
                    <a:ext uri="{FF2B5EF4-FFF2-40B4-BE49-F238E27FC236}">
                      <a16:creationId xmlns="" xmlns:a16="http://schemas.microsoft.com/office/drawing/2014/main" id="{6F48DF6F-D4EB-4159-9830-79F80E6D8EEF}"/>
                    </a:ext>
                  </a:extLst>
                </p:cNvPr>
                <p:cNvSpPr/>
                <p:nvPr/>
              </p:nvSpPr>
              <p:spPr>
                <a:xfrm>
                  <a:off x="5133669" y="2642561"/>
                  <a:ext cx="922020" cy="817245"/>
                </a:xfrm>
                <a:custGeom>
                  <a:avLst/>
                  <a:gdLst>
                    <a:gd name="connsiteX0" fmla="*/ 681771 w 922020"/>
                    <a:gd name="connsiteY0" fmla="*/ 99955 h 817245"/>
                    <a:gd name="connsiteX1" fmla="*/ 929250 w 922020"/>
                    <a:gd name="connsiteY1" fmla="*/ 797232 h 817245"/>
                    <a:gd name="connsiteX2" fmla="*/ 186919 w 922020"/>
                    <a:gd name="connsiteY2" fmla="*/ 481545 h 817245"/>
                    <a:gd name="connsiteX3" fmla="*/ 0 w 922020"/>
                    <a:gd name="connsiteY3" fmla="*/ 24517 h 817245"/>
                    <a:gd name="connsiteX4" fmla="*/ 588312 w 922020"/>
                    <a:gd name="connsiteY4" fmla="*/ 6810 h 817245"/>
                    <a:gd name="connsiteX5" fmla="*/ 681771 w 922020"/>
                    <a:gd name="connsiteY5" fmla="*/ 99955 h 817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2020" h="817245">
                      <a:moveTo>
                        <a:pt x="681771" y="99955"/>
                      </a:moveTo>
                      <a:lnTo>
                        <a:pt x="929250" y="797232"/>
                      </a:lnTo>
                      <a:cubicBezTo>
                        <a:pt x="929250" y="797232"/>
                        <a:pt x="373942" y="938574"/>
                        <a:pt x="186919" y="481545"/>
                      </a:cubicBezTo>
                      <a:cubicBezTo>
                        <a:pt x="0" y="24517"/>
                        <a:pt x="0" y="24517"/>
                        <a:pt x="0" y="24517"/>
                      </a:cubicBezTo>
                      <a:cubicBezTo>
                        <a:pt x="0" y="24517"/>
                        <a:pt x="511407" y="-15612"/>
                        <a:pt x="588312" y="6810"/>
                      </a:cubicBezTo>
                      <a:cubicBezTo>
                        <a:pt x="665321" y="29232"/>
                        <a:pt x="681771" y="99955"/>
                        <a:pt x="681771" y="99955"/>
                      </a:cubicBezTo>
                      <a:close/>
                    </a:path>
                  </a:pathLst>
                </a:custGeom>
                <a:solidFill>
                  <a:srgbClr val="FFB9A1"/>
                </a:solidFill>
                <a:ln w="10444" cap="flat">
                  <a:noFill/>
                  <a:prstDash val="solid"/>
                  <a:miter/>
                </a:ln>
              </p:spPr>
              <p:txBody>
                <a:bodyPr rtlCol="0" anchor="ctr"/>
                <a:lstStyle/>
                <a:p>
                  <a:endParaRPr lang="en-ID"/>
                </a:p>
              </p:txBody>
            </p:sp>
            <p:sp>
              <p:nvSpPr>
                <p:cNvPr id="131" name="Freeform: Shape 130">
                  <a:extLst>
                    <a:ext uri="{FF2B5EF4-FFF2-40B4-BE49-F238E27FC236}">
                      <a16:creationId xmlns="" xmlns:a16="http://schemas.microsoft.com/office/drawing/2014/main" id="{A7EB00A7-54AF-44A1-9ADC-EAB42575EA85}"/>
                    </a:ext>
                  </a:extLst>
                </p:cNvPr>
                <p:cNvSpPr/>
                <p:nvPr/>
              </p:nvSpPr>
              <p:spPr>
                <a:xfrm>
                  <a:off x="5078883" y="2318072"/>
                  <a:ext cx="1058228" cy="1372553"/>
                </a:xfrm>
                <a:custGeom>
                  <a:avLst/>
                  <a:gdLst>
                    <a:gd name="connsiteX0" fmla="*/ 999123 w 1058227"/>
                    <a:gd name="connsiteY0" fmla="*/ 1122769 h 1372552"/>
                    <a:gd name="connsiteX1" fmla="*/ 991684 w 1058227"/>
                    <a:gd name="connsiteY1" fmla="*/ 1086622 h 1372552"/>
                    <a:gd name="connsiteX2" fmla="*/ 1015049 w 1058227"/>
                    <a:gd name="connsiteY2" fmla="*/ 1026586 h 1372552"/>
                    <a:gd name="connsiteX3" fmla="*/ 1008343 w 1058227"/>
                    <a:gd name="connsiteY3" fmla="*/ 991276 h 1372552"/>
                    <a:gd name="connsiteX4" fmla="*/ 932486 w 1058227"/>
                    <a:gd name="connsiteY4" fmla="*/ 904627 h 1372552"/>
                    <a:gd name="connsiteX5" fmla="*/ 923475 w 1058227"/>
                    <a:gd name="connsiteY5" fmla="*/ 881472 h 1372552"/>
                    <a:gd name="connsiteX6" fmla="*/ 923475 w 1058227"/>
                    <a:gd name="connsiteY6" fmla="*/ 806453 h 1372552"/>
                    <a:gd name="connsiteX7" fmla="*/ 907235 w 1058227"/>
                    <a:gd name="connsiteY7" fmla="*/ 776802 h 1372552"/>
                    <a:gd name="connsiteX8" fmla="*/ 848247 w 1058227"/>
                    <a:gd name="connsiteY8" fmla="*/ 730491 h 1372552"/>
                    <a:gd name="connsiteX9" fmla="*/ 282462 w 1058227"/>
                    <a:gd name="connsiteY9" fmla="*/ 707650 h 1372552"/>
                    <a:gd name="connsiteX10" fmla="*/ 205347 w 1058227"/>
                    <a:gd name="connsiteY10" fmla="*/ 621944 h 1372552"/>
                    <a:gd name="connsiteX11" fmla="*/ 148874 w 1058227"/>
                    <a:gd name="connsiteY11" fmla="*/ 443513 h 1372552"/>
                    <a:gd name="connsiteX12" fmla="*/ 257840 w 1058227"/>
                    <a:gd name="connsiteY12" fmla="*/ 352882 h 1372552"/>
                    <a:gd name="connsiteX13" fmla="*/ 270727 w 1058227"/>
                    <a:gd name="connsiteY13" fmla="*/ 357702 h 1372552"/>
                    <a:gd name="connsiteX14" fmla="*/ 474305 w 1058227"/>
                    <a:gd name="connsiteY14" fmla="*/ 387982 h 1372552"/>
                    <a:gd name="connsiteX15" fmla="*/ 743681 w 1058227"/>
                    <a:gd name="connsiteY15" fmla="*/ 427482 h 1372552"/>
                    <a:gd name="connsiteX16" fmla="*/ 753740 w 1058227"/>
                    <a:gd name="connsiteY16" fmla="*/ 371113 h 1372552"/>
                    <a:gd name="connsiteX17" fmla="*/ 761284 w 1058227"/>
                    <a:gd name="connsiteY17" fmla="*/ 367970 h 1372552"/>
                    <a:gd name="connsiteX18" fmla="*/ 766208 w 1058227"/>
                    <a:gd name="connsiteY18" fmla="*/ 362207 h 1372552"/>
                    <a:gd name="connsiteX19" fmla="*/ 787058 w 1058227"/>
                    <a:gd name="connsiteY19" fmla="*/ 333289 h 1372552"/>
                    <a:gd name="connsiteX20" fmla="*/ 827397 w 1058227"/>
                    <a:gd name="connsiteY20" fmla="*/ 263823 h 1372552"/>
                    <a:gd name="connsiteX21" fmla="*/ 874650 w 1058227"/>
                    <a:gd name="connsiteY21" fmla="*/ 154753 h 1372552"/>
                    <a:gd name="connsiteX22" fmla="*/ 800260 w 1058227"/>
                    <a:gd name="connsiteY22" fmla="*/ 88011 h 1372552"/>
                    <a:gd name="connsiteX23" fmla="*/ 679454 w 1058227"/>
                    <a:gd name="connsiteY23" fmla="*/ 0 h 1372552"/>
                    <a:gd name="connsiteX24" fmla="*/ 84332 w 1058227"/>
                    <a:gd name="connsiteY24" fmla="*/ 270529 h 1372552"/>
                    <a:gd name="connsiteX25" fmla="*/ 84332 w 1058227"/>
                    <a:gd name="connsiteY25" fmla="*/ 535296 h 1372552"/>
                    <a:gd name="connsiteX26" fmla="*/ 151493 w 1058227"/>
                    <a:gd name="connsiteY26" fmla="*/ 585273 h 1372552"/>
                    <a:gd name="connsiteX27" fmla="*/ 177582 w 1058227"/>
                    <a:gd name="connsiteY27" fmla="*/ 658930 h 1372552"/>
                    <a:gd name="connsiteX28" fmla="*/ 178420 w 1058227"/>
                    <a:gd name="connsiteY28" fmla="*/ 659244 h 1372552"/>
                    <a:gd name="connsiteX29" fmla="*/ 191412 w 1058227"/>
                    <a:gd name="connsiteY29" fmla="*/ 814207 h 1372552"/>
                    <a:gd name="connsiteX30" fmla="*/ 205766 w 1058227"/>
                    <a:gd name="connsiteY30" fmla="*/ 834742 h 1372552"/>
                    <a:gd name="connsiteX31" fmla="*/ 274604 w 1058227"/>
                    <a:gd name="connsiteY31" fmla="*/ 886082 h 1372552"/>
                    <a:gd name="connsiteX32" fmla="*/ 290110 w 1058227"/>
                    <a:gd name="connsiteY32" fmla="*/ 914057 h 1372552"/>
                    <a:gd name="connsiteX33" fmla="*/ 293044 w 1058227"/>
                    <a:gd name="connsiteY33" fmla="*/ 1001754 h 1372552"/>
                    <a:gd name="connsiteX34" fmla="*/ 311799 w 1058227"/>
                    <a:gd name="connsiteY34" fmla="*/ 1032034 h 1372552"/>
                    <a:gd name="connsiteX35" fmla="*/ 373616 w 1058227"/>
                    <a:gd name="connsiteY35" fmla="*/ 1047331 h 1372552"/>
                    <a:gd name="connsiteX36" fmla="*/ 412907 w 1058227"/>
                    <a:gd name="connsiteY36" fmla="*/ 1083478 h 1372552"/>
                    <a:gd name="connsiteX37" fmla="*/ 425584 w 1058227"/>
                    <a:gd name="connsiteY37" fmla="*/ 1143514 h 1372552"/>
                    <a:gd name="connsiteX38" fmla="*/ 458169 w 1058227"/>
                    <a:gd name="connsiteY38" fmla="*/ 1185844 h 1372552"/>
                    <a:gd name="connsiteX39" fmla="*/ 529521 w 1058227"/>
                    <a:gd name="connsiteY39" fmla="*/ 1202817 h 1372552"/>
                    <a:gd name="connsiteX40" fmla="*/ 561792 w 1058227"/>
                    <a:gd name="connsiteY40" fmla="*/ 1246613 h 1372552"/>
                    <a:gd name="connsiteX41" fmla="*/ 556344 w 1058227"/>
                    <a:gd name="connsiteY41" fmla="*/ 1273226 h 1372552"/>
                    <a:gd name="connsiteX42" fmla="*/ 569545 w 1058227"/>
                    <a:gd name="connsiteY42" fmla="*/ 1307697 h 1372552"/>
                    <a:gd name="connsiteX43" fmla="*/ 624657 w 1058227"/>
                    <a:gd name="connsiteY43" fmla="*/ 1353064 h 1372552"/>
                    <a:gd name="connsiteX44" fmla="*/ 690980 w 1058227"/>
                    <a:gd name="connsiteY44" fmla="*/ 1349397 h 1372552"/>
                    <a:gd name="connsiteX45" fmla="*/ 756150 w 1058227"/>
                    <a:gd name="connsiteY45" fmla="*/ 1346778 h 1372552"/>
                    <a:gd name="connsiteX46" fmla="*/ 776686 w 1058227"/>
                    <a:gd name="connsiteY46" fmla="*/ 1363647 h 1372552"/>
                    <a:gd name="connsiteX47" fmla="*/ 847933 w 1058227"/>
                    <a:gd name="connsiteY47" fmla="*/ 1353484 h 1372552"/>
                    <a:gd name="connsiteX48" fmla="*/ 868154 w 1058227"/>
                    <a:gd name="connsiteY48" fmla="*/ 1319746 h 1372552"/>
                    <a:gd name="connsiteX49" fmla="*/ 937934 w 1058227"/>
                    <a:gd name="connsiteY49" fmla="*/ 1308430 h 1372552"/>
                    <a:gd name="connsiteX50" fmla="*/ 941182 w 1058227"/>
                    <a:gd name="connsiteY50" fmla="*/ 1310945 h 1372552"/>
                    <a:gd name="connsiteX51" fmla="*/ 1010648 w 1058227"/>
                    <a:gd name="connsiteY51" fmla="*/ 1300153 h 1372552"/>
                    <a:gd name="connsiteX52" fmla="*/ 1058006 w 1058227"/>
                    <a:gd name="connsiteY52" fmla="*/ 1223982 h 1372552"/>
                    <a:gd name="connsiteX53" fmla="*/ 1053606 w 1058227"/>
                    <a:gd name="connsiteY53" fmla="*/ 1181862 h 1372552"/>
                    <a:gd name="connsiteX54" fmla="*/ 999123 w 1058227"/>
                    <a:gd name="connsiteY54" fmla="*/ 1122769 h 137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058227" h="1372552">
                      <a:moveTo>
                        <a:pt x="999123" y="1122769"/>
                      </a:moveTo>
                      <a:cubicBezTo>
                        <a:pt x="989693" y="1112606"/>
                        <a:pt x="986969" y="1098985"/>
                        <a:pt x="991684" y="1086622"/>
                      </a:cubicBezTo>
                      <a:lnTo>
                        <a:pt x="1015049" y="1026586"/>
                      </a:lnTo>
                      <a:cubicBezTo>
                        <a:pt x="1019764" y="1014536"/>
                        <a:pt x="1017249" y="1001335"/>
                        <a:pt x="1008343" y="991276"/>
                      </a:cubicBezTo>
                      <a:lnTo>
                        <a:pt x="932486" y="904627"/>
                      </a:lnTo>
                      <a:cubicBezTo>
                        <a:pt x="926619" y="897922"/>
                        <a:pt x="923475" y="889854"/>
                        <a:pt x="923475" y="881472"/>
                      </a:cubicBezTo>
                      <a:lnTo>
                        <a:pt x="923475" y="806453"/>
                      </a:lnTo>
                      <a:cubicBezTo>
                        <a:pt x="923475" y="794928"/>
                        <a:pt x="917503" y="784136"/>
                        <a:pt x="907235" y="776802"/>
                      </a:cubicBezTo>
                      <a:lnTo>
                        <a:pt x="848247" y="730491"/>
                      </a:lnTo>
                      <a:cubicBezTo>
                        <a:pt x="683436" y="870995"/>
                        <a:pt x="425584" y="778164"/>
                        <a:pt x="282462" y="707650"/>
                      </a:cubicBezTo>
                      <a:cubicBezTo>
                        <a:pt x="244533" y="689000"/>
                        <a:pt x="216873" y="658197"/>
                        <a:pt x="205347" y="621944"/>
                      </a:cubicBezTo>
                      <a:lnTo>
                        <a:pt x="148874" y="443513"/>
                      </a:lnTo>
                      <a:cubicBezTo>
                        <a:pt x="131062" y="387144"/>
                        <a:pt x="193613" y="333080"/>
                        <a:pt x="257840" y="352882"/>
                      </a:cubicBezTo>
                      <a:cubicBezTo>
                        <a:pt x="262135" y="354244"/>
                        <a:pt x="266431" y="355816"/>
                        <a:pt x="270727" y="357702"/>
                      </a:cubicBezTo>
                      <a:cubicBezTo>
                        <a:pt x="333173" y="386096"/>
                        <a:pt x="404525" y="397621"/>
                        <a:pt x="474305" y="387982"/>
                      </a:cubicBezTo>
                      <a:cubicBezTo>
                        <a:pt x="544714" y="378238"/>
                        <a:pt x="663214" y="384419"/>
                        <a:pt x="743681" y="427482"/>
                      </a:cubicBezTo>
                      <a:cubicBezTo>
                        <a:pt x="747244" y="406003"/>
                        <a:pt x="729327" y="382324"/>
                        <a:pt x="753740" y="371113"/>
                      </a:cubicBezTo>
                      <a:cubicBezTo>
                        <a:pt x="753635" y="370799"/>
                        <a:pt x="755626" y="369646"/>
                        <a:pt x="761284" y="367970"/>
                      </a:cubicBezTo>
                      <a:cubicBezTo>
                        <a:pt x="763170" y="366503"/>
                        <a:pt x="765056" y="364722"/>
                        <a:pt x="766208" y="362207"/>
                      </a:cubicBezTo>
                      <a:cubicBezTo>
                        <a:pt x="771132" y="352149"/>
                        <a:pt x="780772" y="342719"/>
                        <a:pt x="787058" y="333289"/>
                      </a:cubicBezTo>
                      <a:cubicBezTo>
                        <a:pt x="802146" y="310867"/>
                        <a:pt x="815138" y="287398"/>
                        <a:pt x="827397" y="263823"/>
                      </a:cubicBezTo>
                      <a:cubicBezTo>
                        <a:pt x="845104" y="229667"/>
                        <a:pt x="866268" y="191738"/>
                        <a:pt x="874650" y="154753"/>
                      </a:cubicBezTo>
                      <a:cubicBezTo>
                        <a:pt x="887014" y="100165"/>
                        <a:pt x="850238" y="105718"/>
                        <a:pt x="800260" y="88011"/>
                      </a:cubicBezTo>
                      <a:cubicBezTo>
                        <a:pt x="752378" y="71037"/>
                        <a:pt x="688255" y="42853"/>
                        <a:pt x="679454" y="0"/>
                      </a:cubicBezTo>
                      <a:cubicBezTo>
                        <a:pt x="373826" y="3981"/>
                        <a:pt x="247048" y="252298"/>
                        <a:pt x="84332" y="270529"/>
                      </a:cubicBezTo>
                      <a:cubicBezTo>
                        <a:pt x="-105415" y="291694"/>
                        <a:pt x="84332" y="535296"/>
                        <a:pt x="84332" y="535296"/>
                      </a:cubicBezTo>
                      <a:cubicBezTo>
                        <a:pt x="84332" y="535296"/>
                        <a:pt x="132738" y="539486"/>
                        <a:pt x="151493" y="585273"/>
                      </a:cubicBezTo>
                      <a:cubicBezTo>
                        <a:pt x="170248" y="631060"/>
                        <a:pt x="177582" y="658930"/>
                        <a:pt x="177582" y="658930"/>
                      </a:cubicBezTo>
                      <a:lnTo>
                        <a:pt x="178420" y="659244"/>
                      </a:lnTo>
                      <a:lnTo>
                        <a:pt x="191412" y="814207"/>
                      </a:lnTo>
                      <a:cubicBezTo>
                        <a:pt x="193508" y="822169"/>
                        <a:pt x="198537" y="829294"/>
                        <a:pt x="205766" y="834742"/>
                      </a:cubicBezTo>
                      <a:lnTo>
                        <a:pt x="274604" y="886082"/>
                      </a:lnTo>
                      <a:cubicBezTo>
                        <a:pt x="284138" y="893207"/>
                        <a:pt x="289691" y="903370"/>
                        <a:pt x="290110" y="914057"/>
                      </a:cubicBezTo>
                      <a:lnTo>
                        <a:pt x="293044" y="1001754"/>
                      </a:lnTo>
                      <a:cubicBezTo>
                        <a:pt x="293463" y="1013803"/>
                        <a:pt x="300378" y="1025014"/>
                        <a:pt x="311799" y="1032034"/>
                      </a:cubicBezTo>
                      <a:lnTo>
                        <a:pt x="373616" y="1047331"/>
                      </a:lnTo>
                      <a:cubicBezTo>
                        <a:pt x="396457" y="1047436"/>
                        <a:pt x="415736" y="1064095"/>
                        <a:pt x="412907" y="1083478"/>
                      </a:cubicBezTo>
                      <a:lnTo>
                        <a:pt x="425584" y="1143514"/>
                      </a:lnTo>
                      <a:cubicBezTo>
                        <a:pt x="422546" y="1162583"/>
                        <a:pt x="436481" y="1180709"/>
                        <a:pt x="458169" y="1185844"/>
                      </a:cubicBezTo>
                      <a:lnTo>
                        <a:pt x="529521" y="1202817"/>
                      </a:lnTo>
                      <a:cubicBezTo>
                        <a:pt x="551838" y="1208160"/>
                        <a:pt x="565773" y="1227020"/>
                        <a:pt x="561792" y="1246613"/>
                      </a:cubicBezTo>
                      <a:lnTo>
                        <a:pt x="556344" y="1273226"/>
                      </a:lnTo>
                      <a:cubicBezTo>
                        <a:pt x="553829" y="1285904"/>
                        <a:pt x="558754" y="1298791"/>
                        <a:pt x="569545" y="1307697"/>
                      </a:cubicBezTo>
                      <a:lnTo>
                        <a:pt x="624657" y="1353064"/>
                      </a:lnTo>
                      <a:cubicBezTo>
                        <a:pt x="643726" y="1368781"/>
                        <a:pt x="673692" y="1366580"/>
                        <a:pt x="690980" y="1349397"/>
                      </a:cubicBezTo>
                      <a:cubicBezTo>
                        <a:pt x="707744" y="1332738"/>
                        <a:pt x="737500" y="1331481"/>
                        <a:pt x="756150" y="1346778"/>
                      </a:cubicBezTo>
                      <a:lnTo>
                        <a:pt x="776686" y="1363647"/>
                      </a:lnTo>
                      <a:cubicBezTo>
                        <a:pt x="798479" y="1381458"/>
                        <a:pt x="834102" y="1376429"/>
                        <a:pt x="847933" y="1353484"/>
                      </a:cubicBezTo>
                      <a:lnTo>
                        <a:pt x="868154" y="1319746"/>
                      </a:lnTo>
                      <a:cubicBezTo>
                        <a:pt x="881565" y="1297429"/>
                        <a:pt x="915932" y="1291876"/>
                        <a:pt x="937934" y="1308430"/>
                      </a:cubicBezTo>
                      <a:lnTo>
                        <a:pt x="941182" y="1310945"/>
                      </a:lnTo>
                      <a:cubicBezTo>
                        <a:pt x="962976" y="1327394"/>
                        <a:pt x="996923" y="1322051"/>
                        <a:pt x="1010648" y="1300153"/>
                      </a:cubicBezTo>
                      <a:lnTo>
                        <a:pt x="1058006" y="1223982"/>
                      </a:lnTo>
                      <a:cubicBezTo>
                        <a:pt x="1066389" y="1210466"/>
                        <a:pt x="1064712" y="1193911"/>
                        <a:pt x="1053606" y="1181862"/>
                      </a:cubicBezTo>
                      <a:lnTo>
                        <a:pt x="999123" y="1122769"/>
                      </a:lnTo>
                      <a:close/>
                    </a:path>
                  </a:pathLst>
                </a:custGeom>
                <a:solidFill>
                  <a:srgbClr val="421919"/>
                </a:solidFill>
                <a:ln w="10444" cap="flat">
                  <a:noFill/>
                  <a:prstDash val="solid"/>
                  <a:miter/>
                </a:ln>
              </p:spPr>
              <p:txBody>
                <a:bodyPr rtlCol="0" anchor="ctr"/>
                <a:lstStyle/>
                <a:p>
                  <a:endParaRPr lang="en-ID"/>
                </a:p>
              </p:txBody>
            </p:sp>
            <p:sp>
              <p:nvSpPr>
                <p:cNvPr id="132" name="Freeform: Shape 131">
                  <a:extLst>
                    <a:ext uri="{FF2B5EF4-FFF2-40B4-BE49-F238E27FC236}">
                      <a16:creationId xmlns="" xmlns:a16="http://schemas.microsoft.com/office/drawing/2014/main" id="{95B01C40-9005-4FA8-8CEB-DF410011B621}"/>
                    </a:ext>
                  </a:extLst>
                </p:cNvPr>
                <p:cNvSpPr/>
                <p:nvPr/>
              </p:nvSpPr>
              <p:spPr>
                <a:xfrm>
                  <a:off x="5483408" y="2874952"/>
                  <a:ext cx="136208" cy="73343"/>
                </a:xfrm>
                <a:custGeom>
                  <a:avLst/>
                  <a:gdLst>
                    <a:gd name="connsiteX0" fmla="*/ 13306 w 136207"/>
                    <a:gd name="connsiteY0" fmla="*/ 74704 h 73342"/>
                    <a:gd name="connsiteX1" fmla="*/ 0 w 136207"/>
                    <a:gd name="connsiteY1" fmla="*/ 66323 h 73342"/>
                    <a:gd name="connsiteX2" fmla="*/ 57521 w 136207"/>
                    <a:gd name="connsiteY2" fmla="*/ 0 h 73342"/>
                    <a:gd name="connsiteX3" fmla="*/ 138617 w 136207"/>
                    <a:gd name="connsiteY3" fmla="*/ 40234 h 73342"/>
                    <a:gd name="connsiteX4" fmla="*/ 130340 w 136207"/>
                    <a:gd name="connsiteY4" fmla="*/ 52492 h 73342"/>
                    <a:gd name="connsiteX5" fmla="*/ 61922 w 136207"/>
                    <a:gd name="connsiteY5" fmla="*/ 18545 h 73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207" h="73342">
                      <a:moveTo>
                        <a:pt x="13306" y="74704"/>
                      </a:moveTo>
                      <a:lnTo>
                        <a:pt x="0" y="66323"/>
                      </a:lnTo>
                      <a:lnTo>
                        <a:pt x="57521" y="0"/>
                      </a:lnTo>
                      <a:lnTo>
                        <a:pt x="138617" y="40234"/>
                      </a:lnTo>
                      <a:lnTo>
                        <a:pt x="130340" y="52492"/>
                      </a:lnTo>
                      <a:lnTo>
                        <a:pt x="61922" y="18545"/>
                      </a:lnTo>
                      <a:close/>
                    </a:path>
                  </a:pathLst>
                </a:custGeom>
                <a:solidFill>
                  <a:srgbClr val="1D1D1B"/>
                </a:solidFill>
                <a:ln w="10444" cap="flat">
                  <a:noFill/>
                  <a:prstDash val="solid"/>
                  <a:miter/>
                </a:ln>
              </p:spPr>
              <p:txBody>
                <a:bodyPr rtlCol="0" anchor="ctr"/>
                <a:lstStyle/>
                <a:p>
                  <a:endParaRPr lang="en-ID"/>
                </a:p>
              </p:txBody>
            </p:sp>
            <p:sp>
              <p:nvSpPr>
                <p:cNvPr id="133" name="Freeform: Shape 132">
                  <a:extLst>
                    <a:ext uri="{FF2B5EF4-FFF2-40B4-BE49-F238E27FC236}">
                      <a16:creationId xmlns="" xmlns:a16="http://schemas.microsoft.com/office/drawing/2014/main" id="{BBF96947-1512-404B-A84B-61D700A74E4E}"/>
                    </a:ext>
                  </a:extLst>
                </p:cNvPr>
                <p:cNvSpPr/>
                <p:nvPr/>
              </p:nvSpPr>
              <p:spPr>
                <a:xfrm>
                  <a:off x="5727534" y="2837966"/>
                  <a:ext cx="115253" cy="62865"/>
                </a:xfrm>
                <a:custGeom>
                  <a:avLst/>
                  <a:gdLst>
                    <a:gd name="connsiteX0" fmla="*/ 12992 w 115252"/>
                    <a:gd name="connsiteY0" fmla="*/ 65484 h 62865"/>
                    <a:gd name="connsiteX1" fmla="*/ 0 w 115252"/>
                    <a:gd name="connsiteY1" fmla="*/ 56788 h 62865"/>
                    <a:gd name="connsiteX2" fmla="*/ 51130 w 115252"/>
                    <a:gd name="connsiteY2" fmla="*/ 0 h 62865"/>
                    <a:gd name="connsiteX3" fmla="*/ 123215 w 115252"/>
                    <a:gd name="connsiteY3" fmla="*/ 34471 h 62865"/>
                    <a:gd name="connsiteX4" fmla="*/ 115253 w 115252"/>
                    <a:gd name="connsiteY4" fmla="*/ 46834 h 62865"/>
                    <a:gd name="connsiteX5" fmla="*/ 55531 w 115252"/>
                    <a:gd name="connsiteY5" fmla="*/ 18231 h 62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252" h="62865">
                      <a:moveTo>
                        <a:pt x="12992" y="65484"/>
                      </a:moveTo>
                      <a:lnTo>
                        <a:pt x="0" y="56788"/>
                      </a:lnTo>
                      <a:lnTo>
                        <a:pt x="51130" y="0"/>
                      </a:lnTo>
                      <a:lnTo>
                        <a:pt x="123215" y="34471"/>
                      </a:lnTo>
                      <a:lnTo>
                        <a:pt x="115253" y="46834"/>
                      </a:lnTo>
                      <a:lnTo>
                        <a:pt x="55531" y="18231"/>
                      </a:lnTo>
                      <a:close/>
                    </a:path>
                  </a:pathLst>
                </a:custGeom>
                <a:solidFill>
                  <a:srgbClr val="1D1D1B"/>
                </a:solidFill>
                <a:ln w="10444" cap="flat">
                  <a:noFill/>
                  <a:prstDash val="solid"/>
                  <a:miter/>
                </a:ln>
              </p:spPr>
              <p:txBody>
                <a:bodyPr rtlCol="0" anchor="ctr"/>
                <a:lstStyle/>
                <a:p>
                  <a:endParaRPr lang="en-ID"/>
                </a:p>
              </p:txBody>
            </p:sp>
            <p:sp>
              <p:nvSpPr>
                <p:cNvPr id="134" name="Freeform: Shape 133">
                  <a:extLst>
                    <a:ext uri="{FF2B5EF4-FFF2-40B4-BE49-F238E27FC236}">
                      <a16:creationId xmlns="" xmlns:a16="http://schemas.microsoft.com/office/drawing/2014/main" id="{F189F99A-C15D-48A7-A4A1-A1A921993EFB}"/>
                    </a:ext>
                  </a:extLst>
                </p:cNvPr>
                <p:cNvSpPr/>
                <p:nvPr/>
              </p:nvSpPr>
              <p:spPr>
                <a:xfrm>
                  <a:off x="4936377" y="2004167"/>
                  <a:ext cx="544830" cy="670560"/>
                </a:xfrm>
                <a:custGeom>
                  <a:avLst/>
                  <a:gdLst>
                    <a:gd name="connsiteX0" fmla="*/ 143751 w 544830"/>
                    <a:gd name="connsiteY0" fmla="*/ 679571 h 670560"/>
                    <a:gd name="connsiteX1" fmla="*/ 550593 w 544830"/>
                    <a:gd name="connsiteY1" fmla="*/ 393011 h 670560"/>
                    <a:gd name="connsiteX2" fmla="*/ 0 w 544830"/>
                    <a:gd name="connsiteY2" fmla="*/ 0 h 670560"/>
                  </a:gdLst>
                  <a:ahLst/>
                  <a:cxnLst>
                    <a:cxn ang="0">
                      <a:pos x="connsiteX0" y="connsiteY0"/>
                    </a:cxn>
                    <a:cxn ang="0">
                      <a:pos x="connsiteX1" y="connsiteY1"/>
                    </a:cxn>
                    <a:cxn ang="0">
                      <a:pos x="connsiteX2" y="connsiteY2"/>
                    </a:cxn>
                  </a:cxnLst>
                  <a:rect l="l" t="t" r="r" b="b"/>
                  <a:pathLst>
                    <a:path w="544830" h="670560">
                      <a:moveTo>
                        <a:pt x="143751" y="679571"/>
                      </a:moveTo>
                      <a:lnTo>
                        <a:pt x="550593" y="393011"/>
                      </a:lnTo>
                      <a:lnTo>
                        <a:pt x="0" y="0"/>
                      </a:lnTo>
                      <a:close/>
                    </a:path>
                  </a:pathLst>
                </a:custGeom>
                <a:solidFill>
                  <a:srgbClr val="E6332A"/>
                </a:solidFill>
                <a:ln w="10444" cap="flat">
                  <a:noFill/>
                  <a:prstDash val="solid"/>
                  <a:miter/>
                </a:ln>
              </p:spPr>
              <p:txBody>
                <a:bodyPr rtlCol="0" anchor="ctr"/>
                <a:lstStyle/>
                <a:p>
                  <a:endParaRPr lang="en-ID"/>
                </a:p>
              </p:txBody>
            </p:sp>
            <p:sp>
              <p:nvSpPr>
                <p:cNvPr id="135" name="Freeform: Shape 134">
                  <a:extLst>
                    <a:ext uri="{FF2B5EF4-FFF2-40B4-BE49-F238E27FC236}">
                      <a16:creationId xmlns="" xmlns:a16="http://schemas.microsoft.com/office/drawing/2014/main" id="{D0F60F1C-5E93-4329-835D-A0B9FDCA7B41}"/>
                    </a:ext>
                  </a:extLst>
                </p:cNvPr>
                <p:cNvSpPr/>
                <p:nvPr/>
              </p:nvSpPr>
              <p:spPr>
                <a:xfrm>
                  <a:off x="4895201" y="1977658"/>
                  <a:ext cx="83820" cy="73343"/>
                </a:xfrm>
                <a:custGeom>
                  <a:avLst/>
                  <a:gdLst>
                    <a:gd name="connsiteX0" fmla="*/ 90735 w 83820"/>
                    <a:gd name="connsiteY0" fmla="*/ 38872 h 73342"/>
                    <a:gd name="connsiteX1" fmla="*/ 45368 w 83820"/>
                    <a:gd name="connsiteY1" fmla="*/ 77743 h 73342"/>
                    <a:gd name="connsiteX2" fmla="*/ 0 w 83820"/>
                    <a:gd name="connsiteY2" fmla="*/ 38872 h 73342"/>
                    <a:gd name="connsiteX3" fmla="*/ 45368 w 83820"/>
                    <a:gd name="connsiteY3" fmla="*/ 0 h 73342"/>
                    <a:gd name="connsiteX4" fmla="*/ 90735 w 83820"/>
                    <a:gd name="connsiteY4" fmla="*/ 38872 h 733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20" h="73342">
                      <a:moveTo>
                        <a:pt x="90735" y="38872"/>
                      </a:moveTo>
                      <a:cubicBezTo>
                        <a:pt x="90735" y="60350"/>
                        <a:pt x="70409" y="77743"/>
                        <a:pt x="45368" y="77743"/>
                      </a:cubicBezTo>
                      <a:cubicBezTo>
                        <a:pt x="20326" y="77743"/>
                        <a:pt x="0" y="60350"/>
                        <a:pt x="0" y="38872"/>
                      </a:cubicBezTo>
                      <a:cubicBezTo>
                        <a:pt x="0" y="17393"/>
                        <a:pt x="20326" y="0"/>
                        <a:pt x="45368" y="0"/>
                      </a:cubicBezTo>
                      <a:cubicBezTo>
                        <a:pt x="70409" y="0"/>
                        <a:pt x="90735" y="17393"/>
                        <a:pt x="90735" y="38872"/>
                      </a:cubicBezTo>
                      <a:close/>
                    </a:path>
                  </a:pathLst>
                </a:custGeom>
                <a:solidFill>
                  <a:srgbClr val="FFFFFF"/>
                </a:solidFill>
                <a:ln w="10444" cap="flat">
                  <a:noFill/>
                  <a:prstDash val="solid"/>
                  <a:miter/>
                </a:ln>
              </p:spPr>
              <p:txBody>
                <a:bodyPr rtlCol="0" anchor="ctr"/>
                <a:lstStyle/>
                <a:p>
                  <a:endParaRPr lang="en-ID"/>
                </a:p>
              </p:txBody>
            </p:sp>
            <p:sp>
              <p:nvSpPr>
                <p:cNvPr id="136" name="Freeform: Shape 135">
                  <a:extLst>
                    <a:ext uri="{FF2B5EF4-FFF2-40B4-BE49-F238E27FC236}">
                      <a16:creationId xmlns="" xmlns:a16="http://schemas.microsoft.com/office/drawing/2014/main" id="{7DAD202A-0061-4283-8A3D-6136E01C2909}"/>
                    </a:ext>
                  </a:extLst>
                </p:cNvPr>
                <p:cNvSpPr/>
                <p:nvPr/>
              </p:nvSpPr>
              <p:spPr>
                <a:xfrm>
                  <a:off x="4982898" y="2080233"/>
                  <a:ext cx="73343" cy="167640"/>
                </a:xfrm>
                <a:custGeom>
                  <a:avLst/>
                  <a:gdLst>
                    <a:gd name="connsiteX0" fmla="*/ 5972 w 73342"/>
                    <a:gd name="connsiteY0" fmla="*/ 172250 h 167640"/>
                    <a:gd name="connsiteX1" fmla="*/ 0 w 73342"/>
                    <a:gd name="connsiteY1" fmla="*/ 144066 h 167640"/>
                    <a:gd name="connsiteX2" fmla="*/ 59931 w 73342"/>
                    <a:gd name="connsiteY2" fmla="*/ 0 h 167640"/>
                    <a:gd name="connsiteX3" fmla="*/ 73762 w 73342"/>
                    <a:gd name="connsiteY3" fmla="*/ 9744 h 167640"/>
                  </a:gdLst>
                  <a:ahLst/>
                  <a:cxnLst>
                    <a:cxn ang="0">
                      <a:pos x="connsiteX0" y="connsiteY0"/>
                    </a:cxn>
                    <a:cxn ang="0">
                      <a:pos x="connsiteX1" y="connsiteY1"/>
                    </a:cxn>
                    <a:cxn ang="0">
                      <a:pos x="connsiteX2" y="connsiteY2"/>
                    </a:cxn>
                    <a:cxn ang="0">
                      <a:pos x="connsiteX3" y="connsiteY3"/>
                    </a:cxn>
                  </a:cxnLst>
                  <a:rect l="l" t="t" r="r" b="b"/>
                  <a:pathLst>
                    <a:path w="73342" h="167640">
                      <a:moveTo>
                        <a:pt x="5972" y="172250"/>
                      </a:moveTo>
                      <a:lnTo>
                        <a:pt x="0" y="144066"/>
                      </a:lnTo>
                      <a:lnTo>
                        <a:pt x="59931" y="0"/>
                      </a:lnTo>
                      <a:lnTo>
                        <a:pt x="73762" y="9744"/>
                      </a:lnTo>
                      <a:close/>
                    </a:path>
                  </a:pathLst>
                </a:custGeom>
                <a:solidFill>
                  <a:srgbClr val="FFFFFF"/>
                </a:solidFill>
                <a:ln w="10444" cap="flat">
                  <a:noFill/>
                  <a:prstDash val="solid"/>
                  <a:miter/>
                </a:ln>
              </p:spPr>
              <p:txBody>
                <a:bodyPr rtlCol="0" anchor="ctr"/>
                <a:lstStyle/>
                <a:p>
                  <a:endParaRPr lang="en-ID"/>
                </a:p>
              </p:txBody>
            </p:sp>
            <p:sp>
              <p:nvSpPr>
                <p:cNvPr id="137" name="Freeform: Shape 136">
                  <a:extLst>
                    <a:ext uri="{FF2B5EF4-FFF2-40B4-BE49-F238E27FC236}">
                      <a16:creationId xmlns="" xmlns:a16="http://schemas.microsoft.com/office/drawing/2014/main" id="{EBB84ADC-439A-417C-B4DC-EF81CC3EAB23}"/>
                    </a:ext>
                  </a:extLst>
                </p:cNvPr>
                <p:cNvSpPr/>
                <p:nvPr/>
              </p:nvSpPr>
              <p:spPr>
                <a:xfrm>
                  <a:off x="5000814" y="2109780"/>
                  <a:ext cx="94298" cy="230505"/>
                </a:xfrm>
                <a:custGeom>
                  <a:avLst/>
                  <a:gdLst>
                    <a:gd name="connsiteX0" fmla="*/ 5972 w 94297"/>
                    <a:gd name="connsiteY0" fmla="*/ 233334 h 230505"/>
                    <a:gd name="connsiteX1" fmla="*/ 0 w 94297"/>
                    <a:gd name="connsiteY1" fmla="*/ 205149 h 230505"/>
                    <a:gd name="connsiteX2" fmla="*/ 85811 w 94297"/>
                    <a:gd name="connsiteY2" fmla="*/ 0 h 230505"/>
                    <a:gd name="connsiteX3" fmla="*/ 99536 w 94297"/>
                    <a:gd name="connsiteY3" fmla="*/ 9849 h 230505"/>
                  </a:gdLst>
                  <a:ahLst/>
                  <a:cxnLst>
                    <a:cxn ang="0">
                      <a:pos x="connsiteX0" y="connsiteY0"/>
                    </a:cxn>
                    <a:cxn ang="0">
                      <a:pos x="connsiteX1" y="connsiteY1"/>
                    </a:cxn>
                    <a:cxn ang="0">
                      <a:pos x="connsiteX2" y="connsiteY2"/>
                    </a:cxn>
                    <a:cxn ang="0">
                      <a:pos x="connsiteX3" y="connsiteY3"/>
                    </a:cxn>
                  </a:cxnLst>
                  <a:rect l="l" t="t" r="r" b="b"/>
                  <a:pathLst>
                    <a:path w="94297" h="230505">
                      <a:moveTo>
                        <a:pt x="5972" y="233334"/>
                      </a:moveTo>
                      <a:lnTo>
                        <a:pt x="0" y="205149"/>
                      </a:lnTo>
                      <a:lnTo>
                        <a:pt x="85811" y="0"/>
                      </a:lnTo>
                      <a:lnTo>
                        <a:pt x="99536" y="9849"/>
                      </a:lnTo>
                      <a:close/>
                    </a:path>
                  </a:pathLst>
                </a:custGeom>
                <a:solidFill>
                  <a:srgbClr val="FFFFFF"/>
                </a:solidFill>
                <a:ln w="10444" cap="flat">
                  <a:noFill/>
                  <a:prstDash val="solid"/>
                  <a:miter/>
                </a:ln>
              </p:spPr>
              <p:txBody>
                <a:bodyPr rtlCol="0" anchor="ctr"/>
                <a:lstStyle/>
                <a:p>
                  <a:endParaRPr lang="en-ID"/>
                </a:p>
              </p:txBody>
            </p:sp>
            <p:sp>
              <p:nvSpPr>
                <p:cNvPr id="138" name="Freeform: Shape 137">
                  <a:extLst>
                    <a:ext uri="{FF2B5EF4-FFF2-40B4-BE49-F238E27FC236}">
                      <a16:creationId xmlns="" xmlns:a16="http://schemas.microsoft.com/office/drawing/2014/main" id="{CDB3C911-5F79-4098-AA06-794395EAF1A6}"/>
                    </a:ext>
                  </a:extLst>
                </p:cNvPr>
                <p:cNvSpPr/>
                <p:nvPr/>
              </p:nvSpPr>
              <p:spPr>
                <a:xfrm>
                  <a:off x="5602537" y="3146528"/>
                  <a:ext cx="293370" cy="94298"/>
                </a:xfrm>
                <a:custGeom>
                  <a:avLst/>
                  <a:gdLst>
                    <a:gd name="connsiteX0" fmla="*/ 261938 w 293370"/>
                    <a:gd name="connsiteY0" fmla="*/ 0 h 94297"/>
                    <a:gd name="connsiteX1" fmla="*/ 296828 w 293370"/>
                    <a:gd name="connsiteY1" fmla="*/ 94507 h 94297"/>
                    <a:gd name="connsiteX2" fmla="*/ 0 w 293370"/>
                    <a:gd name="connsiteY2" fmla="*/ 34261 h 94297"/>
                    <a:gd name="connsiteX3" fmla="*/ 261938 w 293370"/>
                    <a:gd name="connsiteY3" fmla="*/ 0 h 94297"/>
                  </a:gdLst>
                  <a:ahLst/>
                  <a:cxnLst>
                    <a:cxn ang="0">
                      <a:pos x="connsiteX0" y="connsiteY0"/>
                    </a:cxn>
                    <a:cxn ang="0">
                      <a:pos x="connsiteX1" y="connsiteY1"/>
                    </a:cxn>
                    <a:cxn ang="0">
                      <a:pos x="connsiteX2" y="connsiteY2"/>
                    </a:cxn>
                    <a:cxn ang="0">
                      <a:pos x="connsiteX3" y="connsiteY3"/>
                    </a:cxn>
                  </a:cxnLst>
                  <a:rect l="l" t="t" r="r" b="b"/>
                  <a:pathLst>
                    <a:path w="293370" h="94297">
                      <a:moveTo>
                        <a:pt x="261938" y="0"/>
                      </a:moveTo>
                      <a:lnTo>
                        <a:pt x="296828" y="94507"/>
                      </a:lnTo>
                      <a:cubicBezTo>
                        <a:pt x="296828" y="94507"/>
                        <a:pt x="113367" y="138722"/>
                        <a:pt x="0" y="34261"/>
                      </a:cubicBezTo>
                      <a:cubicBezTo>
                        <a:pt x="0" y="34157"/>
                        <a:pt x="154648" y="47253"/>
                        <a:pt x="261938" y="0"/>
                      </a:cubicBezTo>
                      <a:close/>
                    </a:path>
                  </a:pathLst>
                </a:custGeom>
                <a:solidFill>
                  <a:srgbClr val="FFFFFF"/>
                </a:solidFill>
                <a:ln w="10444" cap="flat">
                  <a:noFill/>
                  <a:prstDash val="solid"/>
                  <a:miter/>
                </a:ln>
              </p:spPr>
              <p:txBody>
                <a:bodyPr rtlCol="0" anchor="ctr"/>
                <a:lstStyle/>
                <a:p>
                  <a:endParaRPr lang="en-ID"/>
                </a:p>
              </p:txBody>
            </p:sp>
            <p:sp>
              <p:nvSpPr>
                <p:cNvPr id="139" name="Freeform: Shape 138">
                  <a:extLst>
                    <a:ext uri="{FF2B5EF4-FFF2-40B4-BE49-F238E27FC236}">
                      <a16:creationId xmlns="" xmlns:a16="http://schemas.microsoft.com/office/drawing/2014/main" id="{336E2518-427E-46C5-86FF-F0CA3DC7CE5E}"/>
                    </a:ext>
                  </a:extLst>
                </p:cNvPr>
                <p:cNvSpPr/>
                <p:nvPr/>
              </p:nvSpPr>
              <p:spPr>
                <a:xfrm>
                  <a:off x="5374943" y="2808056"/>
                  <a:ext cx="314325" cy="230505"/>
                </a:xfrm>
                <a:custGeom>
                  <a:avLst/>
                  <a:gdLst>
                    <a:gd name="connsiteX0" fmla="*/ 77452 w 314325"/>
                    <a:gd name="connsiteY0" fmla="*/ 230554 h 230505"/>
                    <a:gd name="connsiteX1" fmla="*/ 55030 w 314325"/>
                    <a:gd name="connsiteY1" fmla="*/ 225210 h 230505"/>
                    <a:gd name="connsiteX2" fmla="*/ 34809 w 314325"/>
                    <a:gd name="connsiteY2" fmla="*/ 202055 h 230505"/>
                    <a:gd name="connsiteX3" fmla="*/ 1385 w 314325"/>
                    <a:gd name="connsiteY3" fmla="*/ 89527 h 230505"/>
                    <a:gd name="connsiteX4" fmla="*/ 6205 w 314325"/>
                    <a:gd name="connsiteY4" fmla="*/ 60923 h 230505"/>
                    <a:gd name="connsiteX5" fmla="*/ 33237 w 314325"/>
                    <a:gd name="connsiteY5" fmla="*/ 43635 h 230505"/>
                    <a:gd name="connsiteX6" fmla="*/ 227594 w 314325"/>
                    <a:gd name="connsiteY6" fmla="*/ 1201 h 230505"/>
                    <a:gd name="connsiteX7" fmla="*/ 260913 w 314325"/>
                    <a:gd name="connsiteY7" fmla="*/ 5287 h 230505"/>
                    <a:gd name="connsiteX8" fmla="*/ 281135 w 314325"/>
                    <a:gd name="connsiteY8" fmla="*/ 28443 h 230505"/>
                    <a:gd name="connsiteX9" fmla="*/ 314558 w 314325"/>
                    <a:gd name="connsiteY9" fmla="*/ 140971 h 230505"/>
                    <a:gd name="connsiteX10" fmla="*/ 282706 w 314325"/>
                    <a:gd name="connsiteY10" fmla="*/ 186863 h 230505"/>
                    <a:gd name="connsiteX11" fmla="*/ 278620 w 314325"/>
                    <a:gd name="connsiteY11" fmla="*/ 173137 h 230505"/>
                    <a:gd name="connsiteX12" fmla="*/ 282706 w 314325"/>
                    <a:gd name="connsiteY12" fmla="*/ 186863 h 230505"/>
                    <a:gd name="connsiteX13" fmla="*/ 88349 w 314325"/>
                    <a:gd name="connsiteY13" fmla="*/ 229296 h 230505"/>
                    <a:gd name="connsiteX14" fmla="*/ 77452 w 314325"/>
                    <a:gd name="connsiteY14" fmla="*/ 230554 h 230505"/>
                    <a:gd name="connsiteX15" fmla="*/ 238596 w 314325"/>
                    <a:gd name="connsiteY15" fmla="*/ 28338 h 230505"/>
                    <a:gd name="connsiteX16" fmla="*/ 235872 w 314325"/>
                    <a:gd name="connsiteY16" fmla="*/ 28652 h 230505"/>
                    <a:gd name="connsiteX17" fmla="*/ 41514 w 314325"/>
                    <a:gd name="connsiteY17" fmla="*/ 71086 h 230505"/>
                    <a:gd name="connsiteX18" fmla="*/ 34704 w 314325"/>
                    <a:gd name="connsiteY18" fmla="*/ 75487 h 230505"/>
                    <a:gd name="connsiteX19" fmla="*/ 33446 w 314325"/>
                    <a:gd name="connsiteY19" fmla="*/ 82716 h 230505"/>
                    <a:gd name="connsiteX20" fmla="*/ 66870 w 314325"/>
                    <a:gd name="connsiteY20" fmla="*/ 195245 h 230505"/>
                    <a:gd name="connsiteX21" fmla="*/ 71899 w 314325"/>
                    <a:gd name="connsiteY21" fmla="*/ 201112 h 230505"/>
                    <a:gd name="connsiteX22" fmla="*/ 80281 w 314325"/>
                    <a:gd name="connsiteY22" fmla="*/ 202160 h 230505"/>
                    <a:gd name="connsiteX23" fmla="*/ 274639 w 314325"/>
                    <a:gd name="connsiteY23" fmla="*/ 159726 h 230505"/>
                    <a:gd name="connsiteX24" fmla="*/ 282601 w 314325"/>
                    <a:gd name="connsiteY24" fmla="*/ 148201 h 230505"/>
                    <a:gd name="connsiteX25" fmla="*/ 249178 w 314325"/>
                    <a:gd name="connsiteY25" fmla="*/ 35672 h 230505"/>
                    <a:gd name="connsiteX26" fmla="*/ 244149 w 314325"/>
                    <a:gd name="connsiteY26" fmla="*/ 29805 h 230505"/>
                    <a:gd name="connsiteX27" fmla="*/ 238596 w 314325"/>
                    <a:gd name="connsiteY27" fmla="*/ 28338 h 230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14325" h="230505">
                      <a:moveTo>
                        <a:pt x="77452" y="230554"/>
                      </a:moveTo>
                      <a:cubicBezTo>
                        <a:pt x="69594" y="230554"/>
                        <a:pt x="61945" y="228773"/>
                        <a:pt x="55030" y="225210"/>
                      </a:cubicBezTo>
                      <a:cubicBezTo>
                        <a:pt x="44867" y="220076"/>
                        <a:pt x="37742" y="211799"/>
                        <a:pt x="34809" y="202055"/>
                      </a:cubicBezTo>
                      <a:lnTo>
                        <a:pt x="1385" y="89527"/>
                      </a:lnTo>
                      <a:cubicBezTo>
                        <a:pt x="-1548" y="79783"/>
                        <a:pt x="233" y="69619"/>
                        <a:pt x="6205" y="60923"/>
                      </a:cubicBezTo>
                      <a:cubicBezTo>
                        <a:pt x="12177" y="52227"/>
                        <a:pt x="21816" y="46150"/>
                        <a:pt x="33237" y="43635"/>
                      </a:cubicBezTo>
                      <a:lnTo>
                        <a:pt x="227594" y="1201"/>
                      </a:lnTo>
                      <a:cubicBezTo>
                        <a:pt x="239015" y="-1313"/>
                        <a:pt x="250855" y="153"/>
                        <a:pt x="260913" y="5287"/>
                      </a:cubicBezTo>
                      <a:cubicBezTo>
                        <a:pt x="271076" y="10422"/>
                        <a:pt x="278201" y="18699"/>
                        <a:pt x="281135" y="28443"/>
                      </a:cubicBezTo>
                      <a:lnTo>
                        <a:pt x="314558" y="140971"/>
                      </a:lnTo>
                      <a:cubicBezTo>
                        <a:pt x="320530" y="161193"/>
                        <a:pt x="306281" y="181729"/>
                        <a:pt x="282706" y="186863"/>
                      </a:cubicBezTo>
                      <a:lnTo>
                        <a:pt x="278620" y="173137"/>
                      </a:lnTo>
                      <a:lnTo>
                        <a:pt x="282706" y="186863"/>
                      </a:lnTo>
                      <a:lnTo>
                        <a:pt x="88349" y="229296"/>
                      </a:lnTo>
                      <a:cubicBezTo>
                        <a:pt x="84786" y="230135"/>
                        <a:pt x="81119" y="230554"/>
                        <a:pt x="77452" y="230554"/>
                      </a:cubicBezTo>
                      <a:close/>
                      <a:moveTo>
                        <a:pt x="238596" y="28338"/>
                      </a:moveTo>
                      <a:cubicBezTo>
                        <a:pt x="237653" y="28338"/>
                        <a:pt x="236710" y="28443"/>
                        <a:pt x="235872" y="28652"/>
                      </a:cubicBezTo>
                      <a:lnTo>
                        <a:pt x="41514" y="71086"/>
                      </a:lnTo>
                      <a:cubicBezTo>
                        <a:pt x="38685" y="71715"/>
                        <a:pt x="36275" y="73287"/>
                        <a:pt x="34704" y="75487"/>
                      </a:cubicBezTo>
                      <a:cubicBezTo>
                        <a:pt x="33237" y="77687"/>
                        <a:pt x="32713" y="80202"/>
                        <a:pt x="33446" y="82716"/>
                      </a:cubicBezTo>
                      <a:lnTo>
                        <a:pt x="66870" y="195245"/>
                      </a:lnTo>
                      <a:cubicBezTo>
                        <a:pt x="67603" y="197654"/>
                        <a:pt x="69384" y="199750"/>
                        <a:pt x="71899" y="201112"/>
                      </a:cubicBezTo>
                      <a:cubicBezTo>
                        <a:pt x="74413" y="202369"/>
                        <a:pt x="77347" y="202788"/>
                        <a:pt x="80281" y="202160"/>
                      </a:cubicBezTo>
                      <a:lnTo>
                        <a:pt x="274639" y="159726"/>
                      </a:lnTo>
                      <a:cubicBezTo>
                        <a:pt x="280506" y="158468"/>
                        <a:pt x="284173" y="153230"/>
                        <a:pt x="282601" y="148201"/>
                      </a:cubicBezTo>
                      <a:lnTo>
                        <a:pt x="249178" y="35672"/>
                      </a:lnTo>
                      <a:cubicBezTo>
                        <a:pt x="248445" y="33262"/>
                        <a:pt x="246664" y="31167"/>
                        <a:pt x="244149" y="29805"/>
                      </a:cubicBezTo>
                      <a:cubicBezTo>
                        <a:pt x="242473" y="28862"/>
                        <a:pt x="240482" y="28338"/>
                        <a:pt x="238596" y="28338"/>
                      </a:cubicBezTo>
                      <a:close/>
                    </a:path>
                  </a:pathLst>
                </a:custGeom>
                <a:solidFill>
                  <a:srgbClr val="FFFFFF"/>
                </a:solidFill>
                <a:ln w="10444" cap="flat">
                  <a:noFill/>
                  <a:prstDash val="solid"/>
                  <a:miter/>
                </a:ln>
              </p:spPr>
              <p:txBody>
                <a:bodyPr rtlCol="0" anchor="ctr"/>
                <a:lstStyle/>
                <a:p>
                  <a:endParaRPr lang="en-ID"/>
                </a:p>
              </p:txBody>
            </p:sp>
            <p:sp>
              <p:nvSpPr>
                <p:cNvPr id="140" name="Freeform: Shape 139">
                  <a:extLst>
                    <a:ext uri="{FF2B5EF4-FFF2-40B4-BE49-F238E27FC236}">
                      <a16:creationId xmlns="" xmlns:a16="http://schemas.microsoft.com/office/drawing/2014/main" id="{1476C391-9255-4370-8E08-4B3FA547B9F1}"/>
                    </a:ext>
                  </a:extLst>
                </p:cNvPr>
                <p:cNvSpPr/>
                <p:nvPr/>
              </p:nvSpPr>
              <p:spPr>
                <a:xfrm>
                  <a:off x="5693982" y="2750637"/>
                  <a:ext cx="251460" cy="209550"/>
                </a:xfrm>
                <a:custGeom>
                  <a:avLst/>
                  <a:gdLst>
                    <a:gd name="connsiteX0" fmla="*/ 77452 w 251460"/>
                    <a:gd name="connsiteY0" fmla="*/ 217564 h 209550"/>
                    <a:gd name="connsiteX1" fmla="*/ 34809 w 251460"/>
                    <a:gd name="connsiteY1" fmla="*/ 189170 h 209550"/>
                    <a:gd name="connsiteX2" fmla="*/ 1385 w 251460"/>
                    <a:gd name="connsiteY2" fmla="*/ 76642 h 209550"/>
                    <a:gd name="connsiteX3" fmla="*/ 6205 w 251460"/>
                    <a:gd name="connsiteY3" fmla="*/ 48038 h 209550"/>
                    <a:gd name="connsiteX4" fmla="*/ 33237 w 251460"/>
                    <a:gd name="connsiteY4" fmla="*/ 30751 h 209550"/>
                    <a:gd name="connsiteX5" fmla="*/ 168816 w 251460"/>
                    <a:gd name="connsiteY5" fmla="*/ 1204 h 209550"/>
                    <a:gd name="connsiteX6" fmla="*/ 222356 w 251460"/>
                    <a:gd name="connsiteY6" fmla="*/ 28445 h 209550"/>
                    <a:gd name="connsiteX7" fmla="*/ 255779 w 251460"/>
                    <a:gd name="connsiteY7" fmla="*/ 140974 h 209550"/>
                    <a:gd name="connsiteX8" fmla="*/ 250959 w 251460"/>
                    <a:gd name="connsiteY8" fmla="*/ 169577 h 209550"/>
                    <a:gd name="connsiteX9" fmla="*/ 223927 w 251460"/>
                    <a:gd name="connsiteY9" fmla="*/ 186865 h 209550"/>
                    <a:gd name="connsiteX10" fmla="*/ 88349 w 251460"/>
                    <a:gd name="connsiteY10" fmla="*/ 216412 h 209550"/>
                    <a:gd name="connsiteX11" fmla="*/ 77452 w 251460"/>
                    <a:gd name="connsiteY11" fmla="*/ 217564 h 209550"/>
                    <a:gd name="connsiteX12" fmla="*/ 179608 w 251460"/>
                    <a:gd name="connsiteY12" fmla="*/ 28236 h 209550"/>
                    <a:gd name="connsiteX13" fmla="*/ 176883 w 251460"/>
                    <a:gd name="connsiteY13" fmla="*/ 28550 h 209550"/>
                    <a:gd name="connsiteX14" fmla="*/ 41305 w 251460"/>
                    <a:gd name="connsiteY14" fmla="*/ 58097 h 209550"/>
                    <a:gd name="connsiteX15" fmla="*/ 34494 w 251460"/>
                    <a:gd name="connsiteY15" fmla="*/ 62497 h 209550"/>
                    <a:gd name="connsiteX16" fmla="*/ 33237 w 251460"/>
                    <a:gd name="connsiteY16" fmla="*/ 69622 h 209550"/>
                    <a:gd name="connsiteX17" fmla="*/ 66660 w 251460"/>
                    <a:gd name="connsiteY17" fmla="*/ 182150 h 209550"/>
                    <a:gd name="connsiteX18" fmla="*/ 71689 w 251460"/>
                    <a:gd name="connsiteY18" fmla="*/ 187913 h 209550"/>
                    <a:gd name="connsiteX19" fmla="*/ 80071 w 251460"/>
                    <a:gd name="connsiteY19" fmla="*/ 188961 h 209550"/>
                    <a:gd name="connsiteX20" fmla="*/ 215650 w 251460"/>
                    <a:gd name="connsiteY20" fmla="*/ 159414 h 209550"/>
                    <a:gd name="connsiteX21" fmla="*/ 222461 w 251460"/>
                    <a:gd name="connsiteY21" fmla="*/ 155014 h 209550"/>
                    <a:gd name="connsiteX22" fmla="*/ 223718 w 251460"/>
                    <a:gd name="connsiteY22" fmla="*/ 147889 h 209550"/>
                    <a:gd name="connsiteX23" fmla="*/ 190295 w 251460"/>
                    <a:gd name="connsiteY23" fmla="*/ 35361 h 209550"/>
                    <a:gd name="connsiteX24" fmla="*/ 179608 w 251460"/>
                    <a:gd name="connsiteY24" fmla="*/ 28236 h 209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1460" h="209550">
                      <a:moveTo>
                        <a:pt x="77452" y="217564"/>
                      </a:moveTo>
                      <a:cubicBezTo>
                        <a:pt x="57754" y="217564"/>
                        <a:pt x="39838" y="206144"/>
                        <a:pt x="34809" y="189170"/>
                      </a:cubicBezTo>
                      <a:lnTo>
                        <a:pt x="1385" y="76642"/>
                      </a:lnTo>
                      <a:cubicBezTo>
                        <a:pt x="-1548" y="66898"/>
                        <a:pt x="233" y="56735"/>
                        <a:pt x="6205" y="48038"/>
                      </a:cubicBezTo>
                      <a:cubicBezTo>
                        <a:pt x="12177" y="39342"/>
                        <a:pt x="21816" y="33265"/>
                        <a:pt x="33237" y="30751"/>
                      </a:cubicBezTo>
                      <a:lnTo>
                        <a:pt x="168816" y="1204"/>
                      </a:lnTo>
                      <a:cubicBezTo>
                        <a:pt x="192390" y="-4035"/>
                        <a:pt x="216384" y="8329"/>
                        <a:pt x="222356" y="28445"/>
                      </a:cubicBezTo>
                      <a:lnTo>
                        <a:pt x="255779" y="140974"/>
                      </a:lnTo>
                      <a:cubicBezTo>
                        <a:pt x="258713" y="150718"/>
                        <a:pt x="256932" y="160881"/>
                        <a:pt x="250959" y="169577"/>
                      </a:cubicBezTo>
                      <a:cubicBezTo>
                        <a:pt x="244987" y="178274"/>
                        <a:pt x="235348" y="184351"/>
                        <a:pt x="223927" y="186865"/>
                      </a:cubicBezTo>
                      <a:lnTo>
                        <a:pt x="88349" y="216412"/>
                      </a:lnTo>
                      <a:cubicBezTo>
                        <a:pt x="84681" y="217145"/>
                        <a:pt x="81014" y="217564"/>
                        <a:pt x="77452" y="217564"/>
                      </a:cubicBezTo>
                      <a:close/>
                      <a:moveTo>
                        <a:pt x="179608" y="28236"/>
                      </a:moveTo>
                      <a:cubicBezTo>
                        <a:pt x="178665" y="28236"/>
                        <a:pt x="177826" y="28341"/>
                        <a:pt x="176883" y="28550"/>
                      </a:cubicBezTo>
                      <a:lnTo>
                        <a:pt x="41305" y="58097"/>
                      </a:lnTo>
                      <a:cubicBezTo>
                        <a:pt x="38476" y="58725"/>
                        <a:pt x="36066" y="60297"/>
                        <a:pt x="34494" y="62497"/>
                      </a:cubicBezTo>
                      <a:cubicBezTo>
                        <a:pt x="33027" y="64698"/>
                        <a:pt x="32503" y="67212"/>
                        <a:pt x="33237" y="69622"/>
                      </a:cubicBezTo>
                      <a:lnTo>
                        <a:pt x="66660" y="182150"/>
                      </a:lnTo>
                      <a:cubicBezTo>
                        <a:pt x="67394" y="184560"/>
                        <a:pt x="69175" y="186656"/>
                        <a:pt x="71689" y="187913"/>
                      </a:cubicBezTo>
                      <a:cubicBezTo>
                        <a:pt x="74204" y="189170"/>
                        <a:pt x="77138" y="189589"/>
                        <a:pt x="80071" y="188961"/>
                      </a:cubicBezTo>
                      <a:lnTo>
                        <a:pt x="215650" y="159414"/>
                      </a:lnTo>
                      <a:cubicBezTo>
                        <a:pt x="218479" y="158786"/>
                        <a:pt x="220889" y="157214"/>
                        <a:pt x="222461" y="155014"/>
                      </a:cubicBezTo>
                      <a:cubicBezTo>
                        <a:pt x="223927" y="152813"/>
                        <a:pt x="224451" y="150299"/>
                        <a:pt x="223718" y="147889"/>
                      </a:cubicBezTo>
                      <a:lnTo>
                        <a:pt x="190295" y="35361"/>
                      </a:lnTo>
                      <a:cubicBezTo>
                        <a:pt x="189037" y="31065"/>
                        <a:pt x="184532" y="28236"/>
                        <a:pt x="179608" y="28236"/>
                      </a:cubicBezTo>
                      <a:close/>
                    </a:path>
                  </a:pathLst>
                </a:custGeom>
                <a:solidFill>
                  <a:srgbClr val="FFFFFF"/>
                </a:solidFill>
                <a:ln w="10444" cap="flat">
                  <a:noFill/>
                  <a:prstDash val="solid"/>
                  <a:miter/>
                </a:ln>
              </p:spPr>
              <p:txBody>
                <a:bodyPr rtlCol="0" anchor="ctr"/>
                <a:lstStyle/>
                <a:p>
                  <a:endParaRPr lang="en-ID"/>
                </a:p>
              </p:txBody>
            </p:sp>
            <p:sp>
              <p:nvSpPr>
                <p:cNvPr id="141" name="Freeform: Shape 140">
                  <a:extLst>
                    <a:ext uri="{FF2B5EF4-FFF2-40B4-BE49-F238E27FC236}">
                      <a16:creationId xmlns="" xmlns:a16="http://schemas.microsoft.com/office/drawing/2014/main" id="{8DB12F0A-C3C3-4593-8FE3-5F04C7794A49}"/>
                    </a:ext>
                  </a:extLst>
                </p:cNvPr>
                <p:cNvSpPr/>
                <p:nvPr/>
              </p:nvSpPr>
              <p:spPr>
                <a:xfrm>
                  <a:off x="5667707" y="2828536"/>
                  <a:ext cx="157163" cy="251460"/>
                </a:xfrm>
                <a:custGeom>
                  <a:avLst/>
                  <a:gdLst>
                    <a:gd name="connsiteX0" fmla="*/ 0 w 157162"/>
                    <a:gd name="connsiteY0" fmla="*/ 0 h 251460"/>
                    <a:gd name="connsiteX1" fmla="*/ 46101 w 157162"/>
                    <a:gd name="connsiteY1" fmla="*/ 232496 h 251460"/>
                    <a:gd name="connsiteX2" fmla="*/ 82667 w 157162"/>
                    <a:gd name="connsiteY2" fmla="*/ 252508 h 251460"/>
                    <a:gd name="connsiteX3" fmla="*/ 143542 w 157162"/>
                    <a:gd name="connsiteY3" fmla="*/ 238468 h 251460"/>
                    <a:gd name="connsiteX4" fmla="*/ 160096 w 157162"/>
                    <a:gd name="connsiteY4" fmla="*/ 200015 h 251460"/>
                    <a:gd name="connsiteX5" fmla="*/ 0 w 157162"/>
                    <a:gd name="connsiteY5" fmla="*/ 0 h 251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162" h="251460">
                      <a:moveTo>
                        <a:pt x="0" y="0"/>
                      </a:moveTo>
                      <a:lnTo>
                        <a:pt x="46101" y="232496"/>
                      </a:lnTo>
                      <a:cubicBezTo>
                        <a:pt x="49035" y="247059"/>
                        <a:pt x="65904" y="256384"/>
                        <a:pt x="82667" y="252508"/>
                      </a:cubicBezTo>
                      <a:lnTo>
                        <a:pt x="143542" y="238468"/>
                      </a:lnTo>
                      <a:cubicBezTo>
                        <a:pt x="163030" y="233963"/>
                        <a:pt x="171517" y="214265"/>
                        <a:pt x="160096" y="200015"/>
                      </a:cubicBezTo>
                      <a:lnTo>
                        <a:pt x="0" y="0"/>
                      </a:lnTo>
                      <a:close/>
                    </a:path>
                  </a:pathLst>
                </a:custGeom>
                <a:solidFill>
                  <a:srgbClr val="FF6666"/>
                </a:solidFill>
                <a:ln w="10444" cap="flat">
                  <a:noFill/>
                  <a:prstDash val="solid"/>
                  <a:miter/>
                </a:ln>
              </p:spPr>
              <p:txBody>
                <a:bodyPr rtlCol="0" anchor="ctr"/>
                <a:lstStyle/>
                <a:p>
                  <a:endParaRPr lang="en-ID"/>
                </a:p>
              </p:txBody>
            </p:sp>
            <p:sp>
              <p:nvSpPr>
                <p:cNvPr id="142" name="Freeform: Shape 141">
                  <a:extLst>
                    <a:ext uri="{FF2B5EF4-FFF2-40B4-BE49-F238E27FC236}">
                      <a16:creationId xmlns="" xmlns:a16="http://schemas.microsoft.com/office/drawing/2014/main" id="{3964C70D-0AF2-44E7-854D-AB4298977E6E}"/>
                    </a:ext>
                  </a:extLst>
                </p:cNvPr>
                <p:cNvSpPr/>
                <p:nvPr/>
              </p:nvSpPr>
              <p:spPr>
                <a:xfrm>
                  <a:off x="5210993" y="2865103"/>
                  <a:ext cx="178118" cy="52388"/>
                </a:xfrm>
                <a:custGeom>
                  <a:avLst/>
                  <a:gdLst>
                    <a:gd name="connsiteX0" fmla="*/ 177175 w 178117"/>
                    <a:gd name="connsiteY0" fmla="*/ 59303 h 52387"/>
                    <a:gd name="connsiteX1" fmla="*/ 0 w 178117"/>
                    <a:gd name="connsiteY1" fmla="*/ 27661 h 52387"/>
                    <a:gd name="connsiteX2" fmla="*/ 6706 w 178117"/>
                    <a:gd name="connsiteY2" fmla="*/ 0 h 52387"/>
                    <a:gd name="connsiteX3" fmla="*/ 183880 w 178117"/>
                    <a:gd name="connsiteY3" fmla="*/ 31642 h 52387"/>
                  </a:gdLst>
                  <a:ahLst/>
                  <a:cxnLst>
                    <a:cxn ang="0">
                      <a:pos x="connsiteX0" y="connsiteY0"/>
                    </a:cxn>
                    <a:cxn ang="0">
                      <a:pos x="connsiteX1" y="connsiteY1"/>
                    </a:cxn>
                    <a:cxn ang="0">
                      <a:pos x="connsiteX2" y="connsiteY2"/>
                    </a:cxn>
                    <a:cxn ang="0">
                      <a:pos x="connsiteX3" y="connsiteY3"/>
                    </a:cxn>
                  </a:cxnLst>
                  <a:rect l="l" t="t" r="r" b="b"/>
                  <a:pathLst>
                    <a:path w="178117" h="52387">
                      <a:moveTo>
                        <a:pt x="177175" y="59303"/>
                      </a:moveTo>
                      <a:lnTo>
                        <a:pt x="0" y="27661"/>
                      </a:lnTo>
                      <a:lnTo>
                        <a:pt x="6706" y="0"/>
                      </a:lnTo>
                      <a:lnTo>
                        <a:pt x="183880" y="31642"/>
                      </a:lnTo>
                      <a:close/>
                    </a:path>
                  </a:pathLst>
                </a:custGeom>
                <a:solidFill>
                  <a:srgbClr val="FFFFFF"/>
                </a:solidFill>
                <a:ln w="10444" cap="flat">
                  <a:noFill/>
                  <a:prstDash val="solid"/>
                  <a:miter/>
                </a:ln>
              </p:spPr>
              <p:txBody>
                <a:bodyPr rtlCol="0" anchor="ctr"/>
                <a:lstStyle/>
                <a:p>
                  <a:endParaRPr lang="en-ID"/>
                </a:p>
              </p:txBody>
            </p:sp>
            <p:sp>
              <p:nvSpPr>
                <p:cNvPr id="143" name="Freeform: Shape 142">
                  <a:extLst>
                    <a:ext uri="{FF2B5EF4-FFF2-40B4-BE49-F238E27FC236}">
                      <a16:creationId xmlns="" xmlns:a16="http://schemas.microsoft.com/office/drawing/2014/main" id="{74B1C938-575A-4C8A-BAB8-F005CD4A4D12}"/>
                    </a:ext>
                  </a:extLst>
                </p:cNvPr>
                <p:cNvSpPr/>
                <p:nvPr/>
              </p:nvSpPr>
              <p:spPr>
                <a:xfrm>
                  <a:off x="5646542" y="2845615"/>
                  <a:ext cx="73343" cy="31433"/>
                </a:xfrm>
                <a:custGeom>
                  <a:avLst/>
                  <a:gdLst>
                    <a:gd name="connsiteX0" fmla="*/ 6810 w 73342"/>
                    <a:gd name="connsiteY0" fmla="*/ 41177 h 31432"/>
                    <a:gd name="connsiteX1" fmla="*/ 0 w 73342"/>
                    <a:gd name="connsiteY1" fmla="*/ 13516 h 31432"/>
                    <a:gd name="connsiteX2" fmla="*/ 76171 w 73342"/>
                    <a:gd name="connsiteY2" fmla="*/ 0 h 31432"/>
                    <a:gd name="connsiteX3" fmla="*/ 82982 w 73342"/>
                    <a:gd name="connsiteY3" fmla="*/ 27661 h 31432"/>
                  </a:gdLst>
                  <a:ahLst/>
                  <a:cxnLst>
                    <a:cxn ang="0">
                      <a:pos x="connsiteX0" y="connsiteY0"/>
                    </a:cxn>
                    <a:cxn ang="0">
                      <a:pos x="connsiteX1" y="connsiteY1"/>
                    </a:cxn>
                    <a:cxn ang="0">
                      <a:pos x="connsiteX2" y="connsiteY2"/>
                    </a:cxn>
                    <a:cxn ang="0">
                      <a:pos x="connsiteX3" y="connsiteY3"/>
                    </a:cxn>
                  </a:cxnLst>
                  <a:rect l="l" t="t" r="r" b="b"/>
                  <a:pathLst>
                    <a:path w="73342" h="31432">
                      <a:moveTo>
                        <a:pt x="6810" y="41177"/>
                      </a:moveTo>
                      <a:lnTo>
                        <a:pt x="0" y="13516"/>
                      </a:lnTo>
                      <a:lnTo>
                        <a:pt x="76171" y="0"/>
                      </a:lnTo>
                      <a:lnTo>
                        <a:pt x="82982" y="27661"/>
                      </a:lnTo>
                      <a:close/>
                    </a:path>
                  </a:pathLst>
                </a:custGeom>
                <a:solidFill>
                  <a:srgbClr val="FFFFFF"/>
                </a:solidFill>
                <a:ln w="10444" cap="flat">
                  <a:noFill/>
                  <a:prstDash val="solid"/>
                  <a:miter/>
                </a:ln>
              </p:spPr>
              <p:txBody>
                <a:bodyPr rtlCol="0" anchor="ctr"/>
                <a:lstStyle/>
                <a:p>
                  <a:endParaRPr lang="en-ID"/>
                </a:p>
              </p:txBody>
            </p:sp>
            <p:grpSp>
              <p:nvGrpSpPr>
                <p:cNvPr id="144" name="Graphic 4">
                  <a:extLst>
                    <a:ext uri="{FF2B5EF4-FFF2-40B4-BE49-F238E27FC236}">
                      <a16:creationId xmlns="" xmlns:a16="http://schemas.microsoft.com/office/drawing/2014/main" id="{934C1624-FC7B-4246-9406-F9D9007A5960}"/>
                    </a:ext>
                  </a:extLst>
                </p:cNvPr>
                <p:cNvGrpSpPr/>
                <p:nvPr/>
              </p:nvGrpSpPr>
              <p:grpSpPr>
                <a:xfrm>
                  <a:off x="5420438" y="2742202"/>
                  <a:ext cx="398145" cy="115253"/>
                  <a:chOff x="5420438" y="2742202"/>
                  <a:chExt cx="398145" cy="115253"/>
                </a:xfrm>
                <a:solidFill>
                  <a:srgbClr val="FFFFFF"/>
                </a:solidFill>
              </p:grpSpPr>
              <p:sp>
                <p:nvSpPr>
                  <p:cNvPr id="145" name="Freeform: Shape 144">
                    <a:extLst>
                      <a:ext uri="{FF2B5EF4-FFF2-40B4-BE49-F238E27FC236}">
                        <a16:creationId xmlns="" xmlns:a16="http://schemas.microsoft.com/office/drawing/2014/main" id="{55967C5F-849B-43B5-8911-767968C68109}"/>
                      </a:ext>
                    </a:extLst>
                  </p:cNvPr>
                  <p:cNvSpPr/>
                  <p:nvPr/>
                </p:nvSpPr>
                <p:spPr>
                  <a:xfrm>
                    <a:off x="5420438" y="2824764"/>
                    <a:ext cx="20955" cy="31433"/>
                  </a:xfrm>
                  <a:custGeom>
                    <a:avLst/>
                    <a:gdLst>
                      <a:gd name="connsiteX0" fmla="*/ 11525 w 20955"/>
                      <a:gd name="connsiteY0" fmla="*/ 36671 h 31432"/>
                      <a:gd name="connsiteX1" fmla="*/ 0 w 20955"/>
                      <a:gd name="connsiteY1" fmla="*/ 4086 h 31432"/>
                      <a:gd name="connsiteX2" fmla="*/ 15821 w 20955"/>
                      <a:gd name="connsiteY2" fmla="*/ 0 h 31432"/>
                      <a:gd name="connsiteX3" fmla="*/ 27346 w 20955"/>
                      <a:gd name="connsiteY3" fmla="*/ 32585 h 31432"/>
                    </a:gdLst>
                    <a:ahLst/>
                    <a:cxnLst>
                      <a:cxn ang="0">
                        <a:pos x="connsiteX0" y="connsiteY0"/>
                      </a:cxn>
                      <a:cxn ang="0">
                        <a:pos x="connsiteX1" y="connsiteY1"/>
                      </a:cxn>
                      <a:cxn ang="0">
                        <a:pos x="connsiteX2" y="connsiteY2"/>
                      </a:cxn>
                      <a:cxn ang="0">
                        <a:pos x="connsiteX3" y="connsiteY3"/>
                      </a:cxn>
                    </a:cxnLst>
                    <a:rect l="l" t="t" r="r" b="b"/>
                    <a:pathLst>
                      <a:path w="20955" h="31432">
                        <a:moveTo>
                          <a:pt x="11525" y="36671"/>
                        </a:moveTo>
                        <a:lnTo>
                          <a:pt x="0" y="4086"/>
                        </a:lnTo>
                        <a:lnTo>
                          <a:pt x="15821" y="0"/>
                        </a:lnTo>
                        <a:lnTo>
                          <a:pt x="27346" y="32585"/>
                        </a:lnTo>
                        <a:close/>
                      </a:path>
                    </a:pathLst>
                  </a:custGeom>
                  <a:solidFill>
                    <a:srgbClr val="FFFFFF"/>
                  </a:solidFill>
                  <a:ln w="10444" cap="flat">
                    <a:noFill/>
                    <a:prstDash val="solid"/>
                    <a:miter/>
                  </a:ln>
                </p:spPr>
                <p:txBody>
                  <a:bodyPr rtlCol="0" anchor="ctr"/>
                  <a:lstStyle/>
                  <a:p>
                    <a:endParaRPr lang="en-ID"/>
                  </a:p>
                </p:txBody>
              </p:sp>
              <p:sp>
                <p:nvSpPr>
                  <p:cNvPr id="146" name="Freeform: Shape 145">
                    <a:extLst>
                      <a:ext uri="{FF2B5EF4-FFF2-40B4-BE49-F238E27FC236}">
                        <a16:creationId xmlns="" xmlns:a16="http://schemas.microsoft.com/office/drawing/2014/main" id="{EE1F5724-B6F7-4C16-ABA2-6C8A62BFABDE}"/>
                      </a:ext>
                    </a:extLst>
                  </p:cNvPr>
                  <p:cNvSpPr/>
                  <p:nvPr/>
                </p:nvSpPr>
                <p:spPr>
                  <a:xfrm>
                    <a:off x="5557065" y="2793856"/>
                    <a:ext cx="20955" cy="31433"/>
                  </a:xfrm>
                  <a:custGeom>
                    <a:avLst/>
                    <a:gdLst>
                      <a:gd name="connsiteX0" fmla="*/ 11525 w 20955"/>
                      <a:gd name="connsiteY0" fmla="*/ 36776 h 31432"/>
                      <a:gd name="connsiteX1" fmla="*/ 0 w 20955"/>
                      <a:gd name="connsiteY1" fmla="*/ 4191 h 31432"/>
                      <a:gd name="connsiteX2" fmla="*/ 15716 w 20955"/>
                      <a:gd name="connsiteY2" fmla="*/ 0 h 31432"/>
                      <a:gd name="connsiteX3" fmla="*/ 27346 w 20955"/>
                      <a:gd name="connsiteY3" fmla="*/ 32585 h 31432"/>
                    </a:gdLst>
                    <a:ahLst/>
                    <a:cxnLst>
                      <a:cxn ang="0">
                        <a:pos x="connsiteX0" y="connsiteY0"/>
                      </a:cxn>
                      <a:cxn ang="0">
                        <a:pos x="connsiteX1" y="connsiteY1"/>
                      </a:cxn>
                      <a:cxn ang="0">
                        <a:pos x="connsiteX2" y="connsiteY2"/>
                      </a:cxn>
                      <a:cxn ang="0">
                        <a:pos x="connsiteX3" y="connsiteY3"/>
                      </a:cxn>
                    </a:cxnLst>
                    <a:rect l="l" t="t" r="r" b="b"/>
                    <a:pathLst>
                      <a:path w="20955" h="31432">
                        <a:moveTo>
                          <a:pt x="11525" y="36776"/>
                        </a:moveTo>
                        <a:lnTo>
                          <a:pt x="0" y="4191"/>
                        </a:lnTo>
                        <a:lnTo>
                          <a:pt x="15716" y="0"/>
                        </a:lnTo>
                        <a:lnTo>
                          <a:pt x="27346" y="32585"/>
                        </a:lnTo>
                        <a:close/>
                      </a:path>
                    </a:pathLst>
                  </a:custGeom>
                  <a:solidFill>
                    <a:srgbClr val="FFFFFF"/>
                  </a:solidFill>
                  <a:ln w="10444" cap="flat">
                    <a:noFill/>
                    <a:prstDash val="solid"/>
                    <a:miter/>
                  </a:ln>
                </p:spPr>
                <p:txBody>
                  <a:bodyPr rtlCol="0" anchor="ctr"/>
                  <a:lstStyle/>
                  <a:p>
                    <a:endParaRPr lang="en-ID"/>
                  </a:p>
                </p:txBody>
              </p:sp>
              <p:sp>
                <p:nvSpPr>
                  <p:cNvPr id="147" name="Freeform: Shape 146">
                    <a:extLst>
                      <a:ext uri="{FF2B5EF4-FFF2-40B4-BE49-F238E27FC236}">
                        <a16:creationId xmlns="" xmlns:a16="http://schemas.microsoft.com/office/drawing/2014/main" id="{405C943E-A3B1-4A1D-8612-6DBFA2D14605}"/>
                      </a:ext>
                    </a:extLst>
                  </p:cNvPr>
                  <p:cNvSpPr/>
                  <p:nvPr/>
                </p:nvSpPr>
                <p:spPr>
                  <a:xfrm>
                    <a:off x="5687824" y="2767976"/>
                    <a:ext cx="20955" cy="31433"/>
                  </a:xfrm>
                  <a:custGeom>
                    <a:avLst/>
                    <a:gdLst>
                      <a:gd name="connsiteX0" fmla="*/ 11525 w 20955"/>
                      <a:gd name="connsiteY0" fmla="*/ 36671 h 31432"/>
                      <a:gd name="connsiteX1" fmla="*/ 0 w 20955"/>
                      <a:gd name="connsiteY1" fmla="*/ 4086 h 31432"/>
                      <a:gd name="connsiteX2" fmla="*/ 15716 w 20955"/>
                      <a:gd name="connsiteY2" fmla="*/ 0 h 31432"/>
                      <a:gd name="connsiteX3" fmla="*/ 27346 w 20955"/>
                      <a:gd name="connsiteY3" fmla="*/ 32585 h 31432"/>
                    </a:gdLst>
                    <a:ahLst/>
                    <a:cxnLst>
                      <a:cxn ang="0">
                        <a:pos x="connsiteX0" y="connsiteY0"/>
                      </a:cxn>
                      <a:cxn ang="0">
                        <a:pos x="connsiteX1" y="connsiteY1"/>
                      </a:cxn>
                      <a:cxn ang="0">
                        <a:pos x="connsiteX2" y="connsiteY2"/>
                      </a:cxn>
                      <a:cxn ang="0">
                        <a:pos x="connsiteX3" y="connsiteY3"/>
                      </a:cxn>
                    </a:cxnLst>
                    <a:rect l="l" t="t" r="r" b="b"/>
                    <a:pathLst>
                      <a:path w="20955" h="31432">
                        <a:moveTo>
                          <a:pt x="11525" y="36671"/>
                        </a:moveTo>
                        <a:lnTo>
                          <a:pt x="0" y="4086"/>
                        </a:lnTo>
                        <a:lnTo>
                          <a:pt x="15716" y="0"/>
                        </a:lnTo>
                        <a:lnTo>
                          <a:pt x="27346" y="32585"/>
                        </a:lnTo>
                        <a:close/>
                      </a:path>
                    </a:pathLst>
                  </a:custGeom>
                  <a:solidFill>
                    <a:srgbClr val="FFFFFF"/>
                  </a:solidFill>
                  <a:ln w="10444" cap="flat">
                    <a:noFill/>
                    <a:prstDash val="solid"/>
                    <a:miter/>
                  </a:ln>
                </p:spPr>
                <p:txBody>
                  <a:bodyPr rtlCol="0" anchor="ctr"/>
                  <a:lstStyle/>
                  <a:p>
                    <a:endParaRPr lang="en-ID"/>
                  </a:p>
                </p:txBody>
              </p:sp>
              <p:sp>
                <p:nvSpPr>
                  <p:cNvPr id="148" name="Freeform: Shape 147">
                    <a:extLst>
                      <a:ext uri="{FF2B5EF4-FFF2-40B4-BE49-F238E27FC236}">
                        <a16:creationId xmlns="" xmlns:a16="http://schemas.microsoft.com/office/drawing/2014/main" id="{291BD09B-C43F-4F67-8440-5C06DBF6BE5C}"/>
                      </a:ext>
                    </a:extLst>
                  </p:cNvPr>
                  <p:cNvSpPr/>
                  <p:nvPr/>
                </p:nvSpPr>
                <p:spPr>
                  <a:xfrm>
                    <a:off x="5794694" y="2742202"/>
                    <a:ext cx="20955" cy="31433"/>
                  </a:xfrm>
                  <a:custGeom>
                    <a:avLst/>
                    <a:gdLst>
                      <a:gd name="connsiteX0" fmla="*/ 11630 w 20955"/>
                      <a:gd name="connsiteY0" fmla="*/ 36776 h 31432"/>
                      <a:gd name="connsiteX1" fmla="*/ 0 w 20955"/>
                      <a:gd name="connsiteY1" fmla="*/ 4191 h 31432"/>
                      <a:gd name="connsiteX2" fmla="*/ 15821 w 20955"/>
                      <a:gd name="connsiteY2" fmla="*/ 0 h 31432"/>
                      <a:gd name="connsiteX3" fmla="*/ 27346 w 20955"/>
                      <a:gd name="connsiteY3" fmla="*/ 32690 h 31432"/>
                    </a:gdLst>
                    <a:ahLst/>
                    <a:cxnLst>
                      <a:cxn ang="0">
                        <a:pos x="connsiteX0" y="connsiteY0"/>
                      </a:cxn>
                      <a:cxn ang="0">
                        <a:pos x="connsiteX1" y="connsiteY1"/>
                      </a:cxn>
                      <a:cxn ang="0">
                        <a:pos x="connsiteX2" y="connsiteY2"/>
                      </a:cxn>
                      <a:cxn ang="0">
                        <a:pos x="connsiteX3" y="connsiteY3"/>
                      </a:cxn>
                    </a:cxnLst>
                    <a:rect l="l" t="t" r="r" b="b"/>
                    <a:pathLst>
                      <a:path w="20955" h="31432">
                        <a:moveTo>
                          <a:pt x="11630" y="36776"/>
                        </a:moveTo>
                        <a:lnTo>
                          <a:pt x="0" y="4191"/>
                        </a:lnTo>
                        <a:lnTo>
                          <a:pt x="15821" y="0"/>
                        </a:lnTo>
                        <a:lnTo>
                          <a:pt x="27346" y="32690"/>
                        </a:lnTo>
                        <a:close/>
                      </a:path>
                    </a:pathLst>
                  </a:custGeom>
                  <a:solidFill>
                    <a:srgbClr val="FFFFFF"/>
                  </a:solidFill>
                  <a:ln w="10444" cap="flat">
                    <a:noFill/>
                    <a:prstDash val="solid"/>
                    <a:miter/>
                  </a:ln>
                </p:spPr>
                <p:txBody>
                  <a:bodyPr rtlCol="0" anchor="ctr"/>
                  <a:lstStyle/>
                  <a:p>
                    <a:endParaRPr lang="en-ID"/>
                  </a:p>
                </p:txBody>
              </p:sp>
            </p:grpSp>
          </p:grpSp>
          <p:grpSp>
            <p:nvGrpSpPr>
              <p:cNvPr id="149" name="Graphic 4">
                <a:extLst>
                  <a:ext uri="{FF2B5EF4-FFF2-40B4-BE49-F238E27FC236}">
                    <a16:creationId xmlns="" xmlns:a16="http://schemas.microsoft.com/office/drawing/2014/main" id="{934C1624-FC7B-4246-9406-F9D9007A5960}"/>
                  </a:ext>
                </a:extLst>
              </p:cNvPr>
              <p:cNvGrpSpPr/>
              <p:nvPr/>
            </p:nvGrpSpPr>
            <p:grpSpPr>
              <a:xfrm>
                <a:off x="3590228" y="1186604"/>
                <a:ext cx="2564788" cy="3462395"/>
                <a:chOff x="3590228" y="1186604"/>
                <a:chExt cx="2564788" cy="3462395"/>
              </a:xfrm>
              <a:solidFill>
                <a:schemeClr val="accent1"/>
              </a:solidFill>
            </p:grpSpPr>
            <p:grpSp>
              <p:nvGrpSpPr>
                <p:cNvPr id="150" name="Graphic 4">
                  <a:extLst>
                    <a:ext uri="{FF2B5EF4-FFF2-40B4-BE49-F238E27FC236}">
                      <a16:creationId xmlns="" xmlns:a16="http://schemas.microsoft.com/office/drawing/2014/main" id="{934C1624-FC7B-4246-9406-F9D9007A5960}"/>
                    </a:ext>
                  </a:extLst>
                </p:cNvPr>
                <p:cNvGrpSpPr/>
                <p:nvPr/>
              </p:nvGrpSpPr>
              <p:grpSpPr>
                <a:xfrm>
                  <a:off x="4279543" y="1704821"/>
                  <a:ext cx="1875473" cy="2944178"/>
                  <a:chOff x="4279543" y="1704821"/>
                  <a:chExt cx="1875473" cy="2944178"/>
                </a:xfrm>
                <a:solidFill>
                  <a:schemeClr val="accent1"/>
                </a:solidFill>
              </p:grpSpPr>
              <p:sp>
                <p:nvSpPr>
                  <p:cNvPr id="151" name="Freeform: Shape 150">
                    <a:extLst>
                      <a:ext uri="{FF2B5EF4-FFF2-40B4-BE49-F238E27FC236}">
                        <a16:creationId xmlns="" xmlns:a16="http://schemas.microsoft.com/office/drawing/2014/main" id="{2C7863B2-8AC3-43B9-A16A-F05A28C127D6}"/>
                      </a:ext>
                    </a:extLst>
                  </p:cNvPr>
                  <p:cNvSpPr/>
                  <p:nvPr/>
                </p:nvSpPr>
                <p:spPr>
                  <a:xfrm>
                    <a:off x="5670222" y="1751659"/>
                    <a:ext cx="125730" cy="104775"/>
                  </a:xfrm>
                  <a:custGeom>
                    <a:avLst/>
                    <a:gdLst>
                      <a:gd name="connsiteX0" fmla="*/ 38138 w 125730"/>
                      <a:gd name="connsiteY0" fmla="*/ 108861 h 104775"/>
                      <a:gd name="connsiteX1" fmla="*/ 126673 w 125730"/>
                      <a:gd name="connsiteY1" fmla="*/ 46415 h 104775"/>
                      <a:gd name="connsiteX2" fmla="*/ 99222 w 125730"/>
                      <a:gd name="connsiteY2" fmla="*/ 0 h 104775"/>
                      <a:gd name="connsiteX3" fmla="*/ 0 w 125730"/>
                      <a:gd name="connsiteY3" fmla="*/ 76591 h 104775"/>
                      <a:gd name="connsiteX4" fmla="*/ 38138 w 125730"/>
                      <a:gd name="connsiteY4" fmla="*/ 108861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 h="104775">
                        <a:moveTo>
                          <a:pt x="38138" y="108861"/>
                        </a:moveTo>
                        <a:cubicBezTo>
                          <a:pt x="38138" y="108861"/>
                          <a:pt x="52492" y="65589"/>
                          <a:pt x="126673" y="46415"/>
                        </a:cubicBezTo>
                        <a:lnTo>
                          <a:pt x="99222" y="0"/>
                        </a:lnTo>
                        <a:cubicBezTo>
                          <a:pt x="99222" y="0"/>
                          <a:pt x="12154" y="43167"/>
                          <a:pt x="0" y="76591"/>
                        </a:cubicBezTo>
                        <a:lnTo>
                          <a:pt x="38138" y="108861"/>
                        </a:lnTo>
                        <a:close/>
                      </a:path>
                    </a:pathLst>
                  </a:custGeom>
                  <a:solidFill>
                    <a:srgbClr val="D83636"/>
                  </a:solidFill>
                  <a:ln w="10444" cap="flat">
                    <a:noFill/>
                    <a:prstDash val="solid"/>
                    <a:miter/>
                  </a:ln>
                </p:spPr>
                <p:txBody>
                  <a:bodyPr rtlCol="0" anchor="ctr"/>
                  <a:lstStyle/>
                  <a:p>
                    <a:endParaRPr lang="en-ID"/>
                  </a:p>
                </p:txBody>
              </p:sp>
              <p:sp>
                <p:nvSpPr>
                  <p:cNvPr id="152" name="Freeform: Shape 151">
                    <a:extLst>
                      <a:ext uri="{FF2B5EF4-FFF2-40B4-BE49-F238E27FC236}">
                        <a16:creationId xmlns="" xmlns:a16="http://schemas.microsoft.com/office/drawing/2014/main" id="{44267E30-276F-4268-969B-ED0483469001}"/>
                      </a:ext>
                    </a:extLst>
                  </p:cNvPr>
                  <p:cNvSpPr/>
                  <p:nvPr/>
                </p:nvSpPr>
                <p:spPr>
                  <a:xfrm>
                    <a:off x="5526051" y="2129477"/>
                    <a:ext cx="115253" cy="104775"/>
                  </a:xfrm>
                  <a:custGeom>
                    <a:avLst/>
                    <a:gdLst>
                      <a:gd name="connsiteX0" fmla="*/ 123739 w 115252"/>
                      <a:gd name="connsiteY0" fmla="*/ 78896 h 104775"/>
                      <a:gd name="connsiteX1" fmla="*/ 55426 w 115252"/>
                      <a:gd name="connsiteY1" fmla="*/ 0 h 104775"/>
                      <a:gd name="connsiteX2" fmla="*/ 0 w 115252"/>
                      <a:gd name="connsiteY2" fmla="*/ 21165 h 104775"/>
                      <a:gd name="connsiteX3" fmla="*/ 84344 w 115252"/>
                      <a:gd name="connsiteY3" fmla="*/ 109909 h 104775"/>
                      <a:gd name="connsiteX4" fmla="*/ 123739 w 115252"/>
                      <a:gd name="connsiteY4" fmla="*/ 78896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52" h="104775">
                        <a:moveTo>
                          <a:pt x="123739" y="78896"/>
                        </a:moveTo>
                        <a:cubicBezTo>
                          <a:pt x="123739" y="78896"/>
                          <a:pt x="73971" y="64437"/>
                          <a:pt x="55426" y="0"/>
                        </a:cubicBezTo>
                        <a:lnTo>
                          <a:pt x="0" y="21165"/>
                        </a:lnTo>
                        <a:cubicBezTo>
                          <a:pt x="0" y="21165"/>
                          <a:pt x="45996" y="97860"/>
                          <a:pt x="84344" y="109909"/>
                        </a:cubicBezTo>
                        <a:lnTo>
                          <a:pt x="123739" y="78896"/>
                        </a:lnTo>
                        <a:close/>
                      </a:path>
                    </a:pathLst>
                  </a:custGeom>
                  <a:solidFill>
                    <a:srgbClr val="282828"/>
                  </a:solidFill>
                  <a:ln w="10444" cap="flat">
                    <a:noFill/>
                    <a:prstDash val="solid"/>
                    <a:miter/>
                  </a:ln>
                </p:spPr>
                <p:txBody>
                  <a:bodyPr rtlCol="0" anchor="ctr"/>
                  <a:lstStyle/>
                  <a:p>
                    <a:endParaRPr lang="en-ID"/>
                  </a:p>
                </p:txBody>
              </p:sp>
              <p:sp>
                <p:nvSpPr>
                  <p:cNvPr id="153" name="Freeform: Shape 152">
                    <a:extLst>
                      <a:ext uri="{FF2B5EF4-FFF2-40B4-BE49-F238E27FC236}">
                        <a16:creationId xmlns="" xmlns:a16="http://schemas.microsoft.com/office/drawing/2014/main" id="{7E52A7A2-66E2-4390-B078-BD71BD3F4A42}"/>
                      </a:ext>
                    </a:extLst>
                  </p:cNvPr>
                  <p:cNvSpPr/>
                  <p:nvPr/>
                </p:nvSpPr>
                <p:spPr>
                  <a:xfrm>
                    <a:off x="5855359" y="2566386"/>
                    <a:ext cx="136208" cy="83820"/>
                  </a:xfrm>
                  <a:custGeom>
                    <a:avLst/>
                    <a:gdLst>
                      <a:gd name="connsiteX0" fmla="*/ 0 w 136207"/>
                      <a:gd name="connsiteY0" fmla="*/ 41180 h 83820"/>
                      <a:gd name="connsiteX1" fmla="*/ 96812 w 136207"/>
                      <a:gd name="connsiteY1" fmla="*/ 93777 h 83820"/>
                      <a:gd name="connsiteX2" fmla="*/ 139665 w 136207"/>
                      <a:gd name="connsiteY2" fmla="*/ 56896 h 83820"/>
                      <a:gd name="connsiteX3" fmla="*/ 23784 w 136207"/>
                      <a:gd name="connsiteY3" fmla="*/ 4 h 83820"/>
                      <a:gd name="connsiteX4" fmla="*/ 0 w 136207"/>
                      <a:gd name="connsiteY4" fmla="*/ 41180 h 8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7" h="83820">
                        <a:moveTo>
                          <a:pt x="0" y="41180"/>
                        </a:moveTo>
                        <a:cubicBezTo>
                          <a:pt x="0" y="41180"/>
                          <a:pt x="52492" y="39399"/>
                          <a:pt x="96812" y="93777"/>
                        </a:cubicBezTo>
                        <a:lnTo>
                          <a:pt x="139665" y="56896"/>
                        </a:lnTo>
                        <a:cubicBezTo>
                          <a:pt x="139665" y="56896"/>
                          <a:pt x="64646" y="-520"/>
                          <a:pt x="23784" y="4"/>
                        </a:cubicBezTo>
                        <a:lnTo>
                          <a:pt x="0" y="41180"/>
                        </a:lnTo>
                        <a:close/>
                      </a:path>
                    </a:pathLst>
                  </a:custGeom>
                  <a:solidFill>
                    <a:srgbClr val="FFFFFF"/>
                  </a:solidFill>
                  <a:ln w="10444" cap="flat">
                    <a:noFill/>
                    <a:prstDash val="solid"/>
                    <a:miter/>
                  </a:ln>
                </p:spPr>
                <p:txBody>
                  <a:bodyPr rtlCol="0" anchor="ctr"/>
                  <a:lstStyle/>
                  <a:p>
                    <a:endParaRPr lang="en-ID"/>
                  </a:p>
                </p:txBody>
              </p:sp>
              <p:sp>
                <p:nvSpPr>
                  <p:cNvPr id="154" name="Freeform: Shape 153">
                    <a:extLst>
                      <a:ext uri="{FF2B5EF4-FFF2-40B4-BE49-F238E27FC236}">
                        <a16:creationId xmlns="" xmlns:a16="http://schemas.microsoft.com/office/drawing/2014/main" id="{587626E3-7EFC-4931-B116-32B6B760235D}"/>
                      </a:ext>
                    </a:extLst>
                  </p:cNvPr>
                  <p:cNvSpPr/>
                  <p:nvPr/>
                </p:nvSpPr>
                <p:spPr>
                  <a:xfrm>
                    <a:off x="5524375" y="2906489"/>
                    <a:ext cx="125730" cy="104775"/>
                  </a:xfrm>
                  <a:custGeom>
                    <a:avLst/>
                    <a:gdLst>
                      <a:gd name="connsiteX0" fmla="*/ 127197 w 125730"/>
                      <a:gd name="connsiteY0" fmla="*/ 75543 h 104775"/>
                      <a:gd name="connsiteX1" fmla="*/ 53959 w 125730"/>
                      <a:gd name="connsiteY1" fmla="*/ 0 h 104775"/>
                      <a:gd name="connsiteX2" fmla="*/ 0 w 125730"/>
                      <a:gd name="connsiteY2" fmla="*/ 23784 h 104775"/>
                      <a:gd name="connsiteX3" fmla="*/ 89897 w 125730"/>
                      <a:gd name="connsiteY3" fmla="*/ 108442 h 104775"/>
                      <a:gd name="connsiteX4" fmla="*/ 127197 w 125730"/>
                      <a:gd name="connsiteY4" fmla="*/ 75543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 h="104775">
                        <a:moveTo>
                          <a:pt x="127197" y="75543"/>
                        </a:moveTo>
                        <a:cubicBezTo>
                          <a:pt x="127197" y="75543"/>
                          <a:pt x="76591" y="63389"/>
                          <a:pt x="53959" y="0"/>
                        </a:cubicBezTo>
                        <a:lnTo>
                          <a:pt x="0" y="23784"/>
                        </a:lnTo>
                        <a:cubicBezTo>
                          <a:pt x="0" y="23784"/>
                          <a:pt x="50816" y="98174"/>
                          <a:pt x="89897" y="108442"/>
                        </a:cubicBezTo>
                        <a:lnTo>
                          <a:pt x="127197" y="75543"/>
                        </a:lnTo>
                        <a:close/>
                      </a:path>
                    </a:pathLst>
                  </a:custGeom>
                  <a:solidFill>
                    <a:srgbClr val="FFD278"/>
                  </a:solidFill>
                  <a:ln w="10444" cap="flat">
                    <a:noFill/>
                    <a:prstDash val="solid"/>
                    <a:miter/>
                  </a:ln>
                </p:spPr>
                <p:txBody>
                  <a:bodyPr rtlCol="0" anchor="ctr"/>
                  <a:lstStyle/>
                  <a:p>
                    <a:endParaRPr lang="en-ID"/>
                  </a:p>
                </p:txBody>
              </p:sp>
              <p:sp>
                <p:nvSpPr>
                  <p:cNvPr id="155" name="Freeform: Shape 154">
                    <a:extLst>
                      <a:ext uri="{FF2B5EF4-FFF2-40B4-BE49-F238E27FC236}">
                        <a16:creationId xmlns="" xmlns:a16="http://schemas.microsoft.com/office/drawing/2014/main" id="{632E3FC3-9E6C-4576-9DAC-1DEFE1672599}"/>
                      </a:ext>
                    </a:extLst>
                  </p:cNvPr>
                  <p:cNvSpPr/>
                  <p:nvPr/>
                </p:nvSpPr>
                <p:spPr>
                  <a:xfrm>
                    <a:off x="6021218" y="3330091"/>
                    <a:ext cx="136208" cy="83820"/>
                  </a:xfrm>
                  <a:custGeom>
                    <a:avLst/>
                    <a:gdLst>
                      <a:gd name="connsiteX0" fmla="*/ 0 w 136207"/>
                      <a:gd name="connsiteY0" fmla="*/ 41180 h 83820"/>
                      <a:gd name="connsiteX1" fmla="*/ 96812 w 136207"/>
                      <a:gd name="connsiteY1" fmla="*/ 93777 h 83820"/>
                      <a:gd name="connsiteX2" fmla="*/ 139665 w 136207"/>
                      <a:gd name="connsiteY2" fmla="*/ 56896 h 83820"/>
                      <a:gd name="connsiteX3" fmla="*/ 23784 w 136207"/>
                      <a:gd name="connsiteY3" fmla="*/ 4 h 83820"/>
                      <a:gd name="connsiteX4" fmla="*/ 0 w 136207"/>
                      <a:gd name="connsiteY4" fmla="*/ 41180 h 8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7" h="83820">
                        <a:moveTo>
                          <a:pt x="0" y="41180"/>
                        </a:moveTo>
                        <a:cubicBezTo>
                          <a:pt x="0" y="41180"/>
                          <a:pt x="52492" y="39399"/>
                          <a:pt x="96812" y="93777"/>
                        </a:cubicBezTo>
                        <a:lnTo>
                          <a:pt x="139665" y="56896"/>
                        </a:lnTo>
                        <a:cubicBezTo>
                          <a:pt x="139665" y="56896"/>
                          <a:pt x="64541" y="-520"/>
                          <a:pt x="23784" y="4"/>
                        </a:cubicBezTo>
                        <a:lnTo>
                          <a:pt x="0" y="41180"/>
                        </a:lnTo>
                        <a:close/>
                      </a:path>
                    </a:pathLst>
                  </a:custGeom>
                  <a:solidFill>
                    <a:srgbClr val="D83636"/>
                  </a:solidFill>
                  <a:ln w="10444" cap="flat">
                    <a:noFill/>
                    <a:prstDash val="solid"/>
                    <a:miter/>
                  </a:ln>
                </p:spPr>
                <p:txBody>
                  <a:bodyPr rtlCol="0" anchor="ctr"/>
                  <a:lstStyle/>
                  <a:p>
                    <a:endParaRPr lang="en-ID"/>
                  </a:p>
                </p:txBody>
              </p:sp>
              <p:sp>
                <p:nvSpPr>
                  <p:cNvPr id="156" name="Freeform: Shape 155">
                    <a:extLst>
                      <a:ext uri="{FF2B5EF4-FFF2-40B4-BE49-F238E27FC236}">
                        <a16:creationId xmlns="" xmlns:a16="http://schemas.microsoft.com/office/drawing/2014/main" id="{143B869C-AD04-4F63-B7BE-E34F146B1A05}"/>
                      </a:ext>
                    </a:extLst>
                  </p:cNvPr>
                  <p:cNvSpPr/>
                  <p:nvPr/>
                </p:nvSpPr>
                <p:spPr>
                  <a:xfrm>
                    <a:off x="5598975" y="3499934"/>
                    <a:ext cx="136208" cy="94298"/>
                  </a:xfrm>
                  <a:custGeom>
                    <a:avLst/>
                    <a:gdLst>
                      <a:gd name="connsiteX0" fmla="*/ 139456 w 136207"/>
                      <a:gd name="connsiteY0" fmla="*/ 53540 h 94297"/>
                      <a:gd name="connsiteX1" fmla="*/ 43272 w 136207"/>
                      <a:gd name="connsiteY1" fmla="*/ 0 h 94297"/>
                      <a:gd name="connsiteX2" fmla="*/ 0 w 136207"/>
                      <a:gd name="connsiteY2" fmla="*/ 36462 h 94297"/>
                      <a:gd name="connsiteX3" fmla="*/ 115148 w 136207"/>
                      <a:gd name="connsiteY3" fmla="*/ 94402 h 94297"/>
                      <a:gd name="connsiteX4" fmla="*/ 139456 w 136207"/>
                      <a:gd name="connsiteY4" fmla="*/ 53540 h 94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7" h="94297">
                        <a:moveTo>
                          <a:pt x="139456" y="53540"/>
                        </a:moveTo>
                        <a:cubicBezTo>
                          <a:pt x="139456" y="53540"/>
                          <a:pt x="86963" y="54797"/>
                          <a:pt x="43272" y="0"/>
                        </a:cubicBezTo>
                        <a:lnTo>
                          <a:pt x="0" y="36462"/>
                        </a:lnTo>
                        <a:cubicBezTo>
                          <a:pt x="0" y="36462"/>
                          <a:pt x="74285" y="94612"/>
                          <a:pt x="115148" y="94402"/>
                        </a:cubicBezTo>
                        <a:lnTo>
                          <a:pt x="139456" y="53540"/>
                        </a:lnTo>
                        <a:close/>
                      </a:path>
                    </a:pathLst>
                  </a:custGeom>
                  <a:solidFill>
                    <a:srgbClr val="FFFFFF"/>
                  </a:solidFill>
                  <a:ln w="10444" cap="flat">
                    <a:noFill/>
                    <a:prstDash val="solid"/>
                    <a:miter/>
                  </a:ln>
                </p:spPr>
                <p:txBody>
                  <a:bodyPr rtlCol="0" anchor="ctr"/>
                  <a:lstStyle/>
                  <a:p>
                    <a:endParaRPr lang="en-ID"/>
                  </a:p>
                </p:txBody>
              </p:sp>
              <p:sp>
                <p:nvSpPr>
                  <p:cNvPr id="157" name="Freeform: Shape 156">
                    <a:extLst>
                      <a:ext uri="{FF2B5EF4-FFF2-40B4-BE49-F238E27FC236}">
                        <a16:creationId xmlns="" xmlns:a16="http://schemas.microsoft.com/office/drawing/2014/main" id="{6EA46E30-E5DE-4141-85B6-8150F7C527BE}"/>
                      </a:ext>
                    </a:extLst>
                  </p:cNvPr>
                  <p:cNvSpPr/>
                  <p:nvPr/>
                </p:nvSpPr>
                <p:spPr>
                  <a:xfrm>
                    <a:off x="5881972" y="2998481"/>
                    <a:ext cx="125730" cy="104775"/>
                  </a:xfrm>
                  <a:custGeom>
                    <a:avLst/>
                    <a:gdLst>
                      <a:gd name="connsiteX0" fmla="*/ 35309 w 125730"/>
                      <a:gd name="connsiteY0" fmla="*/ 104775 h 104775"/>
                      <a:gd name="connsiteX1" fmla="*/ 128873 w 125730"/>
                      <a:gd name="connsiteY1" fmla="*/ 47987 h 104775"/>
                      <a:gd name="connsiteX2" fmla="*/ 105404 w 125730"/>
                      <a:gd name="connsiteY2" fmla="*/ 0 h 104775"/>
                      <a:gd name="connsiteX3" fmla="*/ 0 w 125730"/>
                      <a:gd name="connsiteY3" fmla="*/ 70199 h 104775"/>
                      <a:gd name="connsiteX4" fmla="*/ 35309 w 125730"/>
                      <a:gd name="connsiteY4" fmla="*/ 104775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 h="104775">
                        <a:moveTo>
                          <a:pt x="35309" y="104775"/>
                        </a:moveTo>
                        <a:cubicBezTo>
                          <a:pt x="35309" y="104775"/>
                          <a:pt x="53331" y="62446"/>
                          <a:pt x="128873" y="47987"/>
                        </a:cubicBezTo>
                        <a:lnTo>
                          <a:pt x="105404" y="0"/>
                        </a:lnTo>
                        <a:cubicBezTo>
                          <a:pt x="105404" y="0"/>
                          <a:pt x="14878" y="37719"/>
                          <a:pt x="0" y="70199"/>
                        </a:cubicBezTo>
                        <a:lnTo>
                          <a:pt x="35309" y="104775"/>
                        </a:lnTo>
                        <a:close/>
                      </a:path>
                    </a:pathLst>
                  </a:custGeom>
                  <a:solidFill>
                    <a:srgbClr val="282828"/>
                  </a:solidFill>
                  <a:ln w="10444" cap="flat">
                    <a:noFill/>
                    <a:prstDash val="solid"/>
                    <a:miter/>
                  </a:ln>
                </p:spPr>
                <p:txBody>
                  <a:bodyPr rtlCol="0" anchor="ctr"/>
                  <a:lstStyle/>
                  <a:p>
                    <a:endParaRPr lang="en-ID"/>
                  </a:p>
                </p:txBody>
              </p:sp>
              <p:sp>
                <p:nvSpPr>
                  <p:cNvPr id="158" name="Freeform: Shape 157">
                    <a:extLst>
                      <a:ext uri="{FF2B5EF4-FFF2-40B4-BE49-F238E27FC236}">
                        <a16:creationId xmlns="" xmlns:a16="http://schemas.microsoft.com/office/drawing/2014/main" id="{0D18C32C-2111-4174-80B7-FB7CC4625C92}"/>
                      </a:ext>
                    </a:extLst>
                  </p:cNvPr>
                  <p:cNvSpPr/>
                  <p:nvPr/>
                </p:nvSpPr>
                <p:spPr>
                  <a:xfrm>
                    <a:off x="6032115" y="2061164"/>
                    <a:ext cx="115253" cy="104775"/>
                  </a:xfrm>
                  <a:custGeom>
                    <a:avLst/>
                    <a:gdLst>
                      <a:gd name="connsiteX0" fmla="*/ 119548 w 115252"/>
                      <a:gd name="connsiteY0" fmla="*/ 82248 h 104775"/>
                      <a:gd name="connsiteX1" fmla="*/ 56788 w 115252"/>
                      <a:gd name="connsiteY1" fmla="*/ 0 h 104775"/>
                      <a:gd name="connsiteX2" fmla="*/ 0 w 115252"/>
                      <a:gd name="connsiteY2" fmla="*/ 18336 h 104775"/>
                      <a:gd name="connsiteX3" fmla="*/ 78057 w 115252"/>
                      <a:gd name="connsiteY3" fmla="*/ 111166 h 104775"/>
                      <a:gd name="connsiteX4" fmla="*/ 119548 w 115252"/>
                      <a:gd name="connsiteY4" fmla="*/ 82248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52" h="104775">
                        <a:moveTo>
                          <a:pt x="119548" y="82248"/>
                        </a:moveTo>
                        <a:cubicBezTo>
                          <a:pt x="119548" y="82248"/>
                          <a:pt x="70933" y="65275"/>
                          <a:pt x="56788" y="0"/>
                        </a:cubicBezTo>
                        <a:lnTo>
                          <a:pt x="0" y="18336"/>
                        </a:lnTo>
                        <a:cubicBezTo>
                          <a:pt x="0" y="18336"/>
                          <a:pt x="40653" y="97231"/>
                          <a:pt x="78057" y="111166"/>
                        </a:cubicBezTo>
                        <a:lnTo>
                          <a:pt x="119548" y="82248"/>
                        </a:lnTo>
                        <a:close/>
                      </a:path>
                    </a:pathLst>
                  </a:custGeom>
                  <a:solidFill>
                    <a:srgbClr val="FFFFFF"/>
                  </a:solidFill>
                  <a:ln w="10444" cap="flat">
                    <a:noFill/>
                    <a:prstDash val="solid"/>
                    <a:miter/>
                  </a:ln>
                </p:spPr>
                <p:txBody>
                  <a:bodyPr rtlCol="0" anchor="ctr"/>
                  <a:lstStyle/>
                  <a:p>
                    <a:endParaRPr lang="en-ID"/>
                  </a:p>
                </p:txBody>
              </p:sp>
              <p:sp>
                <p:nvSpPr>
                  <p:cNvPr id="159" name="Freeform: Shape 158">
                    <a:extLst>
                      <a:ext uri="{FF2B5EF4-FFF2-40B4-BE49-F238E27FC236}">
                        <a16:creationId xmlns="" xmlns:a16="http://schemas.microsoft.com/office/drawing/2014/main" id="{CC6D6692-3536-4ED5-9304-51BFEC9E7098}"/>
                      </a:ext>
                    </a:extLst>
                  </p:cNvPr>
                  <p:cNvSpPr/>
                  <p:nvPr/>
                </p:nvSpPr>
                <p:spPr>
                  <a:xfrm>
                    <a:off x="5676194" y="3936738"/>
                    <a:ext cx="136208" cy="83820"/>
                  </a:xfrm>
                  <a:custGeom>
                    <a:avLst/>
                    <a:gdLst>
                      <a:gd name="connsiteX0" fmla="*/ 0 w 136207"/>
                      <a:gd name="connsiteY0" fmla="*/ 41180 h 83820"/>
                      <a:gd name="connsiteX1" fmla="*/ 96812 w 136207"/>
                      <a:gd name="connsiteY1" fmla="*/ 93777 h 83820"/>
                      <a:gd name="connsiteX2" fmla="*/ 139665 w 136207"/>
                      <a:gd name="connsiteY2" fmla="*/ 56896 h 83820"/>
                      <a:gd name="connsiteX3" fmla="*/ 23784 w 136207"/>
                      <a:gd name="connsiteY3" fmla="*/ 4 h 83820"/>
                      <a:gd name="connsiteX4" fmla="*/ 0 w 136207"/>
                      <a:gd name="connsiteY4" fmla="*/ 41180 h 8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7" h="83820">
                        <a:moveTo>
                          <a:pt x="0" y="41180"/>
                        </a:moveTo>
                        <a:cubicBezTo>
                          <a:pt x="0" y="41180"/>
                          <a:pt x="52492" y="39399"/>
                          <a:pt x="96812" y="93777"/>
                        </a:cubicBezTo>
                        <a:lnTo>
                          <a:pt x="139665" y="56896"/>
                        </a:lnTo>
                        <a:cubicBezTo>
                          <a:pt x="139665" y="56896"/>
                          <a:pt x="64541" y="-520"/>
                          <a:pt x="23784" y="4"/>
                        </a:cubicBezTo>
                        <a:lnTo>
                          <a:pt x="0" y="41180"/>
                        </a:lnTo>
                        <a:close/>
                      </a:path>
                    </a:pathLst>
                  </a:custGeom>
                  <a:solidFill>
                    <a:srgbClr val="D83636"/>
                  </a:solidFill>
                  <a:ln w="10444" cap="flat">
                    <a:noFill/>
                    <a:prstDash val="solid"/>
                    <a:miter/>
                  </a:ln>
                </p:spPr>
                <p:txBody>
                  <a:bodyPr rtlCol="0" anchor="ctr"/>
                  <a:lstStyle/>
                  <a:p>
                    <a:endParaRPr lang="en-ID"/>
                  </a:p>
                </p:txBody>
              </p:sp>
              <p:sp>
                <p:nvSpPr>
                  <p:cNvPr id="160" name="Freeform: Shape 159">
                    <a:extLst>
                      <a:ext uri="{FF2B5EF4-FFF2-40B4-BE49-F238E27FC236}">
                        <a16:creationId xmlns="" xmlns:a16="http://schemas.microsoft.com/office/drawing/2014/main" id="{83DEDD9B-96E3-4FBC-AA7F-FD623216F01E}"/>
                      </a:ext>
                    </a:extLst>
                  </p:cNvPr>
                  <p:cNvSpPr/>
                  <p:nvPr/>
                </p:nvSpPr>
                <p:spPr>
                  <a:xfrm>
                    <a:off x="6008855" y="4048851"/>
                    <a:ext cx="125730" cy="104775"/>
                  </a:xfrm>
                  <a:custGeom>
                    <a:avLst/>
                    <a:gdLst>
                      <a:gd name="connsiteX0" fmla="*/ 126464 w 125730"/>
                      <a:gd name="connsiteY0" fmla="*/ 76381 h 104775"/>
                      <a:gd name="connsiteX1" fmla="*/ 54378 w 125730"/>
                      <a:gd name="connsiteY1" fmla="*/ 0 h 104775"/>
                      <a:gd name="connsiteX2" fmla="*/ 0 w 125730"/>
                      <a:gd name="connsiteY2" fmla="*/ 23155 h 104775"/>
                      <a:gd name="connsiteX3" fmla="*/ 88535 w 125730"/>
                      <a:gd name="connsiteY3" fmla="*/ 108861 h 104775"/>
                      <a:gd name="connsiteX4" fmla="*/ 126464 w 125730"/>
                      <a:gd name="connsiteY4" fmla="*/ 76381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 h="104775">
                        <a:moveTo>
                          <a:pt x="126464" y="76381"/>
                        </a:moveTo>
                        <a:cubicBezTo>
                          <a:pt x="126464" y="76381"/>
                          <a:pt x="76067" y="63703"/>
                          <a:pt x="54378" y="0"/>
                        </a:cubicBezTo>
                        <a:lnTo>
                          <a:pt x="0" y="23155"/>
                        </a:lnTo>
                        <a:cubicBezTo>
                          <a:pt x="0" y="23155"/>
                          <a:pt x="49663" y="98174"/>
                          <a:pt x="88535" y="108861"/>
                        </a:cubicBezTo>
                        <a:lnTo>
                          <a:pt x="126464" y="76381"/>
                        </a:lnTo>
                        <a:close/>
                      </a:path>
                    </a:pathLst>
                  </a:custGeom>
                  <a:solidFill>
                    <a:srgbClr val="FFD278"/>
                  </a:solidFill>
                  <a:ln w="10444" cap="flat">
                    <a:noFill/>
                    <a:prstDash val="solid"/>
                    <a:miter/>
                  </a:ln>
                </p:spPr>
                <p:txBody>
                  <a:bodyPr rtlCol="0" anchor="ctr"/>
                  <a:lstStyle/>
                  <a:p>
                    <a:endParaRPr lang="en-ID"/>
                  </a:p>
                </p:txBody>
              </p:sp>
              <p:sp>
                <p:nvSpPr>
                  <p:cNvPr id="161" name="Freeform: Shape 160">
                    <a:extLst>
                      <a:ext uri="{FF2B5EF4-FFF2-40B4-BE49-F238E27FC236}">
                        <a16:creationId xmlns="" xmlns:a16="http://schemas.microsoft.com/office/drawing/2014/main" id="{25D360A9-0AA5-4A3C-AD9C-2A77CE9E3570}"/>
                      </a:ext>
                    </a:extLst>
                  </p:cNvPr>
                  <p:cNvSpPr/>
                  <p:nvPr/>
                </p:nvSpPr>
                <p:spPr>
                  <a:xfrm>
                    <a:off x="5454595" y="4326085"/>
                    <a:ext cx="136208" cy="94298"/>
                  </a:xfrm>
                  <a:custGeom>
                    <a:avLst/>
                    <a:gdLst>
                      <a:gd name="connsiteX0" fmla="*/ 139351 w 136207"/>
                      <a:gd name="connsiteY0" fmla="*/ 54168 h 94297"/>
                      <a:gd name="connsiteX1" fmla="*/ 43691 w 136207"/>
                      <a:gd name="connsiteY1" fmla="*/ 0 h 94297"/>
                      <a:gd name="connsiteX2" fmla="*/ 0 w 136207"/>
                      <a:gd name="connsiteY2" fmla="*/ 36147 h 94297"/>
                      <a:gd name="connsiteX3" fmla="*/ 114519 w 136207"/>
                      <a:gd name="connsiteY3" fmla="*/ 94926 h 94297"/>
                      <a:gd name="connsiteX4" fmla="*/ 139351 w 136207"/>
                      <a:gd name="connsiteY4" fmla="*/ 54168 h 94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7" h="94297">
                        <a:moveTo>
                          <a:pt x="139351" y="54168"/>
                        </a:moveTo>
                        <a:cubicBezTo>
                          <a:pt x="139351" y="54168"/>
                          <a:pt x="86858" y="55112"/>
                          <a:pt x="43691" y="0"/>
                        </a:cubicBezTo>
                        <a:lnTo>
                          <a:pt x="0" y="36147"/>
                        </a:lnTo>
                        <a:cubicBezTo>
                          <a:pt x="0" y="36147"/>
                          <a:pt x="73762" y="94821"/>
                          <a:pt x="114519" y="94926"/>
                        </a:cubicBezTo>
                        <a:lnTo>
                          <a:pt x="139351" y="54168"/>
                        </a:lnTo>
                        <a:close/>
                      </a:path>
                    </a:pathLst>
                  </a:custGeom>
                  <a:solidFill>
                    <a:srgbClr val="282828"/>
                  </a:solidFill>
                  <a:ln w="10444" cap="flat">
                    <a:noFill/>
                    <a:prstDash val="solid"/>
                    <a:miter/>
                  </a:ln>
                </p:spPr>
                <p:txBody>
                  <a:bodyPr rtlCol="0" anchor="ctr"/>
                  <a:lstStyle/>
                  <a:p>
                    <a:endParaRPr lang="en-ID"/>
                  </a:p>
                </p:txBody>
              </p:sp>
              <p:sp>
                <p:nvSpPr>
                  <p:cNvPr id="162" name="Freeform: Shape 161">
                    <a:extLst>
                      <a:ext uri="{FF2B5EF4-FFF2-40B4-BE49-F238E27FC236}">
                        <a16:creationId xmlns="" xmlns:a16="http://schemas.microsoft.com/office/drawing/2014/main" id="{7C703A84-7C58-4FC0-B6B6-ABA23EF0660E}"/>
                      </a:ext>
                    </a:extLst>
                  </p:cNvPr>
                  <p:cNvSpPr/>
                  <p:nvPr/>
                </p:nvSpPr>
                <p:spPr>
                  <a:xfrm>
                    <a:off x="5172121" y="3889593"/>
                    <a:ext cx="125730" cy="94298"/>
                  </a:xfrm>
                  <a:custGeom>
                    <a:avLst/>
                    <a:gdLst>
                      <a:gd name="connsiteX0" fmla="*/ 101108 w 125730"/>
                      <a:gd name="connsiteY0" fmla="*/ 0 h 94297"/>
                      <a:gd name="connsiteX1" fmla="*/ 0 w 125730"/>
                      <a:gd name="connsiteY1" fmla="*/ 46415 h 94297"/>
                      <a:gd name="connsiteX2" fmla="*/ 16345 w 125730"/>
                      <a:gd name="connsiteY2" fmla="*/ 96498 h 94297"/>
                      <a:gd name="connsiteX3" fmla="*/ 131074 w 125730"/>
                      <a:gd name="connsiteY3" fmla="*/ 38033 h 94297"/>
                      <a:gd name="connsiteX4" fmla="*/ 101108 w 125730"/>
                      <a:gd name="connsiteY4" fmla="*/ 0 h 94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 h="94297">
                        <a:moveTo>
                          <a:pt x="101108" y="0"/>
                        </a:moveTo>
                        <a:cubicBezTo>
                          <a:pt x="101108" y="0"/>
                          <a:pt x="77114" y="40024"/>
                          <a:pt x="0" y="46415"/>
                        </a:cubicBezTo>
                        <a:lnTo>
                          <a:pt x="16345" y="96498"/>
                        </a:lnTo>
                        <a:cubicBezTo>
                          <a:pt x="16345" y="96498"/>
                          <a:pt x="111585" y="68732"/>
                          <a:pt x="131074" y="38033"/>
                        </a:cubicBezTo>
                        <a:lnTo>
                          <a:pt x="101108" y="0"/>
                        </a:lnTo>
                        <a:close/>
                      </a:path>
                    </a:pathLst>
                  </a:custGeom>
                  <a:solidFill>
                    <a:srgbClr val="282828"/>
                  </a:solidFill>
                  <a:ln w="10444" cap="flat">
                    <a:noFill/>
                    <a:prstDash val="solid"/>
                    <a:miter/>
                  </a:ln>
                </p:spPr>
                <p:txBody>
                  <a:bodyPr rtlCol="0" anchor="ctr"/>
                  <a:lstStyle/>
                  <a:p>
                    <a:endParaRPr lang="en-ID"/>
                  </a:p>
                </p:txBody>
              </p:sp>
              <p:sp>
                <p:nvSpPr>
                  <p:cNvPr id="163" name="Freeform: Shape 162">
                    <a:extLst>
                      <a:ext uri="{FF2B5EF4-FFF2-40B4-BE49-F238E27FC236}">
                        <a16:creationId xmlns="" xmlns:a16="http://schemas.microsoft.com/office/drawing/2014/main" id="{93BAAFE9-B936-425F-9482-D93A0D6AAC29}"/>
                      </a:ext>
                    </a:extLst>
                  </p:cNvPr>
                  <p:cNvSpPr/>
                  <p:nvPr/>
                </p:nvSpPr>
                <p:spPr>
                  <a:xfrm>
                    <a:off x="5951438" y="3655944"/>
                    <a:ext cx="136208" cy="73343"/>
                  </a:xfrm>
                  <a:custGeom>
                    <a:avLst/>
                    <a:gdLst>
                      <a:gd name="connsiteX0" fmla="*/ 140189 w 136207"/>
                      <a:gd name="connsiteY0" fmla="*/ 32585 h 73342"/>
                      <a:gd name="connsiteX1" fmla="*/ 32061 w 136207"/>
                      <a:gd name="connsiteY1" fmla="*/ 0 h 73342"/>
                      <a:gd name="connsiteX2" fmla="*/ 0 w 136207"/>
                      <a:gd name="connsiteY2" fmla="*/ 44110 h 73342"/>
                      <a:gd name="connsiteX3" fmla="*/ 127825 w 136207"/>
                      <a:gd name="connsiteY3" fmla="*/ 77219 h 73342"/>
                      <a:gd name="connsiteX4" fmla="*/ 140189 w 136207"/>
                      <a:gd name="connsiteY4" fmla="*/ 32585 h 733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7" h="73342">
                        <a:moveTo>
                          <a:pt x="140189" y="32585"/>
                        </a:moveTo>
                        <a:cubicBezTo>
                          <a:pt x="140189" y="32585"/>
                          <a:pt x="89583" y="44425"/>
                          <a:pt x="32061" y="0"/>
                        </a:cubicBezTo>
                        <a:lnTo>
                          <a:pt x="0" y="44110"/>
                        </a:lnTo>
                        <a:cubicBezTo>
                          <a:pt x="0" y="44110"/>
                          <a:pt x="88221" y="85601"/>
                          <a:pt x="127825" y="77219"/>
                        </a:cubicBezTo>
                        <a:lnTo>
                          <a:pt x="140189" y="32585"/>
                        </a:lnTo>
                        <a:close/>
                      </a:path>
                    </a:pathLst>
                  </a:custGeom>
                  <a:solidFill>
                    <a:srgbClr val="282828"/>
                  </a:solidFill>
                  <a:ln w="10444" cap="flat">
                    <a:noFill/>
                    <a:prstDash val="solid"/>
                    <a:miter/>
                  </a:ln>
                </p:spPr>
                <p:txBody>
                  <a:bodyPr rtlCol="0" anchor="ctr"/>
                  <a:lstStyle/>
                  <a:p>
                    <a:endParaRPr lang="en-ID"/>
                  </a:p>
                </p:txBody>
              </p:sp>
              <p:sp>
                <p:nvSpPr>
                  <p:cNvPr id="164" name="Freeform: Shape 163">
                    <a:extLst>
                      <a:ext uri="{FF2B5EF4-FFF2-40B4-BE49-F238E27FC236}">
                        <a16:creationId xmlns="" xmlns:a16="http://schemas.microsoft.com/office/drawing/2014/main" id="{665E3F49-F212-4B62-8B3A-06DCE3C9E504}"/>
                      </a:ext>
                    </a:extLst>
                  </p:cNvPr>
                  <p:cNvSpPr/>
                  <p:nvPr/>
                </p:nvSpPr>
                <p:spPr>
                  <a:xfrm>
                    <a:off x="5170026" y="3264715"/>
                    <a:ext cx="115253" cy="104775"/>
                  </a:xfrm>
                  <a:custGeom>
                    <a:avLst/>
                    <a:gdLst>
                      <a:gd name="connsiteX0" fmla="*/ 123844 w 115252"/>
                      <a:gd name="connsiteY0" fmla="*/ 78896 h 104775"/>
                      <a:gd name="connsiteX1" fmla="*/ 55426 w 115252"/>
                      <a:gd name="connsiteY1" fmla="*/ 0 h 104775"/>
                      <a:gd name="connsiteX2" fmla="*/ 0 w 115252"/>
                      <a:gd name="connsiteY2" fmla="*/ 21269 h 104775"/>
                      <a:gd name="connsiteX3" fmla="*/ 84449 w 115252"/>
                      <a:gd name="connsiteY3" fmla="*/ 109909 h 104775"/>
                      <a:gd name="connsiteX4" fmla="*/ 123844 w 115252"/>
                      <a:gd name="connsiteY4" fmla="*/ 78896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52" h="104775">
                        <a:moveTo>
                          <a:pt x="123844" y="78896"/>
                        </a:moveTo>
                        <a:cubicBezTo>
                          <a:pt x="123844" y="78896"/>
                          <a:pt x="74076" y="64437"/>
                          <a:pt x="55426" y="0"/>
                        </a:cubicBezTo>
                        <a:lnTo>
                          <a:pt x="0" y="21269"/>
                        </a:lnTo>
                        <a:cubicBezTo>
                          <a:pt x="0" y="21269"/>
                          <a:pt x="46101" y="97965"/>
                          <a:pt x="84449" y="109909"/>
                        </a:cubicBezTo>
                        <a:lnTo>
                          <a:pt x="123844" y="78896"/>
                        </a:lnTo>
                        <a:close/>
                      </a:path>
                    </a:pathLst>
                  </a:custGeom>
                  <a:solidFill>
                    <a:srgbClr val="D83636"/>
                  </a:solidFill>
                  <a:ln w="10444" cap="flat">
                    <a:noFill/>
                    <a:prstDash val="solid"/>
                    <a:miter/>
                  </a:ln>
                </p:spPr>
                <p:txBody>
                  <a:bodyPr rtlCol="0" anchor="ctr"/>
                  <a:lstStyle/>
                  <a:p>
                    <a:endParaRPr lang="en-ID"/>
                  </a:p>
                </p:txBody>
              </p:sp>
              <p:sp>
                <p:nvSpPr>
                  <p:cNvPr id="165" name="Freeform: Shape 164">
                    <a:extLst>
                      <a:ext uri="{FF2B5EF4-FFF2-40B4-BE49-F238E27FC236}">
                        <a16:creationId xmlns="" xmlns:a16="http://schemas.microsoft.com/office/drawing/2014/main" id="{24D14A95-0738-4EC5-AD50-073FA0513FB9}"/>
                      </a:ext>
                    </a:extLst>
                  </p:cNvPr>
                  <p:cNvSpPr/>
                  <p:nvPr/>
                </p:nvSpPr>
                <p:spPr>
                  <a:xfrm>
                    <a:off x="4940254" y="2437516"/>
                    <a:ext cx="136208" cy="83820"/>
                  </a:xfrm>
                  <a:custGeom>
                    <a:avLst/>
                    <a:gdLst>
                      <a:gd name="connsiteX0" fmla="*/ 140817 w 136207"/>
                      <a:gd name="connsiteY0" fmla="*/ 42958 h 83820"/>
                      <a:gd name="connsiteX1" fmla="*/ 37719 w 136207"/>
                      <a:gd name="connsiteY1" fmla="*/ 0 h 83820"/>
                      <a:gd name="connsiteX2" fmla="*/ 0 w 136207"/>
                      <a:gd name="connsiteY2" fmla="*/ 40757 h 83820"/>
                      <a:gd name="connsiteX3" fmla="*/ 122587 w 136207"/>
                      <a:gd name="connsiteY3" fmla="*/ 86125 h 83820"/>
                      <a:gd name="connsiteX4" fmla="*/ 140817 w 136207"/>
                      <a:gd name="connsiteY4" fmla="*/ 42958 h 8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7" h="83820">
                        <a:moveTo>
                          <a:pt x="140817" y="42958"/>
                        </a:moveTo>
                        <a:cubicBezTo>
                          <a:pt x="140817" y="42958"/>
                          <a:pt x="88954" y="49768"/>
                          <a:pt x="37719" y="0"/>
                        </a:cubicBezTo>
                        <a:lnTo>
                          <a:pt x="0" y="40757"/>
                        </a:lnTo>
                        <a:cubicBezTo>
                          <a:pt x="0" y="40757"/>
                          <a:pt x="82144" y="90630"/>
                          <a:pt x="122587" y="86125"/>
                        </a:cubicBezTo>
                        <a:lnTo>
                          <a:pt x="140817" y="42958"/>
                        </a:lnTo>
                        <a:close/>
                      </a:path>
                    </a:pathLst>
                  </a:custGeom>
                  <a:solidFill>
                    <a:srgbClr val="FFFFFF"/>
                  </a:solidFill>
                  <a:ln w="10444" cap="flat">
                    <a:noFill/>
                    <a:prstDash val="solid"/>
                    <a:miter/>
                  </a:ln>
                </p:spPr>
                <p:txBody>
                  <a:bodyPr rtlCol="0" anchor="ctr"/>
                  <a:lstStyle/>
                  <a:p>
                    <a:endParaRPr lang="en-ID"/>
                  </a:p>
                </p:txBody>
              </p:sp>
              <p:sp>
                <p:nvSpPr>
                  <p:cNvPr id="166" name="Freeform: Shape 165">
                    <a:extLst>
                      <a:ext uri="{FF2B5EF4-FFF2-40B4-BE49-F238E27FC236}">
                        <a16:creationId xmlns="" xmlns:a16="http://schemas.microsoft.com/office/drawing/2014/main" id="{FFD44632-BAA6-4CA7-9C86-3DBC1F54DE35}"/>
                      </a:ext>
                    </a:extLst>
                  </p:cNvPr>
                  <p:cNvSpPr/>
                  <p:nvPr/>
                </p:nvSpPr>
                <p:spPr>
                  <a:xfrm>
                    <a:off x="5091549" y="1970006"/>
                    <a:ext cx="136208" cy="83820"/>
                  </a:xfrm>
                  <a:custGeom>
                    <a:avLst/>
                    <a:gdLst>
                      <a:gd name="connsiteX0" fmla="*/ 0 w 136207"/>
                      <a:gd name="connsiteY0" fmla="*/ 41180 h 83820"/>
                      <a:gd name="connsiteX1" fmla="*/ 96812 w 136207"/>
                      <a:gd name="connsiteY1" fmla="*/ 93777 h 83820"/>
                      <a:gd name="connsiteX2" fmla="*/ 139665 w 136207"/>
                      <a:gd name="connsiteY2" fmla="*/ 56896 h 83820"/>
                      <a:gd name="connsiteX3" fmla="*/ 23784 w 136207"/>
                      <a:gd name="connsiteY3" fmla="*/ 4 h 83820"/>
                      <a:gd name="connsiteX4" fmla="*/ 0 w 136207"/>
                      <a:gd name="connsiteY4" fmla="*/ 41180 h 8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7" h="83820">
                        <a:moveTo>
                          <a:pt x="0" y="41180"/>
                        </a:moveTo>
                        <a:cubicBezTo>
                          <a:pt x="0" y="41180"/>
                          <a:pt x="52492" y="39399"/>
                          <a:pt x="96812" y="93777"/>
                        </a:cubicBezTo>
                        <a:lnTo>
                          <a:pt x="139665" y="56896"/>
                        </a:lnTo>
                        <a:cubicBezTo>
                          <a:pt x="139665" y="56896"/>
                          <a:pt x="64541" y="-520"/>
                          <a:pt x="23784" y="4"/>
                        </a:cubicBezTo>
                        <a:lnTo>
                          <a:pt x="0" y="41180"/>
                        </a:lnTo>
                        <a:close/>
                      </a:path>
                    </a:pathLst>
                  </a:custGeom>
                  <a:solidFill>
                    <a:srgbClr val="FFD278"/>
                  </a:solidFill>
                  <a:ln w="10444" cap="flat">
                    <a:noFill/>
                    <a:prstDash val="solid"/>
                    <a:miter/>
                  </a:ln>
                </p:spPr>
                <p:txBody>
                  <a:bodyPr rtlCol="0" anchor="ctr"/>
                  <a:lstStyle/>
                  <a:p>
                    <a:endParaRPr lang="en-ID"/>
                  </a:p>
                </p:txBody>
              </p:sp>
              <p:sp>
                <p:nvSpPr>
                  <p:cNvPr id="167" name="Freeform: Shape 166">
                    <a:extLst>
                      <a:ext uri="{FF2B5EF4-FFF2-40B4-BE49-F238E27FC236}">
                        <a16:creationId xmlns="" xmlns:a16="http://schemas.microsoft.com/office/drawing/2014/main" id="{2231E10F-244C-4406-9E5A-0048D15CC136}"/>
                      </a:ext>
                    </a:extLst>
                  </p:cNvPr>
                  <p:cNvSpPr/>
                  <p:nvPr/>
                </p:nvSpPr>
                <p:spPr>
                  <a:xfrm>
                    <a:off x="4587685" y="3076015"/>
                    <a:ext cx="73343" cy="104775"/>
                  </a:xfrm>
                  <a:custGeom>
                    <a:avLst/>
                    <a:gdLst>
                      <a:gd name="connsiteX0" fmla="*/ 78687 w 73342"/>
                      <a:gd name="connsiteY0" fmla="*/ 100165 h 104775"/>
                      <a:gd name="connsiteX1" fmla="*/ 60561 w 73342"/>
                      <a:gd name="connsiteY1" fmla="*/ 3143 h 104775"/>
                      <a:gd name="connsiteX2" fmla="*/ 1 w 73342"/>
                      <a:gd name="connsiteY2" fmla="*/ 0 h 104775"/>
                      <a:gd name="connsiteX3" fmla="*/ 27033 w 73342"/>
                      <a:gd name="connsiteY3" fmla="*/ 112109 h 104775"/>
                      <a:gd name="connsiteX4" fmla="*/ 78687 w 73342"/>
                      <a:gd name="connsiteY4" fmla="*/ 100165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42" h="104775">
                        <a:moveTo>
                          <a:pt x="78687" y="100165"/>
                        </a:moveTo>
                        <a:cubicBezTo>
                          <a:pt x="78687" y="100165"/>
                          <a:pt x="42330" y="67685"/>
                          <a:pt x="60561" y="3143"/>
                        </a:cubicBezTo>
                        <a:lnTo>
                          <a:pt x="1" y="0"/>
                        </a:lnTo>
                        <a:cubicBezTo>
                          <a:pt x="1" y="0"/>
                          <a:pt x="-523" y="86230"/>
                          <a:pt x="27033" y="112109"/>
                        </a:cubicBezTo>
                        <a:lnTo>
                          <a:pt x="78687" y="100165"/>
                        </a:lnTo>
                        <a:close/>
                      </a:path>
                    </a:pathLst>
                  </a:custGeom>
                  <a:solidFill>
                    <a:srgbClr val="D83636"/>
                  </a:solidFill>
                  <a:ln w="10444" cap="flat">
                    <a:noFill/>
                    <a:prstDash val="solid"/>
                    <a:miter/>
                  </a:ln>
                </p:spPr>
                <p:txBody>
                  <a:bodyPr rtlCol="0" anchor="ctr"/>
                  <a:lstStyle/>
                  <a:p>
                    <a:endParaRPr lang="en-ID"/>
                  </a:p>
                </p:txBody>
              </p:sp>
              <p:sp>
                <p:nvSpPr>
                  <p:cNvPr id="168" name="Freeform: Shape 167">
                    <a:extLst>
                      <a:ext uri="{FF2B5EF4-FFF2-40B4-BE49-F238E27FC236}">
                        <a16:creationId xmlns="" xmlns:a16="http://schemas.microsoft.com/office/drawing/2014/main" id="{FD0E1F3C-8D44-4925-833F-FF01FE6646A1}"/>
                      </a:ext>
                    </a:extLst>
                  </p:cNvPr>
                  <p:cNvSpPr/>
                  <p:nvPr/>
                </p:nvSpPr>
                <p:spPr>
                  <a:xfrm>
                    <a:off x="4706711" y="4098933"/>
                    <a:ext cx="125730" cy="94298"/>
                  </a:xfrm>
                  <a:custGeom>
                    <a:avLst/>
                    <a:gdLst>
                      <a:gd name="connsiteX0" fmla="*/ 93983 w 125730"/>
                      <a:gd name="connsiteY0" fmla="*/ 0 h 94297"/>
                      <a:gd name="connsiteX1" fmla="*/ 0 w 125730"/>
                      <a:gd name="connsiteY1" fmla="*/ 56369 h 94297"/>
                      <a:gd name="connsiteX2" fmla="*/ 23155 w 125730"/>
                      <a:gd name="connsiteY2" fmla="*/ 104461 h 94297"/>
                      <a:gd name="connsiteX3" fmla="*/ 129083 w 125730"/>
                      <a:gd name="connsiteY3" fmla="*/ 34785 h 94297"/>
                      <a:gd name="connsiteX4" fmla="*/ 93983 w 125730"/>
                      <a:gd name="connsiteY4" fmla="*/ 0 h 94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 h="94297">
                        <a:moveTo>
                          <a:pt x="93983" y="0"/>
                        </a:moveTo>
                        <a:cubicBezTo>
                          <a:pt x="93983" y="0"/>
                          <a:pt x="75752" y="42224"/>
                          <a:pt x="0" y="56369"/>
                        </a:cubicBezTo>
                        <a:lnTo>
                          <a:pt x="23155" y="104461"/>
                        </a:lnTo>
                        <a:cubicBezTo>
                          <a:pt x="23155" y="104461"/>
                          <a:pt x="113890" y="67265"/>
                          <a:pt x="129083" y="34785"/>
                        </a:cubicBezTo>
                        <a:lnTo>
                          <a:pt x="93983" y="0"/>
                        </a:lnTo>
                        <a:close/>
                      </a:path>
                    </a:pathLst>
                  </a:custGeom>
                  <a:solidFill>
                    <a:srgbClr val="FFD278"/>
                  </a:solidFill>
                  <a:ln w="10444" cap="flat">
                    <a:noFill/>
                    <a:prstDash val="solid"/>
                    <a:miter/>
                  </a:ln>
                </p:spPr>
                <p:txBody>
                  <a:bodyPr rtlCol="0" anchor="ctr"/>
                  <a:lstStyle/>
                  <a:p>
                    <a:endParaRPr lang="en-ID"/>
                  </a:p>
                </p:txBody>
              </p:sp>
              <p:sp>
                <p:nvSpPr>
                  <p:cNvPr id="169" name="Freeform: Shape 168">
                    <a:extLst>
                      <a:ext uri="{FF2B5EF4-FFF2-40B4-BE49-F238E27FC236}">
                        <a16:creationId xmlns="" xmlns:a16="http://schemas.microsoft.com/office/drawing/2014/main" id="{D0FD1940-57BC-48DE-855A-844EB5A22DC6}"/>
                      </a:ext>
                    </a:extLst>
                  </p:cNvPr>
                  <p:cNvSpPr/>
                  <p:nvPr/>
                </p:nvSpPr>
                <p:spPr>
                  <a:xfrm>
                    <a:off x="4337483" y="4517405"/>
                    <a:ext cx="136208" cy="83820"/>
                  </a:xfrm>
                  <a:custGeom>
                    <a:avLst/>
                    <a:gdLst>
                      <a:gd name="connsiteX0" fmla="*/ 140818 w 136207"/>
                      <a:gd name="connsiteY0" fmla="*/ 41700 h 83820"/>
                      <a:gd name="connsiteX1" fmla="*/ 36986 w 136207"/>
                      <a:gd name="connsiteY1" fmla="*/ 0 h 83820"/>
                      <a:gd name="connsiteX2" fmla="*/ 0 w 136207"/>
                      <a:gd name="connsiteY2" fmla="*/ 41177 h 83820"/>
                      <a:gd name="connsiteX3" fmla="*/ 123320 w 136207"/>
                      <a:gd name="connsiteY3" fmla="*/ 84972 h 83820"/>
                      <a:gd name="connsiteX4" fmla="*/ 140818 w 136207"/>
                      <a:gd name="connsiteY4" fmla="*/ 41700 h 8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7" h="83820">
                        <a:moveTo>
                          <a:pt x="140818" y="41700"/>
                        </a:moveTo>
                        <a:cubicBezTo>
                          <a:pt x="140818" y="41700"/>
                          <a:pt x="89059" y="49139"/>
                          <a:pt x="36986" y="0"/>
                        </a:cubicBezTo>
                        <a:lnTo>
                          <a:pt x="0" y="41177"/>
                        </a:lnTo>
                        <a:cubicBezTo>
                          <a:pt x="0" y="41177"/>
                          <a:pt x="82982" y="90002"/>
                          <a:pt x="123320" y="84972"/>
                        </a:cubicBezTo>
                        <a:lnTo>
                          <a:pt x="140818" y="41700"/>
                        </a:lnTo>
                        <a:close/>
                      </a:path>
                    </a:pathLst>
                  </a:custGeom>
                  <a:solidFill>
                    <a:srgbClr val="D83636"/>
                  </a:solidFill>
                  <a:ln w="10444" cap="flat">
                    <a:noFill/>
                    <a:prstDash val="solid"/>
                    <a:miter/>
                  </a:ln>
                </p:spPr>
                <p:txBody>
                  <a:bodyPr rtlCol="0" anchor="ctr"/>
                  <a:lstStyle/>
                  <a:p>
                    <a:endParaRPr lang="en-ID"/>
                  </a:p>
                </p:txBody>
              </p:sp>
              <p:sp>
                <p:nvSpPr>
                  <p:cNvPr id="170" name="Freeform: Shape 169">
                    <a:extLst>
                      <a:ext uri="{FF2B5EF4-FFF2-40B4-BE49-F238E27FC236}">
                        <a16:creationId xmlns="" xmlns:a16="http://schemas.microsoft.com/office/drawing/2014/main" id="{D299D176-BCF7-4391-A326-D3B53D67B94E}"/>
                      </a:ext>
                    </a:extLst>
                  </p:cNvPr>
                  <p:cNvSpPr/>
                  <p:nvPr/>
                </p:nvSpPr>
                <p:spPr>
                  <a:xfrm>
                    <a:off x="5036019" y="4558053"/>
                    <a:ext cx="136208" cy="83820"/>
                  </a:xfrm>
                  <a:custGeom>
                    <a:avLst/>
                    <a:gdLst>
                      <a:gd name="connsiteX0" fmla="*/ 0 w 136207"/>
                      <a:gd name="connsiteY0" fmla="*/ 41180 h 83820"/>
                      <a:gd name="connsiteX1" fmla="*/ 96812 w 136207"/>
                      <a:gd name="connsiteY1" fmla="*/ 93777 h 83820"/>
                      <a:gd name="connsiteX2" fmla="*/ 139665 w 136207"/>
                      <a:gd name="connsiteY2" fmla="*/ 56897 h 83820"/>
                      <a:gd name="connsiteX3" fmla="*/ 23784 w 136207"/>
                      <a:gd name="connsiteY3" fmla="*/ 4 h 83820"/>
                      <a:gd name="connsiteX4" fmla="*/ 0 w 136207"/>
                      <a:gd name="connsiteY4" fmla="*/ 41180 h 8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7" h="83820">
                        <a:moveTo>
                          <a:pt x="0" y="41180"/>
                        </a:moveTo>
                        <a:cubicBezTo>
                          <a:pt x="0" y="41180"/>
                          <a:pt x="52492" y="39399"/>
                          <a:pt x="96812" y="93777"/>
                        </a:cubicBezTo>
                        <a:lnTo>
                          <a:pt x="139665" y="56897"/>
                        </a:lnTo>
                        <a:cubicBezTo>
                          <a:pt x="139665" y="56897"/>
                          <a:pt x="64541" y="-520"/>
                          <a:pt x="23784" y="4"/>
                        </a:cubicBezTo>
                        <a:lnTo>
                          <a:pt x="0" y="41180"/>
                        </a:lnTo>
                        <a:close/>
                      </a:path>
                    </a:pathLst>
                  </a:custGeom>
                  <a:solidFill>
                    <a:srgbClr val="D83636"/>
                  </a:solidFill>
                  <a:ln w="10444" cap="flat">
                    <a:noFill/>
                    <a:prstDash val="solid"/>
                    <a:miter/>
                  </a:ln>
                </p:spPr>
                <p:txBody>
                  <a:bodyPr rtlCol="0" anchor="ctr"/>
                  <a:lstStyle/>
                  <a:p>
                    <a:endParaRPr lang="en-ID"/>
                  </a:p>
                </p:txBody>
              </p:sp>
              <p:sp>
                <p:nvSpPr>
                  <p:cNvPr id="171" name="Freeform: Shape 170">
                    <a:extLst>
                      <a:ext uri="{FF2B5EF4-FFF2-40B4-BE49-F238E27FC236}">
                        <a16:creationId xmlns="" xmlns:a16="http://schemas.microsoft.com/office/drawing/2014/main" id="{71A4EDAC-DD8F-4D34-A01D-06AC489ACB62}"/>
                      </a:ext>
                    </a:extLst>
                  </p:cNvPr>
                  <p:cNvSpPr/>
                  <p:nvPr/>
                </p:nvSpPr>
                <p:spPr>
                  <a:xfrm>
                    <a:off x="4279543" y="2302147"/>
                    <a:ext cx="115253" cy="104775"/>
                  </a:xfrm>
                  <a:custGeom>
                    <a:avLst/>
                    <a:gdLst>
                      <a:gd name="connsiteX0" fmla="*/ 85811 w 115252"/>
                      <a:gd name="connsiteY0" fmla="*/ 0 h 104775"/>
                      <a:gd name="connsiteX1" fmla="*/ 0 w 115252"/>
                      <a:gd name="connsiteY1" fmla="*/ 65170 h 104775"/>
                      <a:gd name="connsiteX2" fmla="*/ 29442 w 115252"/>
                      <a:gd name="connsiteY2" fmla="*/ 110642 h 104775"/>
                      <a:gd name="connsiteX3" fmla="*/ 125311 w 115252"/>
                      <a:gd name="connsiteY3" fmla="*/ 31013 h 104775"/>
                      <a:gd name="connsiteX4" fmla="*/ 85811 w 115252"/>
                      <a:gd name="connsiteY4" fmla="*/ 0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52" h="104775">
                        <a:moveTo>
                          <a:pt x="85811" y="0"/>
                        </a:moveTo>
                        <a:cubicBezTo>
                          <a:pt x="85811" y="0"/>
                          <a:pt x="73343" y="43691"/>
                          <a:pt x="0" y="65170"/>
                        </a:cubicBezTo>
                        <a:lnTo>
                          <a:pt x="29442" y="110642"/>
                        </a:lnTo>
                        <a:cubicBezTo>
                          <a:pt x="29442" y="110642"/>
                          <a:pt x="114624" y="64751"/>
                          <a:pt x="125311" y="31013"/>
                        </a:cubicBezTo>
                        <a:lnTo>
                          <a:pt x="85811" y="0"/>
                        </a:lnTo>
                        <a:close/>
                      </a:path>
                    </a:pathLst>
                  </a:custGeom>
                  <a:solidFill>
                    <a:srgbClr val="FFD278"/>
                  </a:solidFill>
                  <a:ln w="10444" cap="flat">
                    <a:noFill/>
                    <a:prstDash val="solid"/>
                    <a:miter/>
                  </a:ln>
                </p:spPr>
                <p:txBody>
                  <a:bodyPr rtlCol="0" anchor="ctr"/>
                  <a:lstStyle/>
                  <a:p>
                    <a:endParaRPr lang="en-ID"/>
                  </a:p>
                </p:txBody>
              </p:sp>
              <p:sp>
                <p:nvSpPr>
                  <p:cNvPr id="172" name="Freeform: Shape 171">
                    <a:extLst>
                      <a:ext uri="{FF2B5EF4-FFF2-40B4-BE49-F238E27FC236}">
                        <a16:creationId xmlns="" xmlns:a16="http://schemas.microsoft.com/office/drawing/2014/main" id="{24583CD3-0D75-4BBC-BA5E-14BBEA5DDBCD}"/>
                      </a:ext>
                    </a:extLst>
                  </p:cNvPr>
                  <p:cNvSpPr/>
                  <p:nvPr/>
                </p:nvSpPr>
                <p:spPr>
                  <a:xfrm>
                    <a:off x="5081072" y="1704821"/>
                    <a:ext cx="136208" cy="83820"/>
                  </a:xfrm>
                  <a:custGeom>
                    <a:avLst/>
                    <a:gdLst>
                      <a:gd name="connsiteX0" fmla="*/ 0 w 136207"/>
                      <a:gd name="connsiteY0" fmla="*/ 41180 h 83820"/>
                      <a:gd name="connsiteX1" fmla="*/ 96812 w 136207"/>
                      <a:gd name="connsiteY1" fmla="*/ 93777 h 83820"/>
                      <a:gd name="connsiteX2" fmla="*/ 139665 w 136207"/>
                      <a:gd name="connsiteY2" fmla="*/ 56896 h 83820"/>
                      <a:gd name="connsiteX3" fmla="*/ 23784 w 136207"/>
                      <a:gd name="connsiteY3" fmla="*/ 4 h 83820"/>
                      <a:gd name="connsiteX4" fmla="*/ 0 w 136207"/>
                      <a:gd name="connsiteY4" fmla="*/ 41180 h 8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7" h="83820">
                        <a:moveTo>
                          <a:pt x="0" y="41180"/>
                        </a:moveTo>
                        <a:cubicBezTo>
                          <a:pt x="0" y="41180"/>
                          <a:pt x="52492" y="39399"/>
                          <a:pt x="96812" y="93777"/>
                        </a:cubicBezTo>
                        <a:lnTo>
                          <a:pt x="139665" y="56896"/>
                        </a:lnTo>
                        <a:cubicBezTo>
                          <a:pt x="139665" y="56896"/>
                          <a:pt x="64646" y="-520"/>
                          <a:pt x="23784" y="4"/>
                        </a:cubicBezTo>
                        <a:lnTo>
                          <a:pt x="0" y="41180"/>
                        </a:lnTo>
                        <a:close/>
                      </a:path>
                    </a:pathLst>
                  </a:custGeom>
                  <a:solidFill>
                    <a:srgbClr val="FFFFFF"/>
                  </a:solidFill>
                  <a:ln w="10444" cap="flat">
                    <a:noFill/>
                    <a:prstDash val="solid"/>
                    <a:miter/>
                  </a:ln>
                </p:spPr>
                <p:txBody>
                  <a:bodyPr rtlCol="0" anchor="ctr"/>
                  <a:lstStyle/>
                  <a:p>
                    <a:endParaRPr lang="en-ID"/>
                  </a:p>
                </p:txBody>
              </p:sp>
            </p:grpSp>
            <p:grpSp>
              <p:nvGrpSpPr>
                <p:cNvPr id="173" name="Graphic 4">
                  <a:extLst>
                    <a:ext uri="{FF2B5EF4-FFF2-40B4-BE49-F238E27FC236}">
                      <a16:creationId xmlns="" xmlns:a16="http://schemas.microsoft.com/office/drawing/2014/main" id="{934C1624-FC7B-4246-9406-F9D9007A5960}"/>
                    </a:ext>
                  </a:extLst>
                </p:cNvPr>
                <p:cNvGrpSpPr/>
                <p:nvPr/>
              </p:nvGrpSpPr>
              <p:grpSpPr>
                <a:xfrm>
                  <a:off x="3590228" y="1186604"/>
                  <a:ext cx="1875473" cy="2944178"/>
                  <a:chOff x="3590228" y="1186604"/>
                  <a:chExt cx="1875473" cy="2944178"/>
                </a:xfrm>
                <a:solidFill>
                  <a:schemeClr val="accent1"/>
                </a:solidFill>
              </p:grpSpPr>
              <p:sp>
                <p:nvSpPr>
                  <p:cNvPr id="174" name="Freeform: Shape 173">
                    <a:extLst>
                      <a:ext uri="{FF2B5EF4-FFF2-40B4-BE49-F238E27FC236}">
                        <a16:creationId xmlns="" xmlns:a16="http://schemas.microsoft.com/office/drawing/2014/main" id="{630C7F56-1A65-4512-AA37-6EBFB87292C3}"/>
                      </a:ext>
                    </a:extLst>
                  </p:cNvPr>
                  <p:cNvSpPr/>
                  <p:nvPr/>
                </p:nvSpPr>
                <p:spPr>
                  <a:xfrm>
                    <a:off x="3954321" y="1233442"/>
                    <a:ext cx="125730" cy="104775"/>
                  </a:xfrm>
                  <a:custGeom>
                    <a:avLst/>
                    <a:gdLst>
                      <a:gd name="connsiteX0" fmla="*/ 88535 w 125730"/>
                      <a:gd name="connsiteY0" fmla="*/ 108861 h 104775"/>
                      <a:gd name="connsiteX1" fmla="*/ 0 w 125730"/>
                      <a:gd name="connsiteY1" fmla="*/ 46415 h 104775"/>
                      <a:gd name="connsiteX2" fmla="*/ 27451 w 125730"/>
                      <a:gd name="connsiteY2" fmla="*/ 0 h 104775"/>
                      <a:gd name="connsiteX3" fmla="*/ 126673 w 125730"/>
                      <a:gd name="connsiteY3" fmla="*/ 76591 h 104775"/>
                      <a:gd name="connsiteX4" fmla="*/ 88535 w 125730"/>
                      <a:gd name="connsiteY4" fmla="*/ 108861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 h="104775">
                        <a:moveTo>
                          <a:pt x="88535" y="108861"/>
                        </a:moveTo>
                        <a:cubicBezTo>
                          <a:pt x="88535" y="108861"/>
                          <a:pt x="74181" y="65589"/>
                          <a:pt x="0" y="46415"/>
                        </a:cubicBezTo>
                        <a:lnTo>
                          <a:pt x="27451" y="0"/>
                        </a:lnTo>
                        <a:cubicBezTo>
                          <a:pt x="27451" y="0"/>
                          <a:pt x="114519" y="43167"/>
                          <a:pt x="126673" y="76591"/>
                        </a:cubicBezTo>
                        <a:lnTo>
                          <a:pt x="88535" y="108861"/>
                        </a:lnTo>
                        <a:close/>
                      </a:path>
                    </a:pathLst>
                  </a:custGeom>
                  <a:solidFill>
                    <a:srgbClr val="D83636"/>
                  </a:solidFill>
                  <a:ln w="10444" cap="flat">
                    <a:noFill/>
                    <a:prstDash val="solid"/>
                    <a:miter/>
                  </a:ln>
                </p:spPr>
                <p:txBody>
                  <a:bodyPr rtlCol="0" anchor="ctr"/>
                  <a:lstStyle/>
                  <a:p>
                    <a:endParaRPr lang="en-ID"/>
                  </a:p>
                </p:txBody>
              </p:sp>
              <p:sp>
                <p:nvSpPr>
                  <p:cNvPr id="175" name="Freeform: Shape 174">
                    <a:extLst>
                      <a:ext uri="{FF2B5EF4-FFF2-40B4-BE49-F238E27FC236}">
                        <a16:creationId xmlns="" xmlns:a16="http://schemas.microsoft.com/office/drawing/2014/main" id="{72614624-E4CE-4C12-A63D-C920B8207B5A}"/>
                      </a:ext>
                    </a:extLst>
                  </p:cNvPr>
                  <p:cNvSpPr/>
                  <p:nvPr/>
                </p:nvSpPr>
                <p:spPr>
                  <a:xfrm>
                    <a:off x="4101321" y="1611260"/>
                    <a:ext cx="115253" cy="104775"/>
                  </a:xfrm>
                  <a:custGeom>
                    <a:avLst/>
                    <a:gdLst>
                      <a:gd name="connsiteX0" fmla="*/ 0 w 115252"/>
                      <a:gd name="connsiteY0" fmla="*/ 78896 h 104775"/>
                      <a:gd name="connsiteX1" fmla="*/ 68313 w 115252"/>
                      <a:gd name="connsiteY1" fmla="*/ 0 h 104775"/>
                      <a:gd name="connsiteX2" fmla="*/ 123739 w 115252"/>
                      <a:gd name="connsiteY2" fmla="*/ 21165 h 104775"/>
                      <a:gd name="connsiteX3" fmla="*/ 39395 w 115252"/>
                      <a:gd name="connsiteY3" fmla="*/ 109909 h 104775"/>
                      <a:gd name="connsiteX4" fmla="*/ 0 w 115252"/>
                      <a:gd name="connsiteY4" fmla="*/ 78896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52" h="104775">
                        <a:moveTo>
                          <a:pt x="0" y="78896"/>
                        </a:moveTo>
                        <a:cubicBezTo>
                          <a:pt x="0" y="78896"/>
                          <a:pt x="49768" y="64437"/>
                          <a:pt x="68313" y="0"/>
                        </a:cubicBezTo>
                        <a:lnTo>
                          <a:pt x="123739" y="21165"/>
                        </a:lnTo>
                        <a:cubicBezTo>
                          <a:pt x="123739" y="21165"/>
                          <a:pt x="77743" y="97860"/>
                          <a:pt x="39395" y="109909"/>
                        </a:cubicBezTo>
                        <a:lnTo>
                          <a:pt x="0" y="78896"/>
                        </a:lnTo>
                        <a:close/>
                      </a:path>
                    </a:pathLst>
                  </a:custGeom>
                  <a:solidFill>
                    <a:srgbClr val="282828"/>
                  </a:solidFill>
                  <a:ln w="10444" cap="flat">
                    <a:noFill/>
                    <a:prstDash val="solid"/>
                    <a:miter/>
                  </a:ln>
                </p:spPr>
                <p:txBody>
                  <a:bodyPr rtlCol="0" anchor="ctr"/>
                  <a:lstStyle/>
                  <a:p>
                    <a:endParaRPr lang="en-ID"/>
                  </a:p>
                </p:txBody>
              </p:sp>
              <p:sp>
                <p:nvSpPr>
                  <p:cNvPr id="176" name="Freeform: Shape 175">
                    <a:extLst>
                      <a:ext uri="{FF2B5EF4-FFF2-40B4-BE49-F238E27FC236}">
                        <a16:creationId xmlns="" xmlns:a16="http://schemas.microsoft.com/office/drawing/2014/main" id="{6942D7E0-4EA5-4566-9E67-5085F9A0F9D4}"/>
                      </a:ext>
                    </a:extLst>
                  </p:cNvPr>
                  <p:cNvSpPr/>
                  <p:nvPr/>
                </p:nvSpPr>
                <p:spPr>
                  <a:xfrm>
                    <a:off x="3756192" y="2048273"/>
                    <a:ext cx="136208" cy="83820"/>
                  </a:xfrm>
                  <a:custGeom>
                    <a:avLst/>
                    <a:gdLst>
                      <a:gd name="connsiteX0" fmla="*/ 139665 w 136207"/>
                      <a:gd name="connsiteY0" fmla="*/ 41180 h 83820"/>
                      <a:gd name="connsiteX1" fmla="*/ 42853 w 136207"/>
                      <a:gd name="connsiteY1" fmla="*/ 93777 h 83820"/>
                      <a:gd name="connsiteX2" fmla="*/ 0 w 136207"/>
                      <a:gd name="connsiteY2" fmla="*/ 56896 h 83820"/>
                      <a:gd name="connsiteX3" fmla="*/ 115881 w 136207"/>
                      <a:gd name="connsiteY3" fmla="*/ 4 h 83820"/>
                      <a:gd name="connsiteX4" fmla="*/ 139665 w 136207"/>
                      <a:gd name="connsiteY4" fmla="*/ 41180 h 8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7" h="83820">
                        <a:moveTo>
                          <a:pt x="139665" y="41180"/>
                        </a:moveTo>
                        <a:cubicBezTo>
                          <a:pt x="139665" y="41180"/>
                          <a:pt x="87173" y="39399"/>
                          <a:pt x="42853" y="93777"/>
                        </a:cubicBezTo>
                        <a:lnTo>
                          <a:pt x="0" y="56896"/>
                        </a:lnTo>
                        <a:cubicBezTo>
                          <a:pt x="0" y="56896"/>
                          <a:pt x="75124" y="-520"/>
                          <a:pt x="115881" y="4"/>
                        </a:cubicBezTo>
                        <a:lnTo>
                          <a:pt x="139665" y="41180"/>
                        </a:lnTo>
                        <a:close/>
                      </a:path>
                    </a:pathLst>
                  </a:custGeom>
                  <a:solidFill>
                    <a:srgbClr val="FFFFFF"/>
                  </a:solidFill>
                  <a:ln w="10444" cap="flat">
                    <a:noFill/>
                    <a:prstDash val="solid"/>
                    <a:miter/>
                  </a:ln>
                </p:spPr>
                <p:txBody>
                  <a:bodyPr rtlCol="0" anchor="ctr"/>
                  <a:lstStyle/>
                  <a:p>
                    <a:endParaRPr lang="en-ID"/>
                  </a:p>
                </p:txBody>
              </p:sp>
              <p:sp>
                <p:nvSpPr>
                  <p:cNvPr id="177" name="Freeform: Shape 176">
                    <a:extLst>
                      <a:ext uri="{FF2B5EF4-FFF2-40B4-BE49-F238E27FC236}">
                        <a16:creationId xmlns="" xmlns:a16="http://schemas.microsoft.com/office/drawing/2014/main" id="{2C6588D8-5EBC-423D-88F6-EDAA5494F59C}"/>
                      </a:ext>
                    </a:extLst>
                  </p:cNvPr>
                  <p:cNvSpPr/>
                  <p:nvPr/>
                </p:nvSpPr>
                <p:spPr>
                  <a:xfrm>
                    <a:off x="3590228" y="2811978"/>
                    <a:ext cx="136208" cy="83820"/>
                  </a:xfrm>
                  <a:custGeom>
                    <a:avLst/>
                    <a:gdLst>
                      <a:gd name="connsiteX0" fmla="*/ 139665 w 136207"/>
                      <a:gd name="connsiteY0" fmla="*/ 41180 h 83820"/>
                      <a:gd name="connsiteX1" fmla="*/ 42853 w 136207"/>
                      <a:gd name="connsiteY1" fmla="*/ 93777 h 83820"/>
                      <a:gd name="connsiteX2" fmla="*/ 0 w 136207"/>
                      <a:gd name="connsiteY2" fmla="*/ 56896 h 83820"/>
                      <a:gd name="connsiteX3" fmla="*/ 115881 w 136207"/>
                      <a:gd name="connsiteY3" fmla="*/ 4 h 83820"/>
                      <a:gd name="connsiteX4" fmla="*/ 139665 w 136207"/>
                      <a:gd name="connsiteY4" fmla="*/ 41180 h 8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7" h="83820">
                        <a:moveTo>
                          <a:pt x="139665" y="41180"/>
                        </a:moveTo>
                        <a:cubicBezTo>
                          <a:pt x="139665" y="41180"/>
                          <a:pt x="87173" y="39399"/>
                          <a:pt x="42853" y="93777"/>
                        </a:cubicBezTo>
                        <a:lnTo>
                          <a:pt x="0" y="56896"/>
                        </a:lnTo>
                        <a:cubicBezTo>
                          <a:pt x="0" y="56896"/>
                          <a:pt x="75124" y="-520"/>
                          <a:pt x="115881" y="4"/>
                        </a:cubicBezTo>
                        <a:lnTo>
                          <a:pt x="139665" y="41180"/>
                        </a:lnTo>
                        <a:close/>
                      </a:path>
                    </a:pathLst>
                  </a:custGeom>
                  <a:solidFill>
                    <a:srgbClr val="D83636"/>
                  </a:solidFill>
                  <a:ln w="10444" cap="flat">
                    <a:noFill/>
                    <a:prstDash val="solid"/>
                    <a:miter/>
                  </a:ln>
                </p:spPr>
                <p:txBody>
                  <a:bodyPr rtlCol="0" anchor="ctr"/>
                  <a:lstStyle/>
                  <a:p>
                    <a:endParaRPr lang="en-ID"/>
                  </a:p>
                </p:txBody>
              </p:sp>
              <p:sp>
                <p:nvSpPr>
                  <p:cNvPr id="178" name="Freeform: Shape 177">
                    <a:extLst>
                      <a:ext uri="{FF2B5EF4-FFF2-40B4-BE49-F238E27FC236}">
                        <a16:creationId xmlns="" xmlns:a16="http://schemas.microsoft.com/office/drawing/2014/main" id="{31653BE9-48B3-4B0C-B5D1-9E59DD031B58}"/>
                      </a:ext>
                    </a:extLst>
                  </p:cNvPr>
                  <p:cNvSpPr/>
                  <p:nvPr/>
                </p:nvSpPr>
                <p:spPr>
                  <a:xfrm>
                    <a:off x="4012681" y="2981822"/>
                    <a:ext cx="136208" cy="94298"/>
                  </a:xfrm>
                  <a:custGeom>
                    <a:avLst/>
                    <a:gdLst>
                      <a:gd name="connsiteX0" fmla="*/ 0 w 136207"/>
                      <a:gd name="connsiteY0" fmla="*/ 53540 h 94297"/>
                      <a:gd name="connsiteX1" fmla="*/ 96183 w 136207"/>
                      <a:gd name="connsiteY1" fmla="*/ 0 h 94297"/>
                      <a:gd name="connsiteX2" fmla="*/ 139456 w 136207"/>
                      <a:gd name="connsiteY2" fmla="*/ 36462 h 94297"/>
                      <a:gd name="connsiteX3" fmla="*/ 24308 w 136207"/>
                      <a:gd name="connsiteY3" fmla="*/ 94402 h 94297"/>
                      <a:gd name="connsiteX4" fmla="*/ 0 w 136207"/>
                      <a:gd name="connsiteY4" fmla="*/ 53540 h 94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7" h="94297">
                        <a:moveTo>
                          <a:pt x="0" y="53540"/>
                        </a:moveTo>
                        <a:cubicBezTo>
                          <a:pt x="0" y="53540"/>
                          <a:pt x="52492" y="54797"/>
                          <a:pt x="96183" y="0"/>
                        </a:cubicBezTo>
                        <a:lnTo>
                          <a:pt x="139456" y="36462"/>
                        </a:lnTo>
                        <a:cubicBezTo>
                          <a:pt x="139456" y="36462"/>
                          <a:pt x="65170" y="94612"/>
                          <a:pt x="24308" y="94402"/>
                        </a:cubicBezTo>
                        <a:lnTo>
                          <a:pt x="0" y="53540"/>
                        </a:lnTo>
                        <a:close/>
                      </a:path>
                    </a:pathLst>
                  </a:custGeom>
                  <a:solidFill>
                    <a:srgbClr val="FFFFFF"/>
                  </a:solidFill>
                  <a:ln w="10444" cap="flat">
                    <a:noFill/>
                    <a:prstDash val="solid"/>
                    <a:miter/>
                  </a:ln>
                </p:spPr>
                <p:txBody>
                  <a:bodyPr rtlCol="0" anchor="ctr"/>
                  <a:lstStyle/>
                  <a:p>
                    <a:endParaRPr lang="en-ID"/>
                  </a:p>
                </p:txBody>
              </p:sp>
              <p:sp>
                <p:nvSpPr>
                  <p:cNvPr id="179" name="Freeform: Shape 178">
                    <a:extLst>
                      <a:ext uri="{FF2B5EF4-FFF2-40B4-BE49-F238E27FC236}">
                        <a16:creationId xmlns="" xmlns:a16="http://schemas.microsoft.com/office/drawing/2014/main" id="{49F8B873-DDA2-47BF-8666-4E4B180F72BD}"/>
                      </a:ext>
                    </a:extLst>
                  </p:cNvPr>
                  <p:cNvSpPr/>
                  <p:nvPr/>
                </p:nvSpPr>
                <p:spPr>
                  <a:xfrm>
                    <a:off x="3740371" y="2480264"/>
                    <a:ext cx="125730" cy="104775"/>
                  </a:xfrm>
                  <a:custGeom>
                    <a:avLst/>
                    <a:gdLst>
                      <a:gd name="connsiteX0" fmla="*/ 93564 w 125730"/>
                      <a:gd name="connsiteY0" fmla="*/ 104775 h 104775"/>
                      <a:gd name="connsiteX1" fmla="*/ 0 w 125730"/>
                      <a:gd name="connsiteY1" fmla="*/ 47987 h 104775"/>
                      <a:gd name="connsiteX2" fmla="*/ 23470 w 125730"/>
                      <a:gd name="connsiteY2" fmla="*/ 0 h 104775"/>
                      <a:gd name="connsiteX3" fmla="*/ 128873 w 125730"/>
                      <a:gd name="connsiteY3" fmla="*/ 70199 h 104775"/>
                      <a:gd name="connsiteX4" fmla="*/ 93564 w 125730"/>
                      <a:gd name="connsiteY4" fmla="*/ 104775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 h="104775">
                        <a:moveTo>
                          <a:pt x="93564" y="104775"/>
                        </a:moveTo>
                        <a:cubicBezTo>
                          <a:pt x="93564" y="104775"/>
                          <a:pt x="75543" y="62446"/>
                          <a:pt x="0" y="47987"/>
                        </a:cubicBezTo>
                        <a:lnTo>
                          <a:pt x="23470" y="0"/>
                        </a:lnTo>
                        <a:cubicBezTo>
                          <a:pt x="23470" y="0"/>
                          <a:pt x="113995" y="37719"/>
                          <a:pt x="128873" y="70199"/>
                        </a:cubicBezTo>
                        <a:lnTo>
                          <a:pt x="93564" y="104775"/>
                        </a:lnTo>
                        <a:close/>
                      </a:path>
                    </a:pathLst>
                  </a:custGeom>
                  <a:solidFill>
                    <a:srgbClr val="282828"/>
                  </a:solidFill>
                  <a:ln w="10444" cap="flat">
                    <a:noFill/>
                    <a:prstDash val="solid"/>
                    <a:miter/>
                  </a:ln>
                </p:spPr>
                <p:txBody>
                  <a:bodyPr rtlCol="0" anchor="ctr"/>
                  <a:lstStyle/>
                  <a:p>
                    <a:endParaRPr lang="en-ID"/>
                  </a:p>
                </p:txBody>
              </p:sp>
              <p:sp>
                <p:nvSpPr>
                  <p:cNvPr id="180" name="Freeform: Shape 179">
                    <a:extLst>
                      <a:ext uri="{FF2B5EF4-FFF2-40B4-BE49-F238E27FC236}">
                        <a16:creationId xmlns="" xmlns:a16="http://schemas.microsoft.com/office/drawing/2014/main" id="{58127FAA-419B-4449-A411-FA828EAEEF7F}"/>
                      </a:ext>
                    </a:extLst>
                  </p:cNvPr>
                  <p:cNvSpPr/>
                  <p:nvPr/>
                </p:nvSpPr>
                <p:spPr>
                  <a:xfrm>
                    <a:off x="3599553" y="1543052"/>
                    <a:ext cx="115253" cy="104775"/>
                  </a:xfrm>
                  <a:custGeom>
                    <a:avLst/>
                    <a:gdLst>
                      <a:gd name="connsiteX0" fmla="*/ 0 w 115252"/>
                      <a:gd name="connsiteY0" fmla="*/ 82248 h 104775"/>
                      <a:gd name="connsiteX1" fmla="*/ 62865 w 115252"/>
                      <a:gd name="connsiteY1" fmla="*/ 0 h 104775"/>
                      <a:gd name="connsiteX2" fmla="*/ 119653 w 115252"/>
                      <a:gd name="connsiteY2" fmla="*/ 18336 h 104775"/>
                      <a:gd name="connsiteX3" fmla="*/ 41596 w 115252"/>
                      <a:gd name="connsiteY3" fmla="*/ 111166 h 104775"/>
                      <a:gd name="connsiteX4" fmla="*/ 0 w 115252"/>
                      <a:gd name="connsiteY4" fmla="*/ 82248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52" h="104775">
                        <a:moveTo>
                          <a:pt x="0" y="82248"/>
                        </a:moveTo>
                        <a:cubicBezTo>
                          <a:pt x="0" y="82248"/>
                          <a:pt x="48616" y="65275"/>
                          <a:pt x="62865" y="0"/>
                        </a:cubicBezTo>
                        <a:lnTo>
                          <a:pt x="119653" y="18336"/>
                        </a:lnTo>
                        <a:cubicBezTo>
                          <a:pt x="119653" y="18336"/>
                          <a:pt x="79000" y="97231"/>
                          <a:pt x="41596" y="111166"/>
                        </a:cubicBezTo>
                        <a:lnTo>
                          <a:pt x="0" y="82248"/>
                        </a:lnTo>
                        <a:close/>
                      </a:path>
                    </a:pathLst>
                  </a:custGeom>
                  <a:solidFill>
                    <a:srgbClr val="FFFFFF"/>
                  </a:solidFill>
                  <a:ln w="10444" cap="flat">
                    <a:noFill/>
                    <a:prstDash val="solid"/>
                    <a:miter/>
                  </a:ln>
                </p:spPr>
                <p:txBody>
                  <a:bodyPr rtlCol="0" anchor="ctr"/>
                  <a:lstStyle/>
                  <a:p>
                    <a:endParaRPr lang="en-ID"/>
                  </a:p>
                </p:txBody>
              </p:sp>
              <p:sp>
                <p:nvSpPr>
                  <p:cNvPr id="181" name="Freeform: Shape 180">
                    <a:extLst>
                      <a:ext uri="{FF2B5EF4-FFF2-40B4-BE49-F238E27FC236}">
                        <a16:creationId xmlns="" xmlns:a16="http://schemas.microsoft.com/office/drawing/2014/main" id="{7B582A48-203F-43AA-A442-D6DD8B63ABCD}"/>
                      </a:ext>
                    </a:extLst>
                  </p:cNvPr>
                  <p:cNvSpPr/>
                  <p:nvPr/>
                </p:nvSpPr>
                <p:spPr>
                  <a:xfrm>
                    <a:off x="3935252" y="3418626"/>
                    <a:ext cx="136208" cy="83820"/>
                  </a:xfrm>
                  <a:custGeom>
                    <a:avLst/>
                    <a:gdLst>
                      <a:gd name="connsiteX0" fmla="*/ 139665 w 136207"/>
                      <a:gd name="connsiteY0" fmla="*/ 41180 h 83820"/>
                      <a:gd name="connsiteX1" fmla="*/ 42853 w 136207"/>
                      <a:gd name="connsiteY1" fmla="*/ 93777 h 83820"/>
                      <a:gd name="connsiteX2" fmla="*/ 0 w 136207"/>
                      <a:gd name="connsiteY2" fmla="*/ 56896 h 83820"/>
                      <a:gd name="connsiteX3" fmla="*/ 115881 w 136207"/>
                      <a:gd name="connsiteY3" fmla="*/ 4 h 83820"/>
                      <a:gd name="connsiteX4" fmla="*/ 139665 w 136207"/>
                      <a:gd name="connsiteY4" fmla="*/ 41180 h 8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7" h="83820">
                        <a:moveTo>
                          <a:pt x="139665" y="41180"/>
                        </a:moveTo>
                        <a:cubicBezTo>
                          <a:pt x="139665" y="41180"/>
                          <a:pt x="87173" y="39399"/>
                          <a:pt x="42853" y="93777"/>
                        </a:cubicBezTo>
                        <a:lnTo>
                          <a:pt x="0" y="56896"/>
                        </a:lnTo>
                        <a:cubicBezTo>
                          <a:pt x="0" y="56896"/>
                          <a:pt x="75124" y="-520"/>
                          <a:pt x="115881" y="4"/>
                        </a:cubicBezTo>
                        <a:lnTo>
                          <a:pt x="139665" y="41180"/>
                        </a:lnTo>
                        <a:close/>
                      </a:path>
                    </a:pathLst>
                  </a:custGeom>
                  <a:solidFill>
                    <a:srgbClr val="D83636"/>
                  </a:solidFill>
                  <a:ln w="10444" cap="flat">
                    <a:noFill/>
                    <a:prstDash val="solid"/>
                    <a:miter/>
                  </a:ln>
                </p:spPr>
                <p:txBody>
                  <a:bodyPr rtlCol="0" anchor="ctr"/>
                  <a:lstStyle/>
                  <a:p>
                    <a:endParaRPr lang="en-ID"/>
                  </a:p>
                </p:txBody>
              </p:sp>
              <p:sp>
                <p:nvSpPr>
                  <p:cNvPr id="182" name="Freeform: Shape 181">
                    <a:extLst>
                      <a:ext uri="{FF2B5EF4-FFF2-40B4-BE49-F238E27FC236}">
                        <a16:creationId xmlns="" xmlns:a16="http://schemas.microsoft.com/office/drawing/2014/main" id="{AE8601FB-1300-4388-9BEC-EC798504540D}"/>
                      </a:ext>
                    </a:extLst>
                  </p:cNvPr>
                  <p:cNvSpPr/>
                  <p:nvPr/>
                </p:nvSpPr>
                <p:spPr>
                  <a:xfrm>
                    <a:off x="3615898" y="3530738"/>
                    <a:ext cx="125730" cy="104775"/>
                  </a:xfrm>
                  <a:custGeom>
                    <a:avLst/>
                    <a:gdLst>
                      <a:gd name="connsiteX0" fmla="*/ 0 w 125730"/>
                      <a:gd name="connsiteY0" fmla="*/ 76381 h 104775"/>
                      <a:gd name="connsiteX1" fmla="*/ 72085 w 125730"/>
                      <a:gd name="connsiteY1" fmla="*/ 0 h 104775"/>
                      <a:gd name="connsiteX2" fmla="*/ 126463 w 125730"/>
                      <a:gd name="connsiteY2" fmla="*/ 23155 h 104775"/>
                      <a:gd name="connsiteX3" fmla="*/ 37929 w 125730"/>
                      <a:gd name="connsiteY3" fmla="*/ 108861 h 104775"/>
                      <a:gd name="connsiteX4" fmla="*/ 0 w 125730"/>
                      <a:gd name="connsiteY4" fmla="*/ 76381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 h="104775">
                        <a:moveTo>
                          <a:pt x="0" y="76381"/>
                        </a:moveTo>
                        <a:cubicBezTo>
                          <a:pt x="0" y="76381"/>
                          <a:pt x="50397" y="63703"/>
                          <a:pt x="72085" y="0"/>
                        </a:cubicBezTo>
                        <a:lnTo>
                          <a:pt x="126463" y="23155"/>
                        </a:lnTo>
                        <a:cubicBezTo>
                          <a:pt x="126463" y="23155"/>
                          <a:pt x="76800" y="98174"/>
                          <a:pt x="37929" y="108861"/>
                        </a:cubicBezTo>
                        <a:lnTo>
                          <a:pt x="0" y="76381"/>
                        </a:lnTo>
                        <a:close/>
                      </a:path>
                    </a:pathLst>
                  </a:custGeom>
                  <a:solidFill>
                    <a:srgbClr val="FFD278"/>
                  </a:solidFill>
                  <a:ln w="10444" cap="flat">
                    <a:noFill/>
                    <a:prstDash val="solid"/>
                    <a:miter/>
                  </a:ln>
                </p:spPr>
                <p:txBody>
                  <a:bodyPr rtlCol="0" anchor="ctr"/>
                  <a:lstStyle/>
                  <a:p>
                    <a:endParaRPr lang="en-ID"/>
                  </a:p>
                </p:txBody>
              </p:sp>
              <p:sp>
                <p:nvSpPr>
                  <p:cNvPr id="183" name="Freeform: Shape 182">
                    <a:extLst>
                      <a:ext uri="{FF2B5EF4-FFF2-40B4-BE49-F238E27FC236}">
                        <a16:creationId xmlns="" xmlns:a16="http://schemas.microsoft.com/office/drawing/2014/main" id="{FEAB5DFF-F8E9-4942-90C5-3F5D56AA8F54}"/>
                      </a:ext>
                    </a:extLst>
                  </p:cNvPr>
                  <p:cNvSpPr/>
                  <p:nvPr/>
                </p:nvSpPr>
                <p:spPr>
                  <a:xfrm>
                    <a:off x="4157270" y="3807868"/>
                    <a:ext cx="136208" cy="94298"/>
                  </a:xfrm>
                  <a:custGeom>
                    <a:avLst/>
                    <a:gdLst>
                      <a:gd name="connsiteX0" fmla="*/ 0 w 136207"/>
                      <a:gd name="connsiteY0" fmla="*/ 54169 h 94297"/>
                      <a:gd name="connsiteX1" fmla="*/ 95660 w 136207"/>
                      <a:gd name="connsiteY1" fmla="*/ 0 h 94297"/>
                      <a:gd name="connsiteX2" fmla="*/ 139351 w 136207"/>
                      <a:gd name="connsiteY2" fmla="*/ 36147 h 94297"/>
                      <a:gd name="connsiteX3" fmla="*/ 24832 w 136207"/>
                      <a:gd name="connsiteY3" fmla="*/ 94926 h 94297"/>
                      <a:gd name="connsiteX4" fmla="*/ 0 w 136207"/>
                      <a:gd name="connsiteY4" fmla="*/ 54169 h 94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7" h="94297">
                        <a:moveTo>
                          <a:pt x="0" y="54169"/>
                        </a:moveTo>
                        <a:cubicBezTo>
                          <a:pt x="0" y="54169"/>
                          <a:pt x="52492" y="55112"/>
                          <a:pt x="95660" y="0"/>
                        </a:cubicBezTo>
                        <a:lnTo>
                          <a:pt x="139351" y="36147"/>
                        </a:lnTo>
                        <a:cubicBezTo>
                          <a:pt x="139351" y="36147"/>
                          <a:pt x="65589" y="94821"/>
                          <a:pt x="24832" y="94926"/>
                        </a:cubicBezTo>
                        <a:lnTo>
                          <a:pt x="0" y="54169"/>
                        </a:lnTo>
                        <a:close/>
                      </a:path>
                    </a:pathLst>
                  </a:custGeom>
                  <a:solidFill>
                    <a:srgbClr val="282828"/>
                  </a:solidFill>
                  <a:ln w="10444" cap="flat">
                    <a:noFill/>
                    <a:prstDash val="solid"/>
                    <a:miter/>
                  </a:ln>
                </p:spPr>
                <p:txBody>
                  <a:bodyPr rtlCol="0" anchor="ctr"/>
                  <a:lstStyle/>
                  <a:p>
                    <a:endParaRPr lang="en-ID"/>
                  </a:p>
                </p:txBody>
              </p:sp>
              <p:sp>
                <p:nvSpPr>
                  <p:cNvPr id="184" name="Freeform: Shape 183">
                    <a:extLst>
                      <a:ext uri="{FF2B5EF4-FFF2-40B4-BE49-F238E27FC236}">
                        <a16:creationId xmlns="" xmlns:a16="http://schemas.microsoft.com/office/drawing/2014/main" id="{494DC405-FD0F-4BC2-9BBE-FBDA9F9C0212}"/>
                      </a:ext>
                    </a:extLst>
                  </p:cNvPr>
                  <p:cNvSpPr/>
                  <p:nvPr/>
                </p:nvSpPr>
                <p:spPr>
                  <a:xfrm>
                    <a:off x="4448021" y="3371375"/>
                    <a:ext cx="125730" cy="94298"/>
                  </a:xfrm>
                  <a:custGeom>
                    <a:avLst/>
                    <a:gdLst>
                      <a:gd name="connsiteX0" fmla="*/ 29966 w 125730"/>
                      <a:gd name="connsiteY0" fmla="*/ 0 h 94297"/>
                      <a:gd name="connsiteX1" fmla="*/ 131073 w 125730"/>
                      <a:gd name="connsiteY1" fmla="*/ 46415 h 94297"/>
                      <a:gd name="connsiteX2" fmla="*/ 114729 w 125730"/>
                      <a:gd name="connsiteY2" fmla="*/ 96498 h 94297"/>
                      <a:gd name="connsiteX3" fmla="*/ 0 w 125730"/>
                      <a:gd name="connsiteY3" fmla="*/ 38033 h 94297"/>
                      <a:gd name="connsiteX4" fmla="*/ 29966 w 125730"/>
                      <a:gd name="connsiteY4" fmla="*/ 0 h 94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 h="94297">
                        <a:moveTo>
                          <a:pt x="29966" y="0"/>
                        </a:moveTo>
                        <a:cubicBezTo>
                          <a:pt x="29966" y="0"/>
                          <a:pt x="53959" y="40024"/>
                          <a:pt x="131073" y="46415"/>
                        </a:cubicBezTo>
                        <a:lnTo>
                          <a:pt x="114729" y="96498"/>
                        </a:lnTo>
                        <a:cubicBezTo>
                          <a:pt x="114729" y="96498"/>
                          <a:pt x="19488" y="68733"/>
                          <a:pt x="0" y="38033"/>
                        </a:cubicBezTo>
                        <a:lnTo>
                          <a:pt x="29966" y="0"/>
                        </a:lnTo>
                        <a:close/>
                      </a:path>
                    </a:pathLst>
                  </a:custGeom>
                  <a:solidFill>
                    <a:srgbClr val="282828"/>
                  </a:solidFill>
                  <a:ln w="10444" cap="flat">
                    <a:noFill/>
                    <a:prstDash val="solid"/>
                    <a:miter/>
                  </a:ln>
                </p:spPr>
                <p:txBody>
                  <a:bodyPr rtlCol="0" anchor="ctr"/>
                  <a:lstStyle/>
                  <a:p>
                    <a:endParaRPr lang="en-ID"/>
                  </a:p>
                </p:txBody>
              </p:sp>
              <p:sp>
                <p:nvSpPr>
                  <p:cNvPr id="185" name="Freeform: Shape 184">
                    <a:extLst>
                      <a:ext uri="{FF2B5EF4-FFF2-40B4-BE49-F238E27FC236}">
                        <a16:creationId xmlns="" xmlns:a16="http://schemas.microsoft.com/office/drawing/2014/main" id="{A24691A9-4497-49FE-9146-71B514117A42}"/>
                      </a:ext>
                    </a:extLst>
                  </p:cNvPr>
                  <p:cNvSpPr/>
                  <p:nvPr/>
                </p:nvSpPr>
                <p:spPr>
                  <a:xfrm>
                    <a:off x="3659589" y="3137727"/>
                    <a:ext cx="136208" cy="73343"/>
                  </a:xfrm>
                  <a:custGeom>
                    <a:avLst/>
                    <a:gdLst>
                      <a:gd name="connsiteX0" fmla="*/ 0 w 136207"/>
                      <a:gd name="connsiteY0" fmla="*/ 32585 h 73342"/>
                      <a:gd name="connsiteX1" fmla="*/ 108128 w 136207"/>
                      <a:gd name="connsiteY1" fmla="*/ 0 h 73342"/>
                      <a:gd name="connsiteX2" fmla="*/ 140189 w 136207"/>
                      <a:gd name="connsiteY2" fmla="*/ 44110 h 73342"/>
                      <a:gd name="connsiteX3" fmla="*/ 12363 w 136207"/>
                      <a:gd name="connsiteY3" fmla="*/ 77219 h 73342"/>
                      <a:gd name="connsiteX4" fmla="*/ 0 w 136207"/>
                      <a:gd name="connsiteY4" fmla="*/ 32585 h 733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7" h="73342">
                        <a:moveTo>
                          <a:pt x="0" y="32585"/>
                        </a:moveTo>
                        <a:cubicBezTo>
                          <a:pt x="0" y="32585"/>
                          <a:pt x="50606" y="44424"/>
                          <a:pt x="108128" y="0"/>
                        </a:cubicBezTo>
                        <a:lnTo>
                          <a:pt x="140189" y="44110"/>
                        </a:lnTo>
                        <a:cubicBezTo>
                          <a:pt x="140189" y="44110"/>
                          <a:pt x="51968" y="85601"/>
                          <a:pt x="12363" y="77219"/>
                        </a:cubicBezTo>
                        <a:lnTo>
                          <a:pt x="0" y="32585"/>
                        </a:lnTo>
                        <a:close/>
                      </a:path>
                    </a:pathLst>
                  </a:custGeom>
                  <a:solidFill>
                    <a:srgbClr val="282828"/>
                  </a:solidFill>
                  <a:ln w="10444" cap="flat">
                    <a:noFill/>
                    <a:prstDash val="solid"/>
                    <a:miter/>
                  </a:ln>
                </p:spPr>
                <p:txBody>
                  <a:bodyPr rtlCol="0" anchor="ctr"/>
                  <a:lstStyle/>
                  <a:p>
                    <a:endParaRPr lang="en-ID"/>
                  </a:p>
                </p:txBody>
              </p:sp>
              <p:sp>
                <p:nvSpPr>
                  <p:cNvPr id="186" name="Freeform: Shape 185">
                    <a:extLst>
                      <a:ext uri="{FF2B5EF4-FFF2-40B4-BE49-F238E27FC236}">
                        <a16:creationId xmlns="" xmlns:a16="http://schemas.microsoft.com/office/drawing/2014/main" id="{50978577-1F4A-4DEF-BC10-33DE690B4EE9}"/>
                      </a:ext>
                    </a:extLst>
                  </p:cNvPr>
                  <p:cNvSpPr/>
                  <p:nvPr/>
                </p:nvSpPr>
                <p:spPr>
                  <a:xfrm>
                    <a:off x="4457346" y="2746497"/>
                    <a:ext cx="115253" cy="104775"/>
                  </a:xfrm>
                  <a:custGeom>
                    <a:avLst/>
                    <a:gdLst>
                      <a:gd name="connsiteX0" fmla="*/ 0 w 115252"/>
                      <a:gd name="connsiteY0" fmla="*/ 78896 h 104775"/>
                      <a:gd name="connsiteX1" fmla="*/ 68418 w 115252"/>
                      <a:gd name="connsiteY1" fmla="*/ 0 h 104775"/>
                      <a:gd name="connsiteX2" fmla="*/ 123844 w 115252"/>
                      <a:gd name="connsiteY2" fmla="*/ 21269 h 104775"/>
                      <a:gd name="connsiteX3" fmla="*/ 39395 w 115252"/>
                      <a:gd name="connsiteY3" fmla="*/ 109909 h 104775"/>
                      <a:gd name="connsiteX4" fmla="*/ 0 w 115252"/>
                      <a:gd name="connsiteY4" fmla="*/ 78896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52" h="104775">
                        <a:moveTo>
                          <a:pt x="0" y="78896"/>
                        </a:moveTo>
                        <a:cubicBezTo>
                          <a:pt x="0" y="78896"/>
                          <a:pt x="49768" y="64437"/>
                          <a:pt x="68418" y="0"/>
                        </a:cubicBezTo>
                        <a:lnTo>
                          <a:pt x="123844" y="21269"/>
                        </a:lnTo>
                        <a:cubicBezTo>
                          <a:pt x="123844" y="21269"/>
                          <a:pt x="77743" y="97965"/>
                          <a:pt x="39395" y="109909"/>
                        </a:cubicBezTo>
                        <a:lnTo>
                          <a:pt x="0" y="78896"/>
                        </a:lnTo>
                        <a:close/>
                      </a:path>
                    </a:pathLst>
                  </a:custGeom>
                  <a:solidFill>
                    <a:srgbClr val="D83636"/>
                  </a:solidFill>
                  <a:ln w="10444" cap="flat">
                    <a:noFill/>
                    <a:prstDash val="solid"/>
                    <a:miter/>
                  </a:ln>
                </p:spPr>
                <p:txBody>
                  <a:bodyPr rtlCol="0" anchor="ctr"/>
                  <a:lstStyle/>
                  <a:p>
                    <a:endParaRPr lang="en-ID"/>
                  </a:p>
                </p:txBody>
              </p:sp>
              <p:sp>
                <p:nvSpPr>
                  <p:cNvPr id="187" name="Freeform: Shape 186">
                    <a:extLst>
                      <a:ext uri="{FF2B5EF4-FFF2-40B4-BE49-F238E27FC236}">
                        <a16:creationId xmlns="" xmlns:a16="http://schemas.microsoft.com/office/drawing/2014/main" id="{F7B1BAE0-9230-4515-8DC5-93C7A9FB3B15}"/>
                      </a:ext>
                    </a:extLst>
                  </p:cNvPr>
                  <p:cNvSpPr/>
                  <p:nvPr/>
                </p:nvSpPr>
                <p:spPr>
                  <a:xfrm>
                    <a:off x="4670039" y="1919404"/>
                    <a:ext cx="136208" cy="83820"/>
                  </a:xfrm>
                  <a:custGeom>
                    <a:avLst/>
                    <a:gdLst>
                      <a:gd name="connsiteX0" fmla="*/ 0 w 136207"/>
                      <a:gd name="connsiteY0" fmla="*/ 42958 h 83820"/>
                      <a:gd name="connsiteX1" fmla="*/ 103099 w 136207"/>
                      <a:gd name="connsiteY1" fmla="*/ 0 h 83820"/>
                      <a:gd name="connsiteX2" fmla="*/ 140818 w 136207"/>
                      <a:gd name="connsiteY2" fmla="*/ 40757 h 83820"/>
                      <a:gd name="connsiteX3" fmla="*/ 18231 w 136207"/>
                      <a:gd name="connsiteY3" fmla="*/ 86125 h 83820"/>
                      <a:gd name="connsiteX4" fmla="*/ 0 w 136207"/>
                      <a:gd name="connsiteY4" fmla="*/ 42958 h 8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7" h="83820">
                        <a:moveTo>
                          <a:pt x="0" y="42958"/>
                        </a:moveTo>
                        <a:cubicBezTo>
                          <a:pt x="0" y="42958"/>
                          <a:pt x="51864" y="49768"/>
                          <a:pt x="103099" y="0"/>
                        </a:cubicBezTo>
                        <a:lnTo>
                          <a:pt x="140818" y="40757"/>
                        </a:lnTo>
                        <a:cubicBezTo>
                          <a:pt x="140818" y="40757"/>
                          <a:pt x="58674" y="90630"/>
                          <a:pt x="18231" y="86125"/>
                        </a:cubicBezTo>
                        <a:lnTo>
                          <a:pt x="0" y="42958"/>
                        </a:lnTo>
                        <a:close/>
                      </a:path>
                    </a:pathLst>
                  </a:custGeom>
                  <a:solidFill>
                    <a:srgbClr val="FFFFFF"/>
                  </a:solidFill>
                  <a:ln w="10444" cap="flat">
                    <a:noFill/>
                    <a:prstDash val="solid"/>
                    <a:miter/>
                  </a:ln>
                </p:spPr>
                <p:txBody>
                  <a:bodyPr rtlCol="0" anchor="ctr"/>
                  <a:lstStyle/>
                  <a:p>
                    <a:endParaRPr lang="en-ID"/>
                  </a:p>
                </p:txBody>
              </p:sp>
              <p:sp>
                <p:nvSpPr>
                  <p:cNvPr id="188" name="Freeform: Shape 187">
                    <a:extLst>
                      <a:ext uri="{FF2B5EF4-FFF2-40B4-BE49-F238E27FC236}">
                        <a16:creationId xmlns="" xmlns:a16="http://schemas.microsoft.com/office/drawing/2014/main" id="{4D676269-D7FA-41C1-BC2E-C35306F21875}"/>
                      </a:ext>
                    </a:extLst>
                  </p:cNvPr>
                  <p:cNvSpPr/>
                  <p:nvPr/>
                </p:nvSpPr>
                <p:spPr>
                  <a:xfrm>
                    <a:off x="4519897" y="1451789"/>
                    <a:ext cx="136208" cy="83820"/>
                  </a:xfrm>
                  <a:custGeom>
                    <a:avLst/>
                    <a:gdLst>
                      <a:gd name="connsiteX0" fmla="*/ 139665 w 136207"/>
                      <a:gd name="connsiteY0" fmla="*/ 41180 h 83820"/>
                      <a:gd name="connsiteX1" fmla="*/ 42853 w 136207"/>
                      <a:gd name="connsiteY1" fmla="*/ 93777 h 83820"/>
                      <a:gd name="connsiteX2" fmla="*/ 0 w 136207"/>
                      <a:gd name="connsiteY2" fmla="*/ 56896 h 83820"/>
                      <a:gd name="connsiteX3" fmla="*/ 115881 w 136207"/>
                      <a:gd name="connsiteY3" fmla="*/ 4 h 83820"/>
                      <a:gd name="connsiteX4" fmla="*/ 139665 w 136207"/>
                      <a:gd name="connsiteY4" fmla="*/ 41180 h 8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7" h="83820">
                        <a:moveTo>
                          <a:pt x="139665" y="41180"/>
                        </a:moveTo>
                        <a:cubicBezTo>
                          <a:pt x="139665" y="41180"/>
                          <a:pt x="87173" y="39399"/>
                          <a:pt x="42853" y="93777"/>
                        </a:cubicBezTo>
                        <a:lnTo>
                          <a:pt x="0" y="56896"/>
                        </a:lnTo>
                        <a:cubicBezTo>
                          <a:pt x="0" y="56896"/>
                          <a:pt x="75124" y="-520"/>
                          <a:pt x="115881" y="4"/>
                        </a:cubicBezTo>
                        <a:lnTo>
                          <a:pt x="139665" y="41180"/>
                        </a:lnTo>
                        <a:close/>
                      </a:path>
                    </a:pathLst>
                  </a:custGeom>
                  <a:solidFill>
                    <a:srgbClr val="FFD278"/>
                  </a:solidFill>
                  <a:ln w="10444" cap="flat">
                    <a:noFill/>
                    <a:prstDash val="solid"/>
                    <a:miter/>
                  </a:ln>
                </p:spPr>
                <p:txBody>
                  <a:bodyPr rtlCol="0" anchor="ctr"/>
                  <a:lstStyle/>
                  <a:p>
                    <a:endParaRPr lang="en-ID"/>
                  </a:p>
                </p:txBody>
              </p:sp>
              <p:sp>
                <p:nvSpPr>
                  <p:cNvPr id="189" name="Freeform: Shape 188">
                    <a:extLst>
                      <a:ext uri="{FF2B5EF4-FFF2-40B4-BE49-F238E27FC236}">
                        <a16:creationId xmlns="" xmlns:a16="http://schemas.microsoft.com/office/drawing/2014/main" id="{DDE68DA0-DAFC-4265-B652-31C15356B197}"/>
                      </a:ext>
                    </a:extLst>
                  </p:cNvPr>
                  <p:cNvSpPr/>
                  <p:nvPr/>
                </p:nvSpPr>
                <p:spPr>
                  <a:xfrm>
                    <a:off x="5084739" y="2557902"/>
                    <a:ext cx="73343" cy="104775"/>
                  </a:xfrm>
                  <a:custGeom>
                    <a:avLst/>
                    <a:gdLst>
                      <a:gd name="connsiteX0" fmla="*/ 0 w 73342"/>
                      <a:gd name="connsiteY0" fmla="*/ 100165 h 104775"/>
                      <a:gd name="connsiteX1" fmla="*/ 18126 w 73342"/>
                      <a:gd name="connsiteY1" fmla="*/ 3143 h 104775"/>
                      <a:gd name="connsiteX2" fmla="*/ 78686 w 73342"/>
                      <a:gd name="connsiteY2" fmla="*/ 0 h 104775"/>
                      <a:gd name="connsiteX3" fmla="*/ 51654 w 73342"/>
                      <a:gd name="connsiteY3" fmla="*/ 112109 h 104775"/>
                      <a:gd name="connsiteX4" fmla="*/ 0 w 73342"/>
                      <a:gd name="connsiteY4" fmla="*/ 100165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42" h="104775">
                        <a:moveTo>
                          <a:pt x="0" y="100165"/>
                        </a:moveTo>
                        <a:cubicBezTo>
                          <a:pt x="0" y="100165"/>
                          <a:pt x="36357" y="67685"/>
                          <a:pt x="18126" y="3143"/>
                        </a:cubicBezTo>
                        <a:lnTo>
                          <a:pt x="78686" y="0"/>
                        </a:lnTo>
                        <a:cubicBezTo>
                          <a:pt x="78686" y="0"/>
                          <a:pt x="79210" y="86230"/>
                          <a:pt x="51654" y="112109"/>
                        </a:cubicBezTo>
                        <a:lnTo>
                          <a:pt x="0" y="100165"/>
                        </a:lnTo>
                        <a:close/>
                      </a:path>
                    </a:pathLst>
                  </a:custGeom>
                  <a:solidFill>
                    <a:srgbClr val="D83636"/>
                  </a:solidFill>
                  <a:ln w="10444" cap="flat">
                    <a:noFill/>
                    <a:prstDash val="solid"/>
                    <a:miter/>
                  </a:ln>
                </p:spPr>
                <p:txBody>
                  <a:bodyPr rtlCol="0" anchor="ctr"/>
                  <a:lstStyle/>
                  <a:p>
                    <a:endParaRPr lang="en-ID"/>
                  </a:p>
                </p:txBody>
              </p:sp>
              <p:sp>
                <p:nvSpPr>
                  <p:cNvPr id="190" name="Freeform: Shape 189">
                    <a:extLst>
                      <a:ext uri="{FF2B5EF4-FFF2-40B4-BE49-F238E27FC236}">
                        <a16:creationId xmlns="" xmlns:a16="http://schemas.microsoft.com/office/drawing/2014/main" id="{33854644-8703-4302-B356-59FA0AA8567E}"/>
                      </a:ext>
                    </a:extLst>
                  </p:cNvPr>
                  <p:cNvSpPr/>
                  <p:nvPr/>
                </p:nvSpPr>
                <p:spPr>
                  <a:xfrm>
                    <a:off x="4915318" y="3580716"/>
                    <a:ext cx="125730" cy="94298"/>
                  </a:xfrm>
                  <a:custGeom>
                    <a:avLst/>
                    <a:gdLst>
                      <a:gd name="connsiteX0" fmla="*/ 35100 w 125730"/>
                      <a:gd name="connsiteY0" fmla="*/ 0 h 94297"/>
                      <a:gd name="connsiteX1" fmla="*/ 129083 w 125730"/>
                      <a:gd name="connsiteY1" fmla="*/ 56369 h 94297"/>
                      <a:gd name="connsiteX2" fmla="*/ 105928 w 125730"/>
                      <a:gd name="connsiteY2" fmla="*/ 104461 h 94297"/>
                      <a:gd name="connsiteX3" fmla="*/ 0 w 125730"/>
                      <a:gd name="connsiteY3" fmla="*/ 34785 h 94297"/>
                      <a:gd name="connsiteX4" fmla="*/ 35100 w 125730"/>
                      <a:gd name="connsiteY4" fmla="*/ 0 h 94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 h="94297">
                        <a:moveTo>
                          <a:pt x="35100" y="0"/>
                        </a:moveTo>
                        <a:cubicBezTo>
                          <a:pt x="35100" y="0"/>
                          <a:pt x="53330" y="42224"/>
                          <a:pt x="129083" y="56369"/>
                        </a:cubicBezTo>
                        <a:lnTo>
                          <a:pt x="105928" y="104461"/>
                        </a:lnTo>
                        <a:cubicBezTo>
                          <a:pt x="105928" y="104461"/>
                          <a:pt x="15192" y="67266"/>
                          <a:pt x="0" y="34785"/>
                        </a:cubicBezTo>
                        <a:lnTo>
                          <a:pt x="35100" y="0"/>
                        </a:lnTo>
                        <a:close/>
                      </a:path>
                    </a:pathLst>
                  </a:custGeom>
                  <a:solidFill>
                    <a:srgbClr val="FFD278"/>
                  </a:solidFill>
                  <a:ln w="10444" cap="flat">
                    <a:noFill/>
                    <a:prstDash val="solid"/>
                    <a:miter/>
                  </a:ln>
                </p:spPr>
                <p:txBody>
                  <a:bodyPr rtlCol="0" anchor="ctr"/>
                  <a:lstStyle/>
                  <a:p>
                    <a:endParaRPr lang="en-ID"/>
                  </a:p>
                </p:txBody>
              </p:sp>
              <p:sp>
                <p:nvSpPr>
                  <p:cNvPr id="191" name="Freeform: Shape 190">
                    <a:extLst>
                      <a:ext uri="{FF2B5EF4-FFF2-40B4-BE49-F238E27FC236}">
                        <a16:creationId xmlns="" xmlns:a16="http://schemas.microsoft.com/office/drawing/2014/main" id="{7A016687-F258-456C-9CB4-06B81747D12E}"/>
                      </a:ext>
                    </a:extLst>
                  </p:cNvPr>
                  <p:cNvSpPr/>
                  <p:nvPr/>
                </p:nvSpPr>
                <p:spPr>
                  <a:xfrm>
                    <a:off x="5272915" y="3999292"/>
                    <a:ext cx="136208" cy="83820"/>
                  </a:xfrm>
                  <a:custGeom>
                    <a:avLst/>
                    <a:gdLst>
                      <a:gd name="connsiteX0" fmla="*/ 0 w 136207"/>
                      <a:gd name="connsiteY0" fmla="*/ 41701 h 83820"/>
                      <a:gd name="connsiteX1" fmla="*/ 103832 w 136207"/>
                      <a:gd name="connsiteY1" fmla="*/ 0 h 83820"/>
                      <a:gd name="connsiteX2" fmla="*/ 140817 w 136207"/>
                      <a:gd name="connsiteY2" fmla="*/ 41177 h 83820"/>
                      <a:gd name="connsiteX3" fmla="*/ 17497 w 136207"/>
                      <a:gd name="connsiteY3" fmla="*/ 84972 h 83820"/>
                      <a:gd name="connsiteX4" fmla="*/ 0 w 136207"/>
                      <a:gd name="connsiteY4" fmla="*/ 41701 h 8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7" h="83820">
                        <a:moveTo>
                          <a:pt x="0" y="41701"/>
                        </a:moveTo>
                        <a:cubicBezTo>
                          <a:pt x="0" y="41701"/>
                          <a:pt x="51759" y="49244"/>
                          <a:pt x="103832" y="0"/>
                        </a:cubicBezTo>
                        <a:lnTo>
                          <a:pt x="140817" y="41177"/>
                        </a:lnTo>
                        <a:cubicBezTo>
                          <a:pt x="140817" y="41177"/>
                          <a:pt x="57836" y="90002"/>
                          <a:pt x="17497" y="84972"/>
                        </a:cubicBezTo>
                        <a:lnTo>
                          <a:pt x="0" y="41701"/>
                        </a:lnTo>
                        <a:close/>
                      </a:path>
                    </a:pathLst>
                  </a:custGeom>
                  <a:solidFill>
                    <a:srgbClr val="D83636"/>
                  </a:solidFill>
                  <a:ln w="10444" cap="flat">
                    <a:noFill/>
                    <a:prstDash val="solid"/>
                    <a:miter/>
                  </a:ln>
                </p:spPr>
                <p:txBody>
                  <a:bodyPr rtlCol="0" anchor="ctr"/>
                  <a:lstStyle/>
                  <a:p>
                    <a:endParaRPr lang="en-ID"/>
                  </a:p>
                </p:txBody>
              </p:sp>
              <p:sp>
                <p:nvSpPr>
                  <p:cNvPr id="192" name="Freeform: Shape 191">
                    <a:extLst>
                      <a:ext uri="{FF2B5EF4-FFF2-40B4-BE49-F238E27FC236}">
                        <a16:creationId xmlns="" xmlns:a16="http://schemas.microsoft.com/office/drawing/2014/main" id="{822B9F65-9B53-4842-80C2-D4DCDF483114}"/>
                      </a:ext>
                    </a:extLst>
                  </p:cNvPr>
                  <p:cNvSpPr/>
                  <p:nvPr/>
                </p:nvSpPr>
                <p:spPr>
                  <a:xfrm>
                    <a:off x="4575532" y="4039941"/>
                    <a:ext cx="136208" cy="83820"/>
                  </a:xfrm>
                  <a:custGeom>
                    <a:avLst/>
                    <a:gdLst>
                      <a:gd name="connsiteX0" fmla="*/ 139665 w 136207"/>
                      <a:gd name="connsiteY0" fmla="*/ 41180 h 83820"/>
                      <a:gd name="connsiteX1" fmla="*/ 42853 w 136207"/>
                      <a:gd name="connsiteY1" fmla="*/ 93777 h 83820"/>
                      <a:gd name="connsiteX2" fmla="*/ 0 w 136207"/>
                      <a:gd name="connsiteY2" fmla="*/ 56896 h 83820"/>
                      <a:gd name="connsiteX3" fmla="*/ 115881 w 136207"/>
                      <a:gd name="connsiteY3" fmla="*/ 4 h 83820"/>
                      <a:gd name="connsiteX4" fmla="*/ 139665 w 136207"/>
                      <a:gd name="connsiteY4" fmla="*/ 41180 h 8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7" h="83820">
                        <a:moveTo>
                          <a:pt x="139665" y="41180"/>
                        </a:moveTo>
                        <a:cubicBezTo>
                          <a:pt x="139665" y="41180"/>
                          <a:pt x="87173" y="39399"/>
                          <a:pt x="42853" y="93777"/>
                        </a:cubicBezTo>
                        <a:lnTo>
                          <a:pt x="0" y="56896"/>
                        </a:lnTo>
                        <a:cubicBezTo>
                          <a:pt x="0" y="56896"/>
                          <a:pt x="75124" y="-521"/>
                          <a:pt x="115881" y="4"/>
                        </a:cubicBezTo>
                        <a:lnTo>
                          <a:pt x="139665" y="41180"/>
                        </a:lnTo>
                        <a:close/>
                      </a:path>
                    </a:pathLst>
                  </a:custGeom>
                  <a:solidFill>
                    <a:srgbClr val="D83636"/>
                  </a:solidFill>
                  <a:ln w="10444" cap="flat">
                    <a:noFill/>
                    <a:prstDash val="solid"/>
                    <a:miter/>
                  </a:ln>
                </p:spPr>
                <p:txBody>
                  <a:bodyPr rtlCol="0" anchor="ctr"/>
                  <a:lstStyle/>
                  <a:p>
                    <a:endParaRPr lang="en-ID"/>
                  </a:p>
                </p:txBody>
              </p:sp>
              <p:sp>
                <p:nvSpPr>
                  <p:cNvPr id="193" name="Freeform: Shape 192">
                    <a:extLst>
                      <a:ext uri="{FF2B5EF4-FFF2-40B4-BE49-F238E27FC236}">
                        <a16:creationId xmlns="" xmlns:a16="http://schemas.microsoft.com/office/drawing/2014/main" id="{48D6C78B-84B7-46D1-811D-2F97E6A6286C}"/>
                      </a:ext>
                    </a:extLst>
                  </p:cNvPr>
                  <p:cNvSpPr/>
                  <p:nvPr/>
                </p:nvSpPr>
                <p:spPr>
                  <a:xfrm>
                    <a:off x="5346362" y="1784034"/>
                    <a:ext cx="115253" cy="104775"/>
                  </a:xfrm>
                  <a:custGeom>
                    <a:avLst/>
                    <a:gdLst>
                      <a:gd name="connsiteX0" fmla="*/ 39500 w 115252"/>
                      <a:gd name="connsiteY0" fmla="*/ 0 h 104775"/>
                      <a:gd name="connsiteX1" fmla="*/ 125311 w 115252"/>
                      <a:gd name="connsiteY1" fmla="*/ 65170 h 104775"/>
                      <a:gd name="connsiteX2" fmla="*/ 95869 w 115252"/>
                      <a:gd name="connsiteY2" fmla="*/ 110642 h 104775"/>
                      <a:gd name="connsiteX3" fmla="*/ 0 w 115252"/>
                      <a:gd name="connsiteY3" fmla="*/ 31013 h 104775"/>
                      <a:gd name="connsiteX4" fmla="*/ 39500 w 115252"/>
                      <a:gd name="connsiteY4" fmla="*/ 0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52" h="104775">
                        <a:moveTo>
                          <a:pt x="39500" y="0"/>
                        </a:moveTo>
                        <a:cubicBezTo>
                          <a:pt x="39500" y="0"/>
                          <a:pt x="51968" y="43691"/>
                          <a:pt x="125311" y="65170"/>
                        </a:cubicBezTo>
                        <a:lnTo>
                          <a:pt x="95869" y="110642"/>
                        </a:lnTo>
                        <a:cubicBezTo>
                          <a:pt x="95869" y="110642"/>
                          <a:pt x="10687" y="64751"/>
                          <a:pt x="0" y="31013"/>
                        </a:cubicBezTo>
                        <a:lnTo>
                          <a:pt x="39500" y="0"/>
                        </a:lnTo>
                        <a:close/>
                      </a:path>
                    </a:pathLst>
                  </a:custGeom>
                  <a:solidFill>
                    <a:srgbClr val="FFD278"/>
                  </a:solidFill>
                  <a:ln w="10444" cap="flat">
                    <a:noFill/>
                    <a:prstDash val="solid"/>
                    <a:miter/>
                  </a:ln>
                </p:spPr>
                <p:txBody>
                  <a:bodyPr rtlCol="0" anchor="ctr"/>
                  <a:lstStyle/>
                  <a:p>
                    <a:endParaRPr lang="en-ID"/>
                  </a:p>
                </p:txBody>
              </p:sp>
              <p:sp>
                <p:nvSpPr>
                  <p:cNvPr id="194" name="Freeform: Shape 193">
                    <a:extLst>
                      <a:ext uri="{FF2B5EF4-FFF2-40B4-BE49-F238E27FC236}">
                        <a16:creationId xmlns="" xmlns:a16="http://schemas.microsoft.com/office/drawing/2014/main" id="{85DB1EDC-C417-40C3-AF10-EF97CFE597BF}"/>
                      </a:ext>
                    </a:extLst>
                  </p:cNvPr>
                  <p:cNvSpPr/>
                  <p:nvPr/>
                </p:nvSpPr>
                <p:spPr>
                  <a:xfrm>
                    <a:off x="4530374" y="1186604"/>
                    <a:ext cx="136208" cy="83820"/>
                  </a:xfrm>
                  <a:custGeom>
                    <a:avLst/>
                    <a:gdLst>
                      <a:gd name="connsiteX0" fmla="*/ 139665 w 136207"/>
                      <a:gd name="connsiteY0" fmla="*/ 41180 h 83820"/>
                      <a:gd name="connsiteX1" fmla="*/ 42853 w 136207"/>
                      <a:gd name="connsiteY1" fmla="*/ 93777 h 83820"/>
                      <a:gd name="connsiteX2" fmla="*/ 0 w 136207"/>
                      <a:gd name="connsiteY2" fmla="*/ 56896 h 83820"/>
                      <a:gd name="connsiteX3" fmla="*/ 115881 w 136207"/>
                      <a:gd name="connsiteY3" fmla="*/ 4 h 83820"/>
                      <a:gd name="connsiteX4" fmla="*/ 139665 w 136207"/>
                      <a:gd name="connsiteY4" fmla="*/ 41180 h 8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7" h="83820">
                        <a:moveTo>
                          <a:pt x="139665" y="41180"/>
                        </a:moveTo>
                        <a:cubicBezTo>
                          <a:pt x="139665" y="41180"/>
                          <a:pt x="87173" y="39399"/>
                          <a:pt x="42853" y="93777"/>
                        </a:cubicBezTo>
                        <a:lnTo>
                          <a:pt x="0" y="56896"/>
                        </a:lnTo>
                        <a:cubicBezTo>
                          <a:pt x="0" y="56896"/>
                          <a:pt x="75019" y="-520"/>
                          <a:pt x="115881" y="4"/>
                        </a:cubicBezTo>
                        <a:lnTo>
                          <a:pt x="139665" y="41180"/>
                        </a:lnTo>
                        <a:close/>
                      </a:path>
                    </a:pathLst>
                  </a:custGeom>
                  <a:solidFill>
                    <a:srgbClr val="FFFFFF"/>
                  </a:solidFill>
                  <a:ln w="10444" cap="flat">
                    <a:noFill/>
                    <a:prstDash val="solid"/>
                    <a:miter/>
                  </a:ln>
                </p:spPr>
                <p:txBody>
                  <a:bodyPr rtlCol="0" anchor="ctr"/>
                  <a:lstStyle/>
                  <a:p>
                    <a:endParaRPr lang="en-ID"/>
                  </a:p>
                </p:txBody>
              </p:sp>
            </p:grpSp>
          </p:grpSp>
        </p:grpSp>
        <p:grpSp>
          <p:nvGrpSpPr>
            <p:cNvPr id="195" name="Graphic 4">
              <a:extLst>
                <a:ext uri="{FF2B5EF4-FFF2-40B4-BE49-F238E27FC236}">
                  <a16:creationId xmlns="" xmlns:a16="http://schemas.microsoft.com/office/drawing/2014/main" id="{934C1624-FC7B-4246-9406-F9D9007A5960}"/>
                </a:ext>
              </a:extLst>
            </p:cNvPr>
            <p:cNvGrpSpPr/>
            <p:nvPr/>
          </p:nvGrpSpPr>
          <p:grpSpPr>
            <a:xfrm>
              <a:off x="3793594" y="1670454"/>
              <a:ext cx="2504123" cy="4788218"/>
              <a:chOff x="3793594" y="1670454"/>
              <a:chExt cx="2504123" cy="4788218"/>
            </a:xfrm>
            <a:solidFill>
              <a:schemeClr val="accent1"/>
            </a:solidFill>
          </p:grpSpPr>
          <p:sp>
            <p:nvSpPr>
              <p:cNvPr id="196" name="Freeform: Shape 195">
                <a:extLst>
                  <a:ext uri="{FF2B5EF4-FFF2-40B4-BE49-F238E27FC236}">
                    <a16:creationId xmlns="" xmlns:a16="http://schemas.microsoft.com/office/drawing/2014/main" id="{9A576304-B1B0-435D-B64B-B2745236A871}"/>
                  </a:ext>
                </a:extLst>
              </p:cNvPr>
              <p:cNvSpPr/>
              <p:nvPr/>
            </p:nvSpPr>
            <p:spPr>
              <a:xfrm>
                <a:off x="3793594" y="1670454"/>
                <a:ext cx="2504123" cy="4788218"/>
              </a:xfrm>
              <a:custGeom>
                <a:avLst/>
                <a:gdLst>
                  <a:gd name="connsiteX0" fmla="*/ 2267649 w 2504122"/>
                  <a:gd name="connsiteY0" fmla="*/ 9853 h 4788217"/>
                  <a:gd name="connsiteX1" fmla="*/ 268332 w 2504122"/>
                  <a:gd name="connsiteY1" fmla="*/ 4 h 4788217"/>
                  <a:gd name="connsiteX2" fmla="*/ 21377 w 2504122"/>
                  <a:gd name="connsiteY2" fmla="*/ 244549 h 4788217"/>
                  <a:gd name="connsiteX3" fmla="*/ 3 w 2504122"/>
                  <a:gd name="connsiteY3" fmla="*/ 4539171 h 4788217"/>
                  <a:gd name="connsiteX4" fmla="*/ 244548 w 2504122"/>
                  <a:gd name="connsiteY4" fmla="*/ 4786231 h 4788217"/>
                  <a:gd name="connsiteX5" fmla="*/ 2243760 w 2504122"/>
                  <a:gd name="connsiteY5" fmla="*/ 4796184 h 4788217"/>
                  <a:gd name="connsiteX6" fmla="*/ 2490820 w 2504122"/>
                  <a:gd name="connsiteY6" fmla="*/ 4551639 h 4788217"/>
                  <a:gd name="connsiteX7" fmla="*/ 2512089 w 2504122"/>
                  <a:gd name="connsiteY7" fmla="*/ 257017 h 4788217"/>
                  <a:gd name="connsiteX8" fmla="*/ 2267649 w 2504122"/>
                  <a:gd name="connsiteY8" fmla="*/ 9853 h 4788217"/>
                  <a:gd name="connsiteX9" fmla="*/ 2390759 w 2504122"/>
                  <a:gd name="connsiteY9" fmla="*/ 256283 h 4788217"/>
                  <a:gd name="connsiteX10" fmla="*/ 2369490 w 2504122"/>
                  <a:gd name="connsiteY10" fmla="*/ 4550906 h 4788217"/>
                  <a:gd name="connsiteX11" fmla="*/ 2244493 w 2504122"/>
                  <a:gd name="connsiteY11" fmla="*/ 4674750 h 4788217"/>
                  <a:gd name="connsiteX12" fmla="*/ 245281 w 2504122"/>
                  <a:gd name="connsiteY12" fmla="*/ 4664797 h 4788217"/>
                  <a:gd name="connsiteX13" fmla="*/ 121437 w 2504122"/>
                  <a:gd name="connsiteY13" fmla="*/ 4539800 h 4788217"/>
                  <a:gd name="connsiteX14" fmla="*/ 142706 w 2504122"/>
                  <a:gd name="connsiteY14" fmla="*/ 245177 h 4788217"/>
                  <a:gd name="connsiteX15" fmla="*/ 267703 w 2504122"/>
                  <a:gd name="connsiteY15" fmla="*/ 121333 h 4788217"/>
                  <a:gd name="connsiteX16" fmla="*/ 626976 w 2504122"/>
                  <a:gd name="connsiteY16" fmla="*/ 123114 h 4788217"/>
                  <a:gd name="connsiteX17" fmla="*/ 783406 w 2504122"/>
                  <a:gd name="connsiteY17" fmla="*/ 266447 h 4788217"/>
                  <a:gd name="connsiteX18" fmla="*/ 1749746 w 2504122"/>
                  <a:gd name="connsiteY18" fmla="*/ 271266 h 4788217"/>
                  <a:gd name="connsiteX19" fmla="*/ 1907641 w 2504122"/>
                  <a:gd name="connsiteY19" fmla="*/ 129506 h 4788217"/>
                  <a:gd name="connsiteX20" fmla="*/ 2266915 w 2504122"/>
                  <a:gd name="connsiteY20" fmla="*/ 131287 h 4788217"/>
                  <a:gd name="connsiteX21" fmla="*/ 2390759 w 2504122"/>
                  <a:gd name="connsiteY21" fmla="*/ 256283 h 4788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504122" h="4788217">
                    <a:moveTo>
                      <a:pt x="2267649" y="9853"/>
                    </a:moveTo>
                    <a:lnTo>
                      <a:pt x="268332" y="4"/>
                    </a:lnTo>
                    <a:cubicBezTo>
                      <a:pt x="132857" y="-730"/>
                      <a:pt x="22005" y="108970"/>
                      <a:pt x="21377" y="244549"/>
                    </a:cubicBezTo>
                    <a:lnTo>
                      <a:pt x="3" y="4539171"/>
                    </a:lnTo>
                    <a:cubicBezTo>
                      <a:pt x="-626" y="4674750"/>
                      <a:pt x="109073" y="4785497"/>
                      <a:pt x="244548" y="4786231"/>
                    </a:cubicBezTo>
                    <a:lnTo>
                      <a:pt x="2243760" y="4796184"/>
                    </a:lnTo>
                    <a:cubicBezTo>
                      <a:pt x="2379339" y="4796813"/>
                      <a:pt x="2490086" y="4687113"/>
                      <a:pt x="2490820" y="4551639"/>
                    </a:cubicBezTo>
                    <a:lnTo>
                      <a:pt x="2512089" y="257017"/>
                    </a:lnTo>
                    <a:cubicBezTo>
                      <a:pt x="2512822" y="121333"/>
                      <a:pt x="2403123" y="10586"/>
                      <a:pt x="2267649" y="9853"/>
                    </a:cubicBezTo>
                    <a:close/>
                    <a:moveTo>
                      <a:pt x="2390759" y="256283"/>
                    </a:moveTo>
                    <a:lnTo>
                      <a:pt x="2369490" y="4550906"/>
                    </a:lnTo>
                    <a:cubicBezTo>
                      <a:pt x="2369176" y="4619534"/>
                      <a:pt x="2313016" y="4675064"/>
                      <a:pt x="2244493" y="4674750"/>
                    </a:cubicBezTo>
                    <a:lnTo>
                      <a:pt x="245281" y="4664797"/>
                    </a:lnTo>
                    <a:cubicBezTo>
                      <a:pt x="176653" y="4664482"/>
                      <a:pt x="121123" y="4608323"/>
                      <a:pt x="121437" y="4539800"/>
                    </a:cubicBezTo>
                    <a:lnTo>
                      <a:pt x="142706" y="245177"/>
                    </a:lnTo>
                    <a:cubicBezTo>
                      <a:pt x="143021" y="176550"/>
                      <a:pt x="199180" y="121019"/>
                      <a:pt x="267703" y="121333"/>
                    </a:cubicBezTo>
                    <a:lnTo>
                      <a:pt x="626976" y="123114"/>
                    </a:lnTo>
                    <a:cubicBezTo>
                      <a:pt x="634311" y="203058"/>
                      <a:pt x="701576" y="266027"/>
                      <a:pt x="783406" y="266447"/>
                    </a:cubicBezTo>
                    <a:lnTo>
                      <a:pt x="1749746" y="271266"/>
                    </a:lnTo>
                    <a:cubicBezTo>
                      <a:pt x="1831680" y="271685"/>
                      <a:pt x="1899469" y="209344"/>
                      <a:pt x="1907641" y="129506"/>
                    </a:cubicBezTo>
                    <a:lnTo>
                      <a:pt x="2266915" y="131287"/>
                    </a:lnTo>
                    <a:cubicBezTo>
                      <a:pt x="2335648" y="131601"/>
                      <a:pt x="2391178" y="187656"/>
                      <a:pt x="2390759" y="256283"/>
                    </a:cubicBezTo>
                    <a:close/>
                  </a:path>
                </a:pathLst>
              </a:custGeom>
              <a:solidFill>
                <a:srgbClr val="FFFFFF"/>
              </a:solidFill>
              <a:ln w="10444" cap="flat">
                <a:noFill/>
                <a:prstDash val="solid"/>
                <a:miter/>
              </a:ln>
            </p:spPr>
            <p:txBody>
              <a:bodyPr rtlCol="0" anchor="ctr"/>
              <a:lstStyle/>
              <a:p>
                <a:endParaRPr lang="en-ID"/>
              </a:p>
            </p:txBody>
          </p:sp>
          <p:sp>
            <p:nvSpPr>
              <p:cNvPr id="197" name="Freeform: Shape 196">
                <a:extLst>
                  <a:ext uri="{FF2B5EF4-FFF2-40B4-BE49-F238E27FC236}">
                    <a16:creationId xmlns="" xmlns:a16="http://schemas.microsoft.com/office/drawing/2014/main" id="{38D1BBCB-FEA3-471F-93FE-DE53C5858E55}"/>
                  </a:ext>
                </a:extLst>
              </p:cNvPr>
              <p:cNvSpPr/>
              <p:nvPr/>
            </p:nvSpPr>
            <p:spPr>
              <a:xfrm>
                <a:off x="4828878" y="1795873"/>
                <a:ext cx="461010" cy="62865"/>
              </a:xfrm>
              <a:custGeom>
                <a:avLst/>
                <a:gdLst>
                  <a:gd name="connsiteX0" fmla="*/ 432198 w 461010"/>
                  <a:gd name="connsiteY0" fmla="*/ 71667 h 62865"/>
                  <a:gd name="connsiteX1" fmla="*/ 31328 w 461010"/>
                  <a:gd name="connsiteY1" fmla="*/ 69676 h 62865"/>
                  <a:gd name="connsiteX2" fmla="*/ 1 w 461010"/>
                  <a:gd name="connsiteY2" fmla="*/ 38034 h 62865"/>
                  <a:gd name="connsiteX3" fmla="*/ 1 w 461010"/>
                  <a:gd name="connsiteY3" fmla="*/ 31328 h 62865"/>
                  <a:gd name="connsiteX4" fmla="*/ 31643 w 461010"/>
                  <a:gd name="connsiteY4" fmla="*/ 1 h 62865"/>
                  <a:gd name="connsiteX5" fmla="*/ 432512 w 461010"/>
                  <a:gd name="connsiteY5" fmla="*/ 1991 h 62865"/>
                  <a:gd name="connsiteX6" fmla="*/ 463840 w 461010"/>
                  <a:gd name="connsiteY6" fmla="*/ 33633 h 62865"/>
                  <a:gd name="connsiteX7" fmla="*/ 463840 w 461010"/>
                  <a:gd name="connsiteY7" fmla="*/ 40339 h 62865"/>
                  <a:gd name="connsiteX8" fmla="*/ 432198 w 461010"/>
                  <a:gd name="connsiteY8" fmla="*/ 71667 h 62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1010" h="62865">
                    <a:moveTo>
                      <a:pt x="432198" y="71667"/>
                    </a:moveTo>
                    <a:lnTo>
                      <a:pt x="31328" y="69676"/>
                    </a:lnTo>
                    <a:cubicBezTo>
                      <a:pt x="13936" y="69571"/>
                      <a:pt x="-104" y="55427"/>
                      <a:pt x="1" y="38034"/>
                    </a:cubicBezTo>
                    <a:lnTo>
                      <a:pt x="1" y="31328"/>
                    </a:lnTo>
                    <a:cubicBezTo>
                      <a:pt x="105" y="13936"/>
                      <a:pt x="14250" y="-104"/>
                      <a:pt x="31643" y="1"/>
                    </a:cubicBezTo>
                    <a:lnTo>
                      <a:pt x="432512" y="1991"/>
                    </a:lnTo>
                    <a:cubicBezTo>
                      <a:pt x="449905" y="2096"/>
                      <a:pt x="463944" y="16241"/>
                      <a:pt x="463840" y="33633"/>
                    </a:cubicBezTo>
                    <a:lnTo>
                      <a:pt x="463840" y="40339"/>
                    </a:lnTo>
                    <a:cubicBezTo>
                      <a:pt x="463735" y="57627"/>
                      <a:pt x="449590" y="71667"/>
                      <a:pt x="432198" y="71667"/>
                    </a:cubicBezTo>
                    <a:close/>
                  </a:path>
                </a:pathLst>
              </a:custGeom>
              <a:solidFill>
                <a:srgbClr val="BCBCBC"/>
              </a:solidFill>
              <a:ln w="10444" cap="flat">
                <a:noFill/>
                <a:prstDash val="solid"/>
                <a:miter/>
              </a:ln>
            </p:spPr>
            <p:txBody>
              <a:bodyPr rtlCol="0" anchor="ctr"/>
              <a:lstStyle/>
              <a:p>
                <a:endParaRPr lang="en-ID"/>
              </a:p>
            </p:txBody>
          </p:sp>
        </p:grpSp>
      </p:grpSp>
    </p:spTree>
    <p:extLst>
      <p:ext uri="{BB962C8B-B14F-4D97-AF65-F5344CB8AC3E}">
        <p14:creationId xmlns:p14="http://schemas.microsoft.com/office/powerpoint/2010/main" val="3577326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7C28F61-37F6-4681-85EF-230770365158}"/>
              </a:ext>
            </a:extLst>
          </p:cNvPr>
          <p:cNvSpPr>
            <a:spLocks noGrp="1"/>
          </p:cNvSpPr>
          <p:nvPr>
            <p:ph type="title"/>
          </p:nvPr>
        </p:nvSpPr>
        <p:spPr/>
        <p:txBody>
          <a:bodyPr/>
          <a:lstStyle/>
          <a:p>
            <a:r>
              <a:rPr lang="en-US" dirty="0"/>
              <a:t>INFOGRAPHICS </a:t>
            </a:r>
            <a:r>
              <a:rPr lang="en-US" dirty="0">
                <a:solidFill>
                  <a:srgbClr val="FF6550"/>
                </a:solidFill>
              </a:rPr>
              <a:t>NEW YEAR</a:t>
            </a:r>
            <a:endParaRPr lang="en-ID" dirty="0">
              <a:solidFill>
                <a:srgbClr val="FF6550"/>
              </a:solidFill>
            </a:endParaRPr>
          </a:p>
        </p:txBody>
      </p:sp>
      <p:sp>
        <p:nvSpPr>
          <p:cNvPr id="4" name="Slide Number Placeholder 3">
            <a:extLst>
              <a:ext uri="{FF2B5EF4-FFF2-40B4-BE49-F238E27FC236}">
                <a16:creationId xmlns="" xmlns:a16="http://schemas.microsoft.com/office/drawing/2014/main" id="{20647284-1318-4760-A6D6-6CAD817C2812}"/>
              </a:ext>
            </a:extLst>
          </p:cNvPr>
          <p:cNvSpPr>
            <a:spLocks noGrp="1"/>
          </p:cNvSpPr>
          <p:nvPr>
            <p:ph type="sldNum" sz="quarter" idx="12"/>
          </p:nvPr>
        </p:nvSpPr>
        <p:spPr/>
        <p:txBody>
          <a:bodyPr/>
          <a:lstStyle/>
          <a:p>
            <a:fld id="{3BF18BBC-6361-4F49-9499-1254AB8F4DEF}" type="slidenum">
              <a:rPr lang="en-ID" smtClean="0"/>
              <a:pPr/>
              <a:t>5</a:t>
            </a:fld>
            <a:endParaRPr lang="en-ID"/>
          </a:p>
        </p:txBody>
      </p:sp>
      <p:grpSp>
        <p:nvGrpSpPr>
          <p:cNvPr id="16" name="Group 15">
            <a:extLst>
              <a:ext uri="{FF2B5EF4-FFF2-40B4-BE49-F238E27FC236}">
                <a16:creationId xmlns="" xmlns:a16="http://schemas.microsoft.com/office/drawing/2014/main" id="{888309F7-FFC8-475C-A511-A3A5100C7940}"/>
              </a:ext>
            </a:extLst>
          </p:cNvPr>
          <p:cNvGrpSpPr/>
          <p:nvPr/>
        </p:nvGrpSpPr>
        <p:grpSpPr>
          <a:xfrm>
            <a:off x="3962015" y="1684712"/>
            <a:ext cx="4146018" cy="4141554"/>
            <a:chOff x="4150469" y="1608777"/>
            <a:chExt cx="3769106" cy="3765049"/>
          </a:xfrm>
        </p:grpSpPr>
        <p:grpSp>
          <p:nvGrpSpPr>
            <p:cNvPr id="14" name="Group 13">
              <a:extLst>
                <a:ext uri="{FF2B5EF4-FFF2-40B4-BE49-F238E27FC236}">
                  <a16:creationId xmlns="" xmlns:a16="http://schemas.microsoft.com/office/drawing/2014/main" id="{F010A42B-F842-4D18-8B49-0C6F81AAC2F4}"/>
                </a:ext>
              </a:extLst>
            </p:cNvPr>
            <p:cNvGrpSpPr/>
            <p:nvPr/>
          </p:nvGrpSpPr>
          <p:grpSpPr>
            <a:xfrm>
              <a:off x="4678662" y="2320652"/>
              <a:ext cx="2712721" cy="2341355"/>
              <a:chOff x="4632960" y="2298383"/>
              <a:chExt cx="2928166" cy="2341355"/>
            </a:xfrm>
          </p:grpSpPr>
          <p:sp>
            <p:nvSpPr>
              <p:cNvPr id="10" name="Rectangle 9">
                <a:extLst>
                  <a:ext uri="{FF2B5EF4-FFF2-40B4-BE49-F238E27FC236}">
                    <a16:creationId xmlns="" xmlns:a16="http://schemas.microsoft.com/office/drawing/2014/main" id="{C6A488B4-E377-46F2-A420-4E7DBA772B3C}"/>
                  </a:ext>
                </a:extLst>
              </p:cNvPr>
              <p:cNvSpPr/>
              <p:nvPr/>
            </p:nvSpPr>
            <p:spPr>
              <a:xfrm>
                <a:off x="4632960" y="2298383"/>
                <a:ext cx="1463040" cy="1170271"/>
              </a:xfrm>
              <a:prstGeom prst="rect">
                <a:avLst/>
              </a:prstGeom>
              <a:solidFill>
                <a:srgbClr val="844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Rectangle 10">
                <a:extLst>
                  <a:ext uri="{FF2B5EF4-FFF2-40B4-BE49-F238E27FC236}">
                    <a16:creationId xmlns="" xmlns:a16="http://schemas.microsoft.com/office/drawing/2014/main" id="{D704C3E0-0D32-40D4-AC2D-378DA694D766}"/>
                  </a:ext>
                </a:extLst>
              </p:cNvPr>
              <p:cNvSpPr/>
              <p:nvPr/>
            </p:nvSpPr>
            <p:spPr>
              <a:xfrm>
                <a:off x="6098086" y="2298383"/>
                <a:ext cx="1463040" cy="1170271"/>
              </a:xfrm>
              <a:prstGeom prst="rect">
                <a:avLst/>
              </a:prstGeom>
              <a:solidFill>
                <a:srgbClr val="01E9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 xmlns:a16="http://schemas.microsoft.com/office/drawing/2014/main" id="{C096F71D-0898-445F-A146-A141B29A8963}"/>
                  </a:ext>
                </a:extLst>
              </p:cNvPr>
              <p:cNvSpPr/>
              <p:nvPr/>
            </p:nvSpPr>
            <p:spPr>
              <a:xfrm>
                <a:off x="4632960" y="3469467"/>
                <a:ext cx="1463040" cy="1170271"/>
              </a:xfrm>
              <a:prstGeom prst="rect">
                <a:avLst/>
              </a:prstGeom>
              <a:solidFill>
                <a:srgbClr val="FE8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Rectangle 12">
                <a:extLst>
                  <a:ext uri="{FF2B5EF4-FFF2-40B4-BE49-F238E27FC236}">
                    <a16:creationId xmlns="" xmlns:a16="http://schemas.microsoft.com/office/drawing/2014/main" id="{A47865A9-9DB0-4579-B6D7-7F0DD5B1B600}"/>
                  </a:ext>
                </a:extLst>
              </p:cNvPr>
              <p:cNvSpPr/>
              <p:nvPr/>
            </p:nvSpPr>
            <p:spPr>
              <a:xfrm>
                <a:off x="6098086" y="3469467"/>
                <a:ext cx="1463040" cy="1170271"/>
              </a:xfrm>
              <a:prstGeom prst="rect">
                <a:avLst/>
              </a:prstGeom>
              <a:solidFill>
                <a:srgbClr val="FF4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 name="Group 8">
              <a:extLst>
                <a:ext uri="{FF2B5EF4-FFF2-40B4-BE49-F238E27FC236}">
                  <a16:creationId xmlns="" xmlns:a16="http://schemas.microsoft.com/office/drawing/2014/main" id="{4C5D9BCD-EE22-47D4-A938-B24D0338D984}"/>
                </a:ext>
              </a:extLst>
            </p:cNvPr>
            <p:cNvGrpSpPr/>
            <p:nvPr/>
          </p:nvGrpSpPr>
          <p:grpSpPr>
            <a:xfrm>
              <a:off x="4150469" y="1608777"/>
              <a:ext cx="3769106" cy="3765049"/>
              <a:chOff x="3738989" y="1364937"/>
              <a:chExt cx="3769106" cy="3765049"/>
            </a:xfrm>
            <a:solidFill>
              <a:srgbClr val="02FEE9"/>
            </a:solidFill>
          </p:grpSpPr>
          <p:sp>
            <p:nvSpPr>
              <p:cNvPr id="5" name="Freeform 25">
                <a:extLst>
                  <a:ext uri="{FF2B5EF4-FFF2-40B4-BE49-F238E27FC236}">
                    <a16:creationId xmlns="" xmlns:a16="http://schemas.microsoft.com/office/drawing/2014/main" id="{8A1FDC50-D73D-46A9-BDD8-FFFD55694798}"/>
                  </a:ext>
                </a:extLst>
              </p:cNvPr>
              <p:cNvSpPr>
                <a:spLocks/>
              </p:cNvSpPr>
              <p:nvPr/>
            </p:nvSpPr>
            <p:spPr bwMode="auto">
              <a:xfrm rot="5400000">
                <a:off x="5393592" y="1564623"/>
                <a:ext cx="2301582" cy="1909935"/>
              </a:xfrm>
              <a:custGeom>
                <a:avLst/>
                <a:gdLst>
                  <a:gd name="T0" fmla="*/ 2930 w 3527"/>
                  <a:gd name="T1" fmla="*/ 7 h 2926"/>
                  <a:gd name="T2" fmla="*/ 3113 w 3527"/>
                  <a:gd name="T3" fmla="*/ 30 h 2926"/>
                  <a:gd name="T4" fmla="*/ 3363 w 3527"/>
                  <a:gd name="T5" fmla="*/ 189 h 2926"/>
                  <a:gd name="T6" fmla="*/ 3507 w 3527"/>
                  <a:gd name="T7" fmla="*/ 448 h 2926"/>
                  <a:gd name="T8" fmla="*/ 3505 w 3527"/>
                  <a:gd name="T9" fmla="*/ 759 h 2926"/>
                  <a:gd name="T10" fmla="*/ 3356 w 3527"/>
                  <a:gd name="T11" fmla="*/ 1022 h 2926"/>
                  <a:gd name="T12" fmla="*/ 3124 w 3527"/>
                  <a:gd name="T13" fmla="*/ 1169 h 2926"/>
                  <a:gd name="T14" fmla="*/ 2926 w 3527"/>
                  <a:gd name="T15" fmla="*/ 1203 h 2926"/>
                  <a:gd name="T16" fmla="*/ 2514 w 3527"/>
                  <a:gd name="T17" fmla="*/ 1253 h 2926"/>
                  <a:gd name="T18" fmla="*/ 2023 w 3527"/>
                  <a:gd name="T19" fmla="*/ 1457 h 2926"/>
                  <a:gd name="T20" fmla="*/ 1623 w 3527"/>
                  <a:gd name="T21" fmla="*/ 1796 h 2926"/>
                  <a:gd name="T22" fmla="*/ 1342 w 3527"/>
                  <a:gd name="T23" fmla="*/ 2242 h 2926"/>
                  <a:gd name="T24" fmla="*/ 1209 w 3527"/>
                  <a:gd name="T25" fmla="*/ 2766 h 2926"/>
                  <a:gd name="T26" fmla="*/ 1199 w 3527"/>
                  <a:gd name="T27" fmla="*/ 2877 h 2926"/>
                  <a:gd name="T28" fmla="*/ 1190 w 3527"/>
                  <a:gd name="T29" fmla="*/ 2818 h 2926"/>
                  <a:gd name="T30" fmla="*/ 1177 w 3527"/>
                  <a:gd name="T31" fmla="*/ 2768 h 2926"/>
                  <a:gd name="T32" fmla="*/ 1160 w 3527"/>
                  <a:gd name="T33" fmla="*/ 2715 h 2926"/>
                  <a:gd name="T34" fmla="*/ 1135 w 3527"/>
                  <a:gd name="T35" fmla="*/ 2663 h 2926"/>
                  <a:gd name="T36" fmla="*/ 1108 w 3527"/>
                  <a:gd name="T37" fmla="*/ 2614 h 2926"/>
                  <a:gd name="T38" fmla="*/ 1074 w 3527"/>
                  <a:gd name="T39" fmla="*/ 2567 h 2926"/>
                  <a:gd name="T40" fmla="*/ 1051 w 3527"/>
                  <a:gd name="T41" fmla="*/ 2539 h 2926"/>
                  <a:gd name="T42" fmla="*/ 1010 w 3527"/>
                  <a:gd name="T43" fmla="*/ 2498 h 2926"/>
                  <a:gd name="T44" fmla="*/ 968 w 3527"/>
                  <a:gd name="T45" fmla="*/ 2461 h 2926"/>
                  <a:gd name="T46" fmla="*/ 920 w 3527"/>
                  <a:gd name="T47" fmla="*/ 2429 h 2926"/>
                  <a:gd name="T48" fmla="*/ 870 w 3527"/>
                  <a:gd name="T49" fmla="*/ 2400 h 2926"/>
                  <a:gd name="T50" fmla="*/ 817 w 3527"/>
                  <a:gd name="T51" fmla="*/ 2377 h 2926"/>
                  <a:gd name="T52" fmla="*/ 762 w 3527"/>
                  <a:gd name="T53" fmla="*/ 2358 h 2926"/>
                  <a:gd name="T54" fmla="*/ 703 w 3527"/>
                  <a:gd name="T55" fmla="*/ 2345 h 2926"/>
                  <a:gd name="T56" fmla="*/ 641 w 3527"/>
                  <a:gd name="T57" fmla="*/ 2338 h 2926"/>
                  <a:gd name="T58" fmla="*/ 563 w 3527"/>
                  <a:gd name="T59" fmla="*/ 2338 h 2926"/>
                  <a:gd name="T60" fmla="*/ 494 w 3527"/>
                  <a:gd name="T61" fmla="*/ 2345 h 2926"/>
                  <a:gd name="T62" fmla="*/ 439 w 3527"/>
                  <a:gd name="T63" fmla="*/ 2360 h 2926"/>
                  <a:gd name="T64" fmla="*/ 380 w 3527"/>
                  <a:gd name="T65" fmla="*/ 2379 h 2926"/>
                  <a:gd name="T66" fmla="*/ 327 w 3527"/>
                  <a:gd name="T67" fmla="*/ 2402 h 2926"/>
                  <a:gd name="T68" fmla="*/ 277 w 3527"/>
                  <a:gd name="T69" fmla="*/ 2432 h 2926"/>
                  <a:gd name="T70" fmla="*/ 229 w 3527"/>
                  <a:gd name="T71" fmla="*/ 2466 h 2926"/>
                  <a:gd name="T72" fmla="*/ 185 w 3527"/>
                  <a:gd name="T73" fmla="*/ 2503 h 2926"/>
                  <a:gd name="T74" fmla="*/ 146 w 3527"/>
                  <a:gd name="T75" fmla="*/ 2546 h 2926"/>
                  <a:gd name="T76" fmla="*/ 110 w 3527"/>
                  <a:gd name="T77" fmla="*/ 2591 h 2926"/>
                  <a:gd name="T78" fmla="*/ 78 w 3527"/>
                  <a:gd name="T79" fmla="*/ 2640 h 2926"/>
                  <a:gd name="T80" fmla="*/ 53 w 3527"/>
                  <a:gd name="T81" fmla="*/ 2692 h 2926"/>
                  <a:gd name="T82" fmla="*/ 32 w 3527"/>
                  <a:gd name="T83" fmla="*/ 2745 h 2926"/>
                  <a:gd name="T84" fmla="*/ 16 w 3527"/>
                  <a:gd name="T85" fmla="*/ 2802 h 2926"/>
                  <a:gd name="T86" fmla="*/ 5 w 3527"/>
                  <a:gd name="T87" fmla="*/ 2861 h 2926"/>
                  <a:gd name="T88" fmla="*/ 0 w 3527"/>
                  <a:gd name="T89" fmla="*/ 2921 h 2926"/>
                  <a:gd name="T90" fmla="*/ 21 w 3527"/>
                  <a:gd name="T91" fmla="*/ 2573 h 2926"/>
                  <a:gd name="T92" fmla="*/ 183 w 3527"/>
                  <a:gd name="T93" fmla="*/ 1907 h 2926"/>
                  <a:gd name="T94" fmla="*/ 488 w 3527"/>
                  <a:gd name="T95" fmla="*/ 1310 h 2926"/>
                  <a:gd name="T96" fmla="*/ 916 w 3527"/>
                  <a:gd name="T97" fmla="*/ 800 h 2926"/>
                  <a:gd name="T98" fmla="*/ 1449 w 3527"/>
                  <a:gd name="T99" fmla="*/ 402 h 2926"/>
                  <a:gd name="T100" fmla="*/ 2065 w 3527"/>
                  <a:gd name="T101" fmla="*/ 130 h 2926"/>
                  <a:gd name="T102" fmla="*/ 2747 w 3527"/>
                  <a:gd name="T103" fmla="*/ 7 h 2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527" h="2926">
                    <a:moveTo>
                      <a:pt x="2925" y="0"/>
                    </a:moveTo>
                    <a:lnTo>
                      <a:pt x="2926" y="2"/>
                    </a:lnTo>
                    <a:lnTo>
                      <a:pt x="2926" y="2"/>
                    </a:lnTo>
                    <a:lnTo>
                      <a:pt x="2930" y="7"/>
                    </a:lnTo>
                    <a:lnTo>
                      <a:pt x="2930" y="2"/>
                    </a:lnTo>
                    <a:lnTo>
                      <a:pt x="2962" y="2"/>
                    </a:lnTo>
                    <a:lnTo>
                      <a:pt x="3038" y="11"/>
                    </a:lnTo>
                    <a:lnTo>
                      <a:pt x="3113" y="30"/>
                    </a:lnTo>
                    <a:lnTo>
                      <a:pt x="3182" y="59"/>
                    </a:lnTo>
                    <a:lnTo>
                      <a:pt x="3248" y="94"/>
                    </a:lnTo>
                    <a:lnTo>
                      <a:pt x="3308" y="139"/>
                    </a:lnTo>
                    <a:lnTo>
                      <a:pt x="3363" y="189"/>
                    </a:lnTo>
                    <a:lnTo>
                      <a:pt x="3409" y="245"/>
                    </a:lnTo>
                    <a:lnTo>
                      <a:pt x="3450" y="308"/>
                    </a:lnTo>
                    <a:lnTo>
                      <a:pt x="3482" y="375"/>
                    </a:lnTo>
                    <a:lnTo>
                      <a:pt x="3507" y="448"/>
                    </a:lnTo>
                    <a:lnTo>
                      <a:pt x="3521" y="523"/>
                    </a:lnTo>
                    <a:lnTo>
                      <a:pt x="3527" y="603"/>
                    </a:lnTo>
                    <a:lnTo>
                      <a:pt x="3521" y="682"/>
                    </a:lnTo>
                    <a:lnTo>
                      <a:pt x="3505" y="759"/>
                    </a:lnTo>
                    <a:lnTo>
                      <a:pt x="3480" y="832"/>
                    </a:lnTo>
                    <a:lnTo>
                      <a:pt x="3447" y="901"/>
                    </a:lnTo>
                    <a:lnTo>
                      <a:pt x="3406" y="963"/>
                    </a:lnTo>
                    <a:lnTo>
                      <a:pt x="3356" y="1022"/>
                    </a:lnTo>
                    <a:lnTo>
                      <a:pt x="3299" y="1072"/>
                    </a:lnTo>
                    <a:lnTo>
                      <a:pt x="3246" y="1111"/>
                    </a:lnTo>
                    <a:lnTo>
                      <a:pt x="3186" y="1144"/>
                    </a:lnTo>
                    <a:lnTo>
                      <a:pt x="3124" y="1169"/>
                    </a:lnTo>
                    <a:lnTo>
                      <a:pt x="3058" y="1189"/>
                    </a:lnTo>
                    <a:lnTo>
                      <a:pt x="2930" y="1201"/>
                    </a:lnTo>
                    <a:lnTo>
                      <a:pt x="2930" y="1198"/>
                    </a:lnTo>
                    <a:lnTo>
                      <a:pt x="2926" y="1203"/>
                    </a:lnTo>
                    <a:lnTo>
                      <a:pt x="2926" y="1203"/>
                    </a:lnTo>
                    <a:lnTo>
                      <a:pt x="2786" y="1208"/>
                    </a:lnTo>
                    <a:lnTo>
                      <a:pt x="2648" y="1224"/>
                    </a:lnTo>
                    <a:lnTo>
                      <a:pt x="2514" y="1253"/>
                    </a:lnTo>
                    <a:lnTo>
                      <a:pt x="2385" y="1290"/>
                    </a:lnTo>
                    <a:lnTo>
                      <a:pt x="2259" y="1336"/>
                    </a:lnTo>
                    <a:lnTo>
                      <a:pt x="2138" y="1393"/>
                    </a:lnTo>
                    <a:lnTo>
                      <a:pt x="2023" y="1457"/>
                    </a:lnTo>
                    <a:lnTo>
                      <a:pt x="1914" y="1530"/>
                    </a:lnTo>
                    <a:lnTo>
                      <a:pt x="1809" y="1612"/>
                    </a:lnTo>
                    <a:lnTo>
                      <a:pt x="1714" y="1700"/>
                    </a:lnTo>
                    <a:lnTo>
                      <a:pt x="1623" y="1796"/>
                    </a:lnTo>
                    <a:lnTo>
                      <a:pt x="1541" y="1899"/>
                    </a:lnTo>
                    <a:lnTo>
                      <a:pt x="1467" y="2008"/>
                    </a:lnTo>
                    <a:lnTo>
                      <a:pt x="1399" y="2123"/>
                    </a:lnTo>
                    <a:lnTo>
                      <a:pt x="1342" y="2242"/>
                    </a:lnTo>
                    <a:lnTo>
                      <a:pt x="1295" y="2367"/>
                    </a:lnTo>
                    <a:lnTo>
                      <a:pt x="1255" y="2496"/>
                    </a:lnTo>
                    <a:lnTo>
                      <a:pt x="1227" y="2630"/>
                    </a:lnTo>
                    <a:lnTo>
                      <a:pt x="1209" y="2766"/>
                    </a:lnTo>
                    <a:lnTo>
                      <a:pt x="1200" y="2907"/>
                    </a:lnTo>
                    <a:lnTo>
                      <a:pt x="1200" y="2907"/>
                    </a:lnTo>
                    <a:lnTo>
                      <a:pt x="1199" y="2880"/>
                    </a:lnTo>
                    <a:lnTo>
                      <a:pt x="1199" y="2877"/>
                    </a:lnTo>
                    <a:lnTo>
                      <a:pt x="1195" y="2852"/>
                    </a:lnTo>
                    <a:lnTo>
                      <a:pt x="1195" y="2846"/>
                    </a:lnTo>
                    <a:lnTo>
                      <a:pt x="1192" y="2823"/>
                    </a:lnTo>
                    <a:lnTo>
                      <a:pt x="1190" y="2818"/>
                    </a:lnTo>
                    <a:lnTo>
                      <a:pt x="1188" y="2809"/>
                    </a:lnTo>
                    <a:lnTo>
                      <a:pt x="1184" y="2795"/>
                    </a:lnTo>
                    <a:lnTo>
                      <a:pt x="1183" y="2790"/>
                    </a:lnTo>
                    <a:lnTo>
                      <a:pt x="1177" y="2768"/>
                    </a:lnTo>
                    <a:lnTo>
                      <a:pt x="1176" y="2761"/>
                    </a:lnTo>
                    <a:lnTo>
                      <a:pt x="1168" y="2740"/>
                    </a:lnTo>
                    <a:lnTo>
                      <a:pt x="1167" y="2734"/>
                    </a:lnTo>
                    <a:lnTo>
                      <a:pt x="1160" y="2715"/>
                    </a:lnTo>
                    <a:lnTo>
                      <a:pt x="1156" y="2706"/>
                    </a:lnTo>
                    <a:lnTo>
                      <a:pt x="1147" y="2688"/>
                    </a:lnTo>
                    <a:lnTo>
                      <a:pt x="1144" y="2681"/>
                    </a:lnTo>
                    <a:lnTo>
                      <a:pt x="1135" y="2663"/>
                    </a:lnTo>
                    <a:lnTo>
                      <a:pt x="1131" y="2655"/>
                    </a:lnTo>
                    <a:lnTo>
                      <a:pt x="1122" y="2639"/>
                    </a:lnTo>
                    <a:lnTo>
                      <a:pt x="1117" y="2630"/>
                    </a:lnTo>
                    <a:lnTo>
                      <a:pt x="1108" y="2614"/>
                    </a:lnTo>
                    <a:lnTo>
                      <a:pt x="1103" y="2607"/>
                    </a:lnTo>
                    <a:lnTo>
                      <a:pt x="1092" y="2591"/>
                    </a:lnTo>
                    <a:lnTo>
                      <a:pt x="1087" y="2583"/>
                    </a:lnTo>
                    <a:lnTo>
                      <a:pt x="1074" y="2567"/>
                    </a:lnTo>
                    <a:lnTo>
                      <a:pt x="1069" y="2560"/>
                    </a:lnTo>
                    <a:lnTo>
                      <a:pt x="1069" y="2560"/>
                    </a:lnTo>
                    <a:lnTo>
                      <a:pt x="1057" y="2546"/>
                    </a:lnTo>
                    <a:lnTo>
                      <a:pt x="1051" y="2539"/>
                    </a:lnTo>
                    <a:lnTo>
                      <a:pt x="1039" y="2525"/>
                    </a:lnTo>
                    <a:lnTo>
                      <a:pt x="1032" y="2518"/>
                    </a:lnTo>
                    <a:lnTo>
                      <a:pt x="1019" y="2505"/>
                    </a:lnTo>
                    <a:lnTo>
                      <a:pt x="1010" y="2498"/>
                    </a:lnTo>
                    <a:lnTo>
                      <a:pt x="998" y="2486"/>
                    </a:lnTo>
                    <a:lnTo>
                      <a:pt x="989" y="2479"/>
                    </a:lnTo>
                    <a:lnTo>
                      <a:pt x="977" y="2468"/>
                    </a:lnTo>
                    <a:lnTo>
                      <a:pt x="968" y="2461"/>
                    </a:lnTo>
                    <a:lnTo>
                      <a:pt x="954" y="2452"/>
                    </a:lnTo>
                    <a:lnTo>
                      <a:pt x="945" y="2445"/>
                    </a:lnTo>
                    <a:lnTo>
                      <a:pt x="930" y="2434"/>
                    </a:lnTo>
                    <a:lnTo>
                      <a:pt x="920" y="2429"/>
                    </a:lnTo>
                    <a:lnTo>
                      <a:pt x="907" y="2420"/>
                    </a:lnTo>
                    <a:lnTo>
                      <a:pt x="895" y="2413"/>
                    </a:lnTo>
                    <a:lnTo>
                      <a:pt x="883" y="2406"/>
                    </a:lnTo>
                    <a:lnTo>
                      <a:pt x="870" y="2400"/>
                    </a:lnTo>
                    <a:lnTo>
                      <a:pt x="858" y="2393"/>
                    </a:lnTo>
                    <a:lnTo>
                      <a:pt x="843" y="2388"/>
                    </a:lnTo>
                    <a:lnTo>
                      <a:pt x="831" y="2381"/>
                    </a:lnTo>
                    <a:lnTo>
                      <a:pt x="817" y="2377"/>
                    </a:lnTo>
                    <a:lnTo>
                      <a:pt x="804" y="2372"/>
                    </a:lnTo>
                    <a:lnTo>
                      <a:pt x="790" y="2367"/>
                    </a:lnTo>
                    <a:lnTo>
                      <a:pt x="776" y="2363"/>
                    </a:lnTo>
                    <a:lnTo>
                      <a:pt x="762" y="2358"/>
                    </a:lnTo>
                    <a:lnTo>
                      <a:pt x="749" y="2354"/>
                    </a:lnTo>
                    <a:lnTo>
                      <a:pt x="733" y="2351"/>
                    </a:lnTo>
                    <a:lnTo>
                      <a:pt x="719" y="2347"/>
                    </a:lnTo>
                    <a:lnTo>
                      <a:pt x="703" y="2345"/>
                    </a:lnTo>
                    <a:lnTo>
                      <a:pt x="691" y="2344"/>
                    </a:lnTo>
                    <a:lnTo>
                      <a:pt x="673" y="2340"/>
                    </a:lnTo>
                    <a:lnTo>
                      <a:pt x="661" y="2338"/>
                    </a:lnTo>
                    <a:lnTo>
                      <a:pt x="641" y="2338"/>
                    </a:lnTo>
                    <a:lnTo>
                      <a:pt x="632" y="2336"/>
                    </a:lnTo>
                    <a:lnTo>
                      <a:pt x="600" y="2336"/>
                    </a:lnTo>
                    <a:lnTo>
                      <a:pt x="570" y="2336"/>
                    </a:lnTo>
                    <a:lnTo>
                      <a:pt x="563" y="2338"/>
                    </a:lnTo>
                    <a:lnTo>
                      <a:pt x="540" y="2340"/>
                    </a:lnTo>
                    <a:lnTo>
                      <a:pt x="526" y="2342"/>
                    </a:lnTo>
                    <a:lnTo>
                      <a:pt x="510" y="2344"/>
                    </a:lnTo>
                    <a:lnTo>
                      <a:pt x="494" y="2345"/>
                    </a:lnTo>
                    <a:lnTo>
                      <a:pt x="481" y="2349"/>
                    </a:lnTo>
                    <a:lnTo>
                      <a:pt x="465" y="2351"/>
                    </a:lnTo>
                    <a:lnTo>
                      <a:pt x="453" y="2354"/>
                    </a:lnTo>
                    <a:lnTo>
                      <a:pt x="439" y="2360"/>
                    </a:lnTo>
                    <a:lnTo>
                      <a:pt x="424" y="2363"/>
                    </a:lnTo>
                    <a:lnTo>
                      <a:pt x="408" y="2368"/>
                    </a:lnTo>
                    <a:lnTo>
                      <a:pt x="396" y="2372"/>
                    </a:lnTo>
                    <a:lnTo>
                      <a:pt x="380" y="2379"/>
                    </a:lnTo>
                    <a:lnTo>
                      <a:pt x="369" y="2383"/>
                    </a:lnTo>
                    <a:lnTo>
                      <a:pt x="352" y="2390"/>
                    </a:lnTo>
                    <a:lnTo>
                      <a:pt x="343" y="2395"/>
                    </a:lnTo>
                    <a:lnTo>
                      <a:pt x="327" y="2402"/>
                    </a:lnTo>
                    <a:lnTo>
                      <a:pt x="316" y="2408"/>
                    </a:lnTo>
                    <a:lnTo>
                      <a:pt x="300" y="2416"/>
                    </a:lnTo>
                    <a:lnTo>
                      <a:pt x="291" y="2422"/>
                    </a:lnTo>
                    <a:lnTo>
                      <a:pt x="277" y="2432"/>
                    </a:lnTo>
                    <a:lnTo>
                      <a:pt x="268" y="2438"/>
                    </a:lnTo>
                    <a:lnTo>
                      <a:pt x="252" y="2448"/>
                    </a:lnTo>
                    <a:lnTo>
                      <a:pt x="245" y="2454"/>
                    </a:lnTo>
                    <a:lnTo>
                      <a:pt x="229" y="2466"/>
                    </a:lnTo>
                    <a:lnTo>
                      <a:pt x="222" y="2472"/>
                    </a:lnTo>
                    <a:lnTo>
                      <a:pt x="206" y="2484"/>
                    </a:lnTo>
                    <a:lnTo>
                      <a:pt x="201" y="2489"/>
                    </a:lnTo>
                    <a:lnTo>
                      <a:pt x="185" y="2503"/>
                    </a:lnTo>
                    <a:lnTo>
                      <a:pt x="179" y="2509"/>
                    </a:lnTo>
                    <a:lnTo>
                      <a:pt x="165" y="2525"/>
                    </a:lnTo>
                    <a:lnTo>
                      <a:pt x="160" y="2530"/>
                    </a:lnTo>
                    <a:lnTo>
                      <a:pt x="146" y="2546"/>
                    </a:lnTo>
                    <a:lnTo>
                      <a:pt x="140" y="2551"/>
                    </a:lnTo>
                    <a:lnTo>
                      <a:pt x="128" y="2567"/>
                    </a:lnTo>
                    <a:lnTo>
                      <a:pt x="123" y="2573"/>
                    </a:lnTo>
                    <a:lnTo>
                      <a:pt x="110" y="2591"/>
                    </a:lnTo>
                    <a:lnTo>
                      <a:pt x="107" y="2596"/>
                    </a:lnTo>
                    <a:lnTo>
                      <a:pt x="94" y="2615"/>
                    </a:lnTo>
                    <a:lnTo>
                      <a:pt x="91" y="2621"/>
                    </a:lnTo>
                    <a:lnTo>
                      <a:pt x="78" y="2640"/>
                    </a:lnTo>
                    <a:lnTo>
                      <a:pt x="76" y="2646"/>
                    </a:lnTo>
                    <a:lnTo>
                      <a:pt x="66" y="2665"/>
                    </a:lnTo>
                    <a:lnTo>
                      <a:pt x="62" y="2671"/>
                    </a:lnTo>
                    <a:lnTo>
                      <a:pt x="53" y="2692"/>
                    </a:lnTo>
                    <a:lnTo>
                      <a:pt x="50" y="2697"/>
                    </a:lnTo>
                    <a:lnTo>
                      <a:pt x="41" y="2718"/>
                    </a:lnTo>
                    <a:lnTo>
                      <a:pt x="39" y="2724"/>
                    </a:lnTo>
                    <a:lnTo>
                      <a:pt x="32" y="2745"/>
                    </a:lnTo>
                    <a:lnTo>
                      <a:pt x="30" y="2752"/>
                    </a:lnTo>
                    <a:lnTo>
                      <a:pt x="23" y="2774"/>
                    </a:lnTo>
                    <a:lnTo>
                      <a:pt x="21" y="2781"/>
                    </a:lnTo>
                    <a:lnTo>
                      <a:pt x="16" y="2802"/>
                    </a:lnTo>
                    <a:lnTo>
                      <a:pt x="14" y="2809"/>
                    </a:lnTo>
                    <a:lnTo>
                      <a:pt x="9" y="2830"/>
                    </a:lnTo>
                    <a:lnTo>
                      <a:pt x="9" y="2838"/>
                    </a:lnTo>
                    <a:lnTo>
                      <a:pt x="5" y="2861"/>
                    </a:lnTo>
                    <a:lnTo>
                      <a:pt x="4" y="2868"/>
                    </a:lnTo>
                    <a:lnTo>
                      <a:pt x="2" y="2891"/>
                    </a:lnTo>
                    <a:lnTo>
                      <a:pt x="2" y="2898"/>
                    </a:lnTo>
                    <a:lnTo>
                      <a:pt x="0" y="2921"/>
                    </a:lnTo>
                    <a:lnTo>
                      <a:pt x="0" y="2926"/>
                    </a:lnTo>
                    <a:lnTo>
                      <a:pt x="0" y="2926"/>
                    </a:lnTo>
                    <a:lnTo>
                      <a:pt x="5" y="2749"/>
                    </a:lnTo>
                    <a:lnTo>
                      <a:pt x="21" y="2573"/>
                    </a:lnTo>
                    <a:lnTo>
                      <a:pt x="48" y="2400"/>
                    </a:lnTo>
                    <a:lnTo>
                      <a:pt x="83" y="2232"/>
                    </a:lnTo>
                    <a:lnTo>
                      <a:pt x="128" y="2068"/>
                    </a:lnTo>
                    <a:lnTo>
                      <a:pt x="183" y="1907"/>
                    </a:lnTo>
                    <a:lnTo>
                      <a:pt x="247" y="1750"/>
                    </a:lnTo>
                    <a:lnTo>
                      <a:pt x="320" y="1597"/>
                    </a:lnTo>
                    <a:lnTo>
                      <a:pt x="400" y="1450"/>
                    </a:lnTo>
                    <a:lnTo>
                      <a:pt x="488" y="1310"/>
                    </a:lnTo>
                    <a:lnTo>
                      <a:pt x="584" y="1173"/>
                    </a:lnTo>
                    <a:lnTo>
                      <a:pt x="689" y="1043"/>
                    </a:lnTo>
                    <a:lnTo>
                      <a:pt x="799" y="919"/>
                    </a:lnTo>
                    <a:lnTo>
                      <a:pt x="916" y="800"/>
                    </a:lnTo>
                    <a:lnTo>
                      <a:pt x="1041" y="690"/>
                    </a:lnTo>
                    <a:lnTo>
                      <a:pt x="1170" y="587"/>
                    </a:lnTo>
                    <a:lnTo>
                      <a:pt x="1307" y="489"/>
                    </a:lnTo>
                    <a:lnTo>
                      <a:pt x="1449" y="402"/>
                    </a:lnTo>
                    <a:lnTo>
                      <a:pt x="1596" y="320"/>
                    </a:lnTo>
                    <a:lnTo>
                      <a:pt x="1747" y="249"/>
                    </a:lnTo>
                    <a:lnTo>
                      <a:pt x="1904" y="185"/>
                    </a:lnTo>
                    <a:lnTo>
                      <a:pt x="2065" y="130"/>
                    </a:lnTo>
                    <a:lnTo>
                      <a:pt x="2230" y="84"/>
                    </a:lnTo>
                    <a:lnTo>
                      <a:pt x="2399" y="48"/>
                    </a:lnTo>
                    <a:lnTo>
                      <a:pt x="2571" y="22"/>
                    </a:lnTo>
                    <a:lnTo>
                      <a:pt x="2747" y="7"/>
                    </a:lnTo>
                    <a:lnTo>
                      <a:pt x="292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1218987"/>
                <a:endParaRPr lang="en-US" sz="1600">
                  <a:solidFill>
                    <a:prstClr val="black"/>
                  </a:solidFill>
                  <a:latin typeface="Libre Franklin Thin"/>
                  <a:cs typeface="Arial" panose="020B0604020202020204" pitchFamily="34" charset="0"/>
                </a:endParaRPr>
              </a:p>
            </p:txBody>
          </p:sp>
          <p:sp>
            <p:nvSpPr>
              <p:cNvPr id="6" name="Freeform 10">
                <a:extLst>
                  <a:ext uri="{FF2B5EF4-FFF2-40B4-BE49-F238E27FC236}">
                    <a16:creationId xmlns="" xmlns:a16="http://schemas.microsoft.com/office/drawing/2014/main" id="{7A729EB8-C7E7-45F3-9B3F-3A70C3B4E9AE}"/>
                  </a:ext>
                </a:extLst>
              </p:cNvPr>
              <p:cNvSpPr>
                <a:spLocks/>
              </p:cNvSpPr>
              <p:nvPr/>
            </p:nvSpPr>
            <p:spPr bwMode="auto">
              <a:xfrm>
                <a:off x="3738989" y="2832321"/>
                <a:ext cx="1908629" cy="2297665"/>
              </a:xfrm>
              <a:custGeom>
                <a:avLst/>
                <a:gdLst>
                  <a:gd name="T0" fmla="*/ 661 w 2925"/>
                  <a:gd name="T1" fmla="*/ 2 h 3520"/>
                  <a:gd name="T2" fmla="*/ 719 w 2925"/>
                  <a:gd name="T3" fmla="*/ 11 h 3520"/>
                  <a:gd name="T4" fmla="*/ 776 w 2925"/>
                  <a:gd name="T5" fmla="*/ 27 h 3520"/>
                  <a:gd name="T6" fmla="*/ 831 w 2925"/>
                  <a:gd name="T7" fmla="*/ 45 h 3520"/>
                  <a:gd name="T8" fmla="*/ 883 w 2925"/>
                  <a:gd name="T9" fmla="*/ 70 h 3520"/>
                  <a:gd name="T10" fmla="*/ 930 w 2925"/>
                  <a:gd name="T11" fmla="*/ 98 h 3520"/>
                  <a:gd name="T12" fmla="*/ 977 w 2925"/>
                  <a:gd name="T13" fmla="*/ 132 h 3520"/>
                  <a:gd name="T14" fmla="*/ 1019 w 2925"/>
                  <a:gd name="T15" fmla="*/ 169 h 3520"/>
                  <a:gd name="T16" fmla="*/ 1057 w 2925"/>
                  <a:gd name="T17" fmla="*/ 210 h 3520"/>
                  <a:gd name="T18" fmla="*/ 1087 w 2925"/>
                  <a:gd name="T19" fmla="*/ 247 h 3520"/>
                  <a:gd name="T20" fmla="*/ 1117 w 2925"/>
                  <a:gd name="T21" fmla="*/ 294 h 3520"/>
                  <a:gd name="T22" fmla="*/ 1144 w 2925"/>
                  <a:gd name="T23" fmla="*/ 345 h 3520"/>
                  <a:gd name="T24" fmla="*/ 1167 w 2925"/>
                  <a:gd name="T25" fmla="*/ 398 h 3520"/>
                  <a:gd name="T26" fmla="*/ 1183 w 2925"/>
                  <a:gd name="T27" fmla="*/ 454 h 3520"/>
                  <a:gd name="T28" fmla="*/ 1202 w 2925"/>
                  <a:gd name="T29" fmla="*/ 592 h 3520"/>
                  <a:gd name="T30" fmla="*/ 1223 w 2925"/>
                  <a:gd name="T31" fmla="*/ 875 h 3520"/>
                  <a:gd name="T32" fmla="*/ 1392 w 2925"/>
                  <a:gd name="T33" fmla="*/ 1383 h 3520"/>
                  <a:gd name="T34" fmla="*/ 1701 w 2925"/>
                  <a:gd name="T35" fmla="*/ 1807 h 3520"/>
                  <a:gd name="T36" fmla="*/ 2122 w 2925"/>
                  <a:gd name="T37" fmla="*/ 2120 h 3520"/>
                  <a:gd name="T38" fmla="*/ 2628 w 2925"/>
                  <a:gd name="T39" fmla="*/ 2292 h 3520"/>
                  <a:gd name="T40" fmla="*/ 2807 w 2925"/>
                  <a:gd name="T41" fmla="*/ 2331 h 3520"/>
                  <a:gd name="T42" fmla="*/ 2559 w 2925"/>
                  <a:gd name="T43" fmla="*/ 2450 h 3520"/>
                  <a:gd name="T44" fmla="*/ 2380 w 2925"/>
                  <a:gd name="T45" fmla="*/ 2689 h 3520"/>
                  <a:gd name="T46" fmla="*/ 2339 w 2925"/>
                  <a:gd name="T47" fmla="*/ 2999 h 3520"/>
                  <a:gd name="T48" fmla="*/ 2458 w 2925"/>
                  <a:gd name="T49" fmla="*/ 3282 h 3520"/>
                  <a:gd name="T50" fmla="*/ 2696 w 2925"/>
                  <a:gd name="T51" fmla="*/ 3468 h 3520"/>
                  <a:gd name="T52" fmla="*/ 2925 w 2925"/>
                  <a:gd name="T53" fmla="*/ 3520 h 3520"/>
                  <a:gd name="T54" fmla="*/ 2230 w 2925"/>
                  <a:gd name="T55" fmla="*/ 3436 h 3520"/>
                  <a:gd name="T56" fmla="*/ 1596 w 2925"/>
                  <a:gd name="T57" fmla="*/ 3200 h 3520"/>
                  <a:gd name="T58" fmla="*/ 1042 w 2925"/>
                  <a:gd name="T59" fmla="*/ 2832 h 3520"/>
                  <a:gd name="T60" fmla="*/ 586 w 2925"/>
                  <a:gd name="T61" fmla="*/ 2349 h 3520"/>
                  <a:gd name="T62" fmla="*/ 249 w 2925"/>
                  <a:gd name="T63" fmla="*/ 1774 h 3520"/>
                  <a:gd name="T64" fmla="*/ 48 w 2925"/>
                  <a:gd name="T65" fmla="*/ 1122 h 3520"/>
                  <a:gd name="T66" fmla="*/ 0 w 2925"/>
                  <a:gd name="T67" fmla="*/ 597 h 3520"/>
                  <a:gd name="T68" fmla="*/ 0 w 2925"/>
                  <a:gd name="T69" fmla="*/ 585 h 3520"/>
                  <a:gd name="T70" fmla="*/ 5 w 2925"/>
                  <a:gd name="T71" fmla="*/ 525 h 3520"/>
                  <a:gd name="T72" fmla="*/ 16 w 2925"/>
                  <a:gd name="T73" fmla="*/ 466 h 3520"/>
                  <a:gd name="T74" fmla="*/ 32 w 2925"/>
                  <a:gd name="T75" fmla="*/ 409 h 3520"/>
                  <a:gd name="T76" fmla="*/ 53 w 2925"/>
                  <a:gd name="T77" fmla="*/ 356 h 3520"/>
                  <a:gd name="T78" fmla="*/ 78 w 2925"/>
                  <a:gd name="T79" fmla="*/ 304 h 3520"/>
                  <a:gd name="T80" fmla="*/ 110 w 2925"/>
                  <a:gd name="T81" fmla="*/ 255 h 3520"/>
                  <a:gd name="T82" fmla="*/ 146 w 2925"/>
                  <a:gd name="T83" fmla="*/ 210 h 3520"/>
                  <a:gd name="T84" fmla="*/ 185 w 2925"/>
                  <a:gd name="T85" fmla="*/ 167 h 3520"/>
                  <a:gd name="T86" fmla="*/ 229 w 2925"/>
                  <a:gd name="T87" fmla="*/ 130 h 3520"/>
                  <a:gd name="T88" fmla="*/ 277 w 2925"/>
                  <a:gd name="T89" fmla="*/ 96 h 3520"/>
                  <a:gd name="T90" fmla="*/ 327 w 2925"/>
                  <a:gd name="T91" fmla="*/ 66 h 3520"/>
                  <a:gd name="T92" fmla="*/ 380 w 2925"/>
                  <a:gd name="T93" fmla="*/ 43 h 3520"/>
                  <a:gd name="T94" fmla="*/ 439 w 2925"/>
                  <a:gd name="T95" fmla="*/ 24 h 3520"/>
                  <a:gd name="T96" fmla="*/ 494 w 2925"/>
                  <a:gd name="T97" fmla="*/ 9 h 3520"/>
                  <a:gd name="T98" fmla="*/ 563 w 2925"/>
                  <a:gd name="T99" fmla="*/ 2 h 3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25" h="3520">
                    <a:moveTo>
                      <a:pt x="600" y="0"/>
                    </a:moveTo>
                    <a:lnTo>
                      <a:pt x="632" y="0"/>
                    </a:lnTo>
                    <a:lnTo>
                      <a:pt x="641" y="2"/>
                    </a:lnTo>
                    <a:lnTo>
                      <a:pt x="661" y="2"/>
                    </a:lnTo>
                    <a:lnTo>
                      <a:pt x="673" y="4"/>
                    </a:lnTo>
                    <a:lnTo>
                      <a:pt x="691" y="8"/>
                    </a:lnTo>
                    <a:lnTo>
                      <a:pt x="703" y="9"/>
                    </a:lnTo>
                    <a:lnTo>
                      <a:pt x="719" y="11"/>
                    </a:lnTo>
                    <a:lnTo>
                      <a:pt x="733" y="15"/>
                    </a:lnTo>
                    <a:lnTo>
                      <a:pt x="749" y="18"/>
                    </a:lnTo>
                    <a:lnTo>
                      <a:pt x="762" y="22"/>
                    </a:lnTo>
                    <a:lnTo>
                      <a:pt x="776" y="27"/>
                    </a:lnTo>
                    <a:lnTo>
                      <a:pt x="790" y="31"/>
                    </a:lnTo>
                    <a:lnTo>
                      <a:pt x="804" y="36"/>
                    </a:lnTo>
                    <a:lnTo>
                      <a:pt x="817" y="41"/>
                    </a:lnTo>
                    <a:lnTo>
                      <a:pt x="831" y="45"/>
                    </a:lnTo>
                    <a:lnTo>
                      <a:pt x="843" y="52"/>
                    </a:lnTo>
                    <a:lnTo>
                      <a:pt x="858" y="57"/>
                    </a:lnTo>
                    <a:lnTo>
                      <a:pt x="870" y="64"/>
                    </a:lnTo>
                    <a:lnTo>
                      <a:pt x="883" y="70"/>
                    </a:lnTo>
                    <a:lnTo>
                      <a:pt x="895" y="77"/>
                    </a:lnTo>
                    <a:lnTo>
                      <a:pt x="907" y="84"/>
                    </a:lnTo>
                    <a:lnTo>
                      <a:pt x="920" y="93"/>
                    </a:lnTo>
                    <a:lnTo>
                      <a:pt x="930" y="98"/>
                    </a:lnTo>
                    <a:lnTo>
                      <a:pt x="945" y="109"/>
                    </a:lnTo>
                    <a:lnTo>
                      <a:pt x="954" y="116"/>
                    </a:lnTo>
                    <a:lnTo>
                      <a:pt x="968" y="125"/>
                    </a:lnTo>
                    <a:lnTo>
                      <a:pt x="977" y="132"/>
                    </a:lnTo>
                    <a:lnTo>
                      <a:pt x="989" y="143"/>
                    </a:lnTo>
                    <a:lnTo>
                      <a:pt x="998" y="150"/>
                    </a:lnTo>
                    <a:lnTo>
                      <a:pt x="1010" y="162"/>
                    </a:lnTo>
                    <a:lnTo>
                      <a:pt x="1019" y="169"/>
                    </a:lnTo>
                    <a:lnTo>
                      <a:pt x="1032" y="182"/>
                    </a:lnTo>
                    <a:lnTo>
                      <a:pt x="1039" y="189"/>
                    </a:lnTo>
                    <a:lnTo>
                      <a:pt x="1051" y="203"/>
                    </a:lnTo>
                    <a:lnTo>
                      <a:pt x="1057" y="210"/>
                    </a:lnTo>
                    <a:lnTo>
                      <a:pt x="1069" y="224"/>
                    </a:lnTo>
                    <a:lnTo>
                      <a:pt x="1069" y="224"/>
                    </a:lnTo>
                    <a:lnTo>
                      <a:pt x="1074" y="231"/>
                    </a:lnTo>
                    <a:lnTo>
                      <a:pt x="1087" y="247"/>
                    </a:lnTo>
                    <a:lnTo>
                      <a:pt x="1092" y="255"/>
                    </a:lnTo>
                    <a:lnTo>
                      <a:pt x="1103" y="271"/>
                    </a:lnTo>
                    <a:lnTo>
                      <a:pt x="1108" y="278"/>
                    </a:lnTo>
                    <a:lnTo>
                      <a:pt x="1117" y="294"/>
                    </a:lnTo>
                    <a:lnTo>
                      <a:pt x="1122" y="303"/>
                    </a:lnTo>
                    <a:lnTo>
                      <a:pt x="1131" y="319"/>
                    </a:lnTo>
                    <a:lnTo>
                      <a:pt x="1135" y="327"/>
                    </a:lnTo>
                    <a:lnTo>
                      <a:pt x="1144" y="345"/>
                    </a:lnTo>
                    <a:lnTo>
                      <a:pt x="1147" y="352"/>
                    </a:lnTo>
                    <a:lnTo>
                      <a:pt x="1156" y="370"/>
                    </a:lnTo>
                    <a:lnTo>
                      <a:pt x="1160" y="379"/>
                    </a:lnTo>
                    <a:lnTo>
                      <a:pt x="1167" y="398"/>
                    </a:lnTo>
                    <a:lnTo>
                      <a:pt x="1168" y="404"/>
                    </a:lnTo>
                    <a:lnTo>
                      <a:pt x="1176" y="425"/>
                    </a:lnTo>
                    <a:lnTo>
                      <a:pt x="1177" y="432"/>
                    </a:lnTo>
                    <a:lnTo>
                      <a:pt x="1183" y="454"/>
                    </a:lnTo>
                    <a:lnTo>
                      <a:pt x="1184" y="459"/>
                    </a:lnTo>
                    <a:lnTo>
                      <a:pt x="1188" y="475"/>
                    </a:lnTo>
                    <a:lnTo>
                      <a:pt x="1200" y="592"/>
                    </a:lnTo>
                    <a:lnTo>
                      <a:pt x="1202" y="592"/>
                    </a:lnTo>
                    <a:lnTo>
                      <a:pt x="1202" y="597"/>
                    </a:lnTo>
                    <a:lnTo>
                      <a:pt x="1200" y="597"/>
                    </a:lnTo>
                    <a:lnTo>
                      <a:pt x="1208" y="738"/>
                    </a:lnTo>
                    <a:lnTo>
                      <a:pt x="1223" y="875"/>
                    </a:lnTo>
                    <a:lnTo>
                      <a:pt x="1252" y="1008"/>
                    </a:lnTo>
                    <a:lnTo>
                      <a:pt x="1289" y="1138"/>
                    </a:lnTo>
                    <a:lnTo>
                      <a:pt x="1335" y="1262"/>
                    </a:lnTo>
                    <a:lnTo>
                      <a:pt x="1392" y="1383"/>
                    </a:lnTo>
                    <a:lnTo>
                      <a:pt x="1458" y="1498"/>
                    </a:lnTo>
                    <a:lnTo>
                      <a:pt x="1531" y="1607"/>
                    </a:lnTo>
                    <a:lnTo>
                      <a:pt x="1612" y="1710"/>
                    </a:lnTo>
                    <a:lnTo>
                      <a:pt x="1701" y="1807"/>
                    </a:lnTo>
                    <a:lnTo>
                      <a:pt x="1797" y="1896"/>
                    </a:lnTo>
                    <a:lnTo>
                      <a:pt x="1898" y="1980"/>
                    </a:lnTo>
                    <a:lnTo>
                      <a:pt x="2008" y="2053"/>
                    </a:lnTo>
                    <a:lnTo>
                      <a:pt x="2122" y="2120"/>
                    </a:lnTo>
                    <a:lnTo>
                      <a:pt x="2241" y="2177"/>
                    </a:lnTo>
                    <a:lnTo>
                      <a:pt x="2367" y="2225"/>
                    </a:lnTo>
                    <a:lnTo>
                      <a:pt x="2495" y="2264"/>
                    </a:lnTo>
                    <a:lnTo>
                      <a:pt x="2628" y="2292"/>
                    </a:lnTo>
                    <a:lnTo>
                      <a:pt x="2765" y="2310"/>
                    </a:lnTo>
                    <a:lnTo>
                      <a:pt x="2905" y="2317"/>
                    </a:lnTo>
                    <a:lnTo>
                      <a:pt x="2855" y="2323"/>
                    </a:lnTo>
                    <a:lnTo>
                      <a:pt x="2807" y="2331"/>
                    </a:lnTo>
                    <a:lnTo>
                      <a:pt x="2740" y="2349"/>
                    </a:lnTo>
                    <a:lnTo>
                      <a:pt x="2674" y="2376"/>
                    </a:lnTo>
                    <a:lnTo>
                      <a:pt x="2614" y="2410"/>
                    </a:lnTo>
                    <a:lnTo>
                      <a:pt x="2559" y="2450"/>
                    </a:lnTo>
                    <a:lnTo>
                      <a:pt x="2504" y="2500"/>
                    </a:lnTo>
                    <a:lnTo>
                      <a:pt x="2454" y="2557"/>
                    </a:lnTo>
                    <a:lnTo>
                      <a:pt x="2413" y="2621"/>
                    </a:lnTo>
                    <a:lnTo>
                      <a:pt x="2380" y="2689"/>
                    </a:lnTo>
                    <a:lnTo>
                      <a:pt x="2355" y="2761"/>
                    </a:lnTo>
                    <a:lnTo>
                      <a:pt x="2339" y="2838"/>
                    </a:lnTo>
                    <a:lnTo>
                      <a:pt x="2333" y="2918"/>
                    </a:lnTo>
                    <a:lnTo>
                      <a:pt x="2339" y="2999"/>
                    </a:lnTo>
                    <a:lnTo>
                      <a:pt x="2355" y="3076"/>
                    </a:lnTo>
                    <a:lnTo>
                      <a:pt x="2381" y="3150"/>
                    </a:lnTo>
                    <a:lnTo>
                      <a:pt x="2415" y="3218"/>
                    </a:lnTo>
                    <a:lnTo>
                      <a:pt x="2458" y="3282"/>
                    </a:lnTo>
                    <a:lnTo>
                      <a:pt x="2507" y="3341"/>
                    </a:lnTo>
                    <a:lnTo>
                      <a:pt x="2564" y="3390"/>
                    </a:lnTo>
                    <a:lnTo>
                      <a:pt x="2626" y="3435"/>
                    </a:lnTo>
                    <a:lnTo>
                      <a:pt x="2696" y="3468"/>
                    </a:lnTo>
                    <a:lnTo>
                      <a:pt x="2768" y="3495"/>
                    </a:lnTo>
                    <a:lnTo>
                      <a:pt x="2845" y="3513"/>
                    </a:lnTo>
                    <a:lnTo>
                      <a:pt x="2925" y="3520"/>
                    </a:lnTo>
                    <a:lnTo>
                      <a:pt x="2925" y="3520"/>
                    </a:lnTo>
                    <a:lnTo>
                      <a:pt x="2747" y="3515"/>
                    </a:lnTo>
                    <a:lnTo>
                      <a:pt x="2571" y="3499"/>
                    </a:lnTo>
                    <a:lnTo>
                      <a:pt x="2399" y="3472"/>
                    </a:lnTo>
                    <a:lnTo>
                      <a:pt x="2230" y="3436"/>
                    </a:lnTo>
                    <a:lnTo>
                      <a:pt x="2065" y="3390"/>
                    </a:lnTo>
                    <a:lnTo>
                      <a:pt x="1905" y="3337"/>
                    </a:lnTo>
                    <a:lnTo>
                      <a:pt x="1749" y="3273"/>
                    </a:lnTo>
                    <a:lnTo>
                      <a:pt x="1596" y="3200"/>
                    </a:lnTo>
                    <a:lnTo>
                      <a:pt x="1449" y="3120"/>
                    </a:lnTo>
                    <a:lnTo>
                      <a:pt x="1309" y="3031"/>
                    </a:lnTo>
                    <a:lnTo>
                      <a:pt x="1172" y="2935"/>
                    </a:lnTo>
                    <a:lnTo>
                      <a:pt x="1042" y="2832"/>
                    </a:lnTo>
                    <a:lnTo>
                      <a:pt x="918" y="2721"/>
                    </a:lnTo>
                    <a:lnTo>
                      <a:pt x="801" y="2603"/>
                    </a:lnTo>
                    <a:lnTo>
                      <a:pt x="689" y="2479"/>
                    </a:lnTo>
                    <a:lnTo>
                      <a:pt x="586" y="2349"/>
                    </a:lnTo>
                    <a:lnTo>
                      <a:pt x="490" y="2214"/>
                    </a:lnTo>
                    <a:lnTo>
                      <a:pt x="401" y="2072"/>
                    </a:lnTo>
                    <a:lnTo>
                      <a:pt x="320" y="1925"/>
                    </a:lnTo>
                    <a:lnTo>
                      <a:pt x="249" y="1774"/>
                    </a:lnTo>
                    <a:lnTo>
                      <a:pt x="185" y="1617"/>
                    </a:lnTo>
                    <a:lnTo>
                      <a:pt x="130" y="1456"/>
                    </a:lnTo>
                    <a:lnTo>
                      <a:pt x="83" y="1290"/>
                    </a:lnTo>
                    <a:lnTo>
                      <a:pt x="48" y="1122"/>
                    </a:lnTo>
                    <a:lnTo>
                      <a:pt x="21" y="949"/>
                    </a:lnTo>
                    <a:lnTo>
                      <a:pt x="5" y="775"/>
                    </a:lnTo>
                    <a:lnTo>
                      <a:pt x="0" y="597"/>
                    </a:lnTo>
                    <a:lnTo>
                      <a:pt x="0" y="597"/>
                    </a:lnTo>
                    <a:lnTo>
                      <a:pt x="0" y="596"/>
                    </a:lnTo>
                    <a:lnTo>
                      <a:pt x="0" y="594"/>
                    </a:lnTo>
                    <a:lnTo>
                      <a:pt x="0" y="592"/>
                    </a:lnTo>
                    <a:lnTo>
                      <a:pt x="0" y="585"/>
                    </a:lnTo>
                    <a:lnTo>
                      <a:pt x="2" y="562"/>
                    </a:lnTo>
                    <a:lnTo>
                      <a:pt x="2" y="555"/>
                    </a:lnTo>
                    <a:lnTo>
                      <a:pt x="4" y="532"/>
                    </a:lnTo>
                    <a:lnTo>
                      <a:pt x="5" y="525"/>
                    </a:lnTo>
                    <a:lnTo>
                      <a:pt x="9" y="502"/>
                    </a:lnTo>
                    <a:lnTo>
                      <a:pt x="9" y="494"/>
                    </a:lnTo>
                    <a:lnTo>
                      <a:pt x="14" y="473"/>
                    </a:lnTo>
                    <a:lnTo>
                      <a:pt x="16" y="466"/>
                    </a:lnTo>
                    <a:lnTo>
                      <a:pt x="21" y="445"/>
                    </a:lnTo>
                    <a:lnTo>
                      <a:pt x="23" y="438"/>
                    </a:lnTo>
                    <a:lnTo>
                      <a:pt x="30" y="416"/>
                    </a:lnTo>
                    <a:lnTo>
                      <a:pt x="32" y="409"/>
                    </a:lnTo>
                    <a:lnTo>
                      <a:pt x="39" y="388"/>
                    </a:lnTo>
                    <a:lnTo>
                      <a:pt x="41" y="382"/>
                    </a:lnTo>
                    <a:lnTo>
                      <a:pt x="50" y="361"/>
                    </a:lnTo>
                    <a:lnTo>
                      <a:pt x="53" y="356"/>
                    </a:lnTo>
                    <a:lnTo>
                      <a:pt x="62" y="335"/>
                    </a:lnTo>
                    <a:lnTo>
                      <a:pt x="66" y="329"/>
                    </a:lnTo>
                    <a:lnTo>
                      <a:pt x="76" y="310"/>
                    </a:lnTo>
                    <a:lnTo>
                      <a:pt x="78" y="304"/>
                    </a:lnTo>
                    <a:lnTo>
                      <a:pt x="91" y="285"/>
                    </a:lnTo>
                    <a:lnTo>
                      <a:pt x="94" y="279"/>
                    </a:lnTo>
                    <a:lnTo>
                      <a:pt x="107" y="260"/>
                    </a:lnTo>
                    <a:lnTo>
                      <a:pt x="110" y="255"/>
                    </a:lnTo>
                    <a:lnTo>
                      <a:pt x="123" y="237"/>
                    </a:lnTo>
                    <a:lnTo>
                      <a:pt x="128" y="231"/>
                    </a:lnTo>
                    <a:lnTo>
                      <a:pt x="140" y="215"/>
                    </a:lnTo>
                    <a:lnTo>
                      <a:pt x="146" y="210"/>
                    </a:lnTo>
                    <a:lnTo>
                      <a:pt x="160" y="194"/>
                    </a:lnTo>
                    <a:lnTo>
                      <a:pt x="165" y="189"/>
                    </a:lnTo>
                    <a:lnTo>
                      <a:pt x="179" y="173"/>
                    </a:lnTo>
                    <a:lnTo>
                      <a:pt x="185" y="167"/>
                    </a:lnTo>
                    <a:lnTo>
                      <a:pt x="201" y="153"/>
                    </a:lnTo>
                    <a:lnTo>
                      <a:pt x="206" y="148"/>
                    </a:lnTo>
                    <a:lnTo>
                      <a:pt x="222" y="136"/>
                    </a:lnTo>
                    <a:lnTo>
                      <a:pt x="229" y="130"/>
                    </a:lnTo>
                    <a:lnTo>
                      <a:pt x="245" y="118"/>
                    </a:lnTo>
                    <a:lnTo>
                      <a:pt x="252" y="112"/>
                    </a:lnTo>
                    <a:lnTo>
                      <a:pt x="268" y="102"/>
                    </a:lnTo>
                    <a:lnTo>
                      <a:pt x="277" y="96"/>
                    </a:lnTo>
                    <a:lnTo>
                      <a:pt x="291" y="86"/>
                    </a:lnTo>
                    <a:lnTo>
                      <a:pt x="300" y="80"/>
                    </a:lnTo>
                    <a:lnTo>
                      <a:pt x="316" y="72"/>
                    </a:lnTo>
                    <a:lnTo>
                      <a:pt x="327" y="66"/>
                    </a:lnTo>
                    <a:lnTo>
                      <a:pt x="343" y="59"/>
                    </a:lnTo>
                    <a:lnTo>
                      <a:pt x="352" y="54"/>
                    </a:lnTo>
                    <a:lnTo>
                      <a:pt x="369" y="47"/>
                    </a:lnTo>
                    <a:lnTo>
                      <a:pt x="380" y="43"/>
                    </a:lnTo>
                    <a:lnTo>
                      <a:pt x="396" y="36"/>
                    </a:lnTo>
                    <a:lnTo>
                      <a:pt x="408" y="32"/>
                    </a:lnTo>
                    <a:lnTo>
                      <a:pt x="424" y="27"/>
                    </a:lnTo>
                    <a:lnTo>
                      <a:pt x="439" y="24"/>
                    </a:lnTo>
                    <a:lnTo>
                      <a:pt x="453" y="18"/>
                    </a:lnTo>
                    <a:lnTo>
                      <a:pt x="465" y="15"/>
                    </a:lnTo>
                    <a:lnTo>
                      <a:pt x="481" y="13"/>
                    </a:lnTo>
                    <a:lnTo>
                      <a:pt x="494" y="9"/>
                    </a:lnTo>
                    <a:lnTo>
                      <a:pt x="510" y="8"/>
                    </a:lnTo>
                    <a:lnTo>
                      <a:pt x="526" y="6"/>
                    </a:lnTo>
                    <a:lnTo>
                      <a:pt x="540" y="4"/>
                    </a:lnTo>
                    <a:lnTo>
                      <a:pt x="563" y="2"/>
                    </a:lnTo>
                    <a:lnTo>
                      <a:pt x="570" y="0"/>
                    </a:lnTo>
                    <a:lnTo>
                      <a:pt x="600" y="0"/>
                    </a:lnTo>
                    <a:close/>
                  </a:path>
                </a:pathLst>
              </a:custGeom>
              <a:solidFill>
                <a:srgbClr val="FE9E61"/>
              </a:solidFill>
              <a:ln w="0">
                <a:noFill/>
                <a:prstDash val="solid"/>
                <a:round/>
                <a:headEnd/>
                <a:tailEnd/>
              </a:ln>
            </p:spPr>
            <p:txBody>
              <a:bodyPr vert="horz" wrap="square" lIns="91440" tIns="45720" rIns="91440" bIns="45720" numCol="1" anchor="t" anchorCtr="0" compatLnSpc="1">
                <a:prstTxWarp prst="textNoShape">
                  <a:avLst/>
                </a:prstTxWarp>
              </a:bodyPr>
              <a:lstStyle/>
              <a:p>
                <a:pPr defTabSz="1218987"/>
                <a:endParaRPr lang="en-US" sz="1600">
                  <a:solidFill>
                    <a:prstClr val="black"/>
                  </a:solidFill>
                  <a:latin typeface="Libre Franklin Thin"/>
                  <a:cs typeface="Arial" panose="020B0604020202020204" pitchFamily="34" charset="0"/>
                </a:endParaRPr>
              </a:p>
            </p:txBody>
          </p:sp>
          <p:sp>
            <p:nvSpPr>
              <p:cNvPr id="7" name="Freeform 17">
                <a:extLst>
                  <a:ext uri="{FF2B5EF4-FFF2-40B4-BE49-F238E27FC236}">
                    <a16:creationId xmlns="" xmlns:a16="http://schemas.microsoft.com/office/drawing/2014/main" id="{F2D35AA9-833E-4C94-8FA8-7C9A81520021}"/>
                  </a:ext>
                </a:extLst>
              </p:cNvPr>
              <p:cNvSpPr>
                <a:spLocks/>
              </p:cNvSpPr>
              <p:nvPr/>
            </p:nvSpPr>
            <p:spPr bwMode="auto">
              <a:xfrm>
                <a:off x="5211735" y="3220051"/>
                <a:ext cx="2296360" cy="1909935"/>
              </a:xfrm>
              <a:custGeom>
                <a:avLst/>
                <a:gdLst>
                  <a:gd name="T0" fmla="*/ 2321 w 3518"/>
                  <a:gd name="T1" fmla="*/ 59 h 2926"/>
                  <a:gd name="T2" fmla="*/ 2350 w 3518"/>
                  <a:gd name="T3" fmla="*/ 185 h 2926"/>
                  <a:gd name="T4" fmla="*/ 2408 w 3518"/>
                  <a:gd name="T5" fmla="*/ 313 h 2926"/>
                  <a:gd name="T6" fmla="*/ 2499 w 3518"/>
                  <a:gd name="T7" fmla="*/ 425 h 2926"/>
                  <a:gd name="T8" fmla="*/ 2620 w 3518"/>
                  <a:gd name="T9" fmla="*/ 515 h 2926"/>
                  <a:gd name="T10" fmla="*/ 2762 w 3518"/>
                  <a:gd name="T11" fmla="*/ 574 h 2926"/>
                  <a:gd name="T12" fmla="*/ 2918 w 3518"/>
                  <a:gd name="T13" fmla="*/ 595 h 2926"/>
                  <a:gd name="T14" fmla="*/ 3072 w 3518"/>
                  <a:gd name="T15" fmla="*/ 576 h 2926"/>
                  <a:gd name="T16" fmla="*/ 3211 w 3518"/>
                  <a:gd name="T17" fmla="*/ 519 h 2926"/>
                  <a:gd name="T18" fmla="*/ 3330 w 3518"/>
                  <a:gd name="T19" fmla="*/ 432 h 2926"/>
                  <a:gd name="T20" fmla="*/ 3424 w 3518"/>
                  <a:gd name="T21" fmla="*/ 320 h 2926"/>
                  <a:gd name="T22" fmla="*/ 3488 w 3518"/>
                  <a:gd name="T23" fmla="*/ 185 h 2926"/>
                  <a:gd name="T24" fmla="*/ 3518 w 3518"/>
                  <a:gd name="T25" fmla="*/ 35 h 2926"/>
                  <a:gd name="T26" fmla="*/ 3491 w 3518"/>
                  <a:gd name="T27" fmla="*/ 398 h 2926"/>
                  <a:gd name="T28" fmla="*/ 3422 w 3518"/>
                  <a:gd name="T29" fmla="*/ 748 h 2926"/>
                  <a:gd name="T30" fmla="*/ 3312 w 3518"/>
                  <a:gd name="T31" fmla="*/ 1080 h 2926"/>
                  <a:gd name="T32" fmla="*/ 3165 w 3518"/>
                  <a:gd name="T33" fmla="*/ 1395 h 2926"/>
                  <a:gd name="T34" fmla="*/ 2984 w 3518"/>
                  <a:gd name="T35" fmla="*/ 1686 h 2926"/>
                  <a:gd name="T36" fmla="*/ 2769 w 3518"/>
                  <a:gd name="T37" fmla="*/ 1954 h 2926"/>
                  <a:gd name="T38" fmla="*/ 2525 w 3518"/>
                  <a:gd name="T39" fmla="*/ 2196 h 2926"/>
                  <a:gd name="T40" fmla="*/ 2256 w 3518"/>
                  <a:gd name="T41" fmla="*/ 2407 h 2926"/>
                  <a:gd name="T42" fmla="*/ 1961 w 3518"/>
                  <a:gd name="T43" fmla="*/ 2587 h 2926"/>
                  <a:gd name="T44" fmla="*/ 1646 w 3518"/>
                  <a:gd name="T45" fmla="*/ 2731 h 2926"/>
                  <a:gd name="T46" fmla="*/ 1311 w 3518"/>
                  <a:gd name="T47" fmla="*/ 2837 h 2926"/>
                  <a:gd name="T48" fmla="*/ 961 w 3518"/>
                  <a:gd name="T49" fmla="*/ 2903 h 2926"/>
                  <a:gd name="T50" fmla="*/ 597 w 3518"/>
                  <a:gd name="T51" fmla="*/ 2926 h 2926"/>
                  <a:gd name="T52" fmla="*/ 595 w 3518"/>
                  <a:gd name="T53" fmla="*/ 2926 h 2926"/>
                  <a:gd name="T54" fmla="*/ 593 w 3518"/>
                  <a:gd name="T55" fmla="*/ 2926 h 2926"/>
                  <a:gd name="T56" fmla="*/ 512 w 3518"/>
                  <a:gd name="T57" fmla="*/ 2919 h 2926"/>
                  <a:gd name="T58" fmla="*/ 363 w 3518"/>
                  <a:gd name="T59" fmla="*/ 2874 h 2926"/>
                  <a:gd name="T60" fmla="*/ 231 w 3518"/>
                  <a:gd name="T61" fmla="*/ 2796 h 2926"/>
                  <a:gd name="T62" fmla="*/ 125 w 3518"/>
                  <a:gd name="T63" fmla="*/ 2688 h 2926"/>
                  <a:gd name="T64" fmla="*/ 48 w 3518"/>
                  <a:gd name="T65" fmla="*/ 2556 h 2926"/>
                  <a:gd name="T66" fmla="*/ 6 w 3518"/>
                  <a:gd name="T67" fmla="*/ 2405 h 2926"/>
                  <a:gd name="T68" fmla="*/ 6 w 3518"/>
                  <a:gd name="T69" fmla="*/ 2244 h 2926"/>
                  <a:gd name="T70" fmla="*/ 47 w 3518"/>
                  <a:gd name="T71" fmla="*/ 2095 h 2926"/>
                  <a:gd name="T72" fmla="*/ 121 w 3518"/>
                  <a:gd name="T73" fmla="*/ 1963 h 2926"/>
                  <a:gd name="T74" fmla="*/ 226 w 3518"/>
                  <a:gd name="T75" fmla="*/ 1856 h 2926"/>
                  <a:gd name="T76" fmla="*/ 341 w 3518"/>
                  <a:gd name="T77" fmla="*/ 1782 h 2926"/>
                  <a:gd name="T78" fmla="*/ 474 w 3518"/>
                  <a:gd name="T79" fmla="*/ 1737 h 2926"/>
                  <a:gd name="T80" fmla="*/ 572 w 3518"/>
                  <a:gd name="T81" fmla="*/ 1723 h 2926"/>
                  <a:gd name="T82" fmla="*/ 597 w 3518"/>
                  <a:gd name="T83" fmla="*/ 1723 h 2926"/>
                  <a:gd name="T84" fmla="*/ 732 w 3518"/>
                  <a:gd name="T85" fmla="*/ 1718 h 2926"/>
                  <a:gd name="T86" fmla="*/ 991 w 3518"/>
                  <a:gd name="T87" fmla="*/ 1677 h 2926"/>
                  <a:gd name="T88" fmla="*/ 1238 w 3518"/>
                  <a:gd name="T89" fmla="*/ 1599 h 2926"/>
                  <a:gd name="T90" fmla="*/ 1465 w 3518"/>
                  <a:gd name="T91" fmla="*/ 1487 h 2926"/>
                  <a:gd name="T92" fmla="*/ 1673 w 3518"/>
                  <a:gd name="T93" fmla="*/ 1343 h 2926"/>
                  <a:gd name="T94" fmla="*/ 1858 w 3518"/>
                  <a:gd name="T95" fmla="*/ 1172 h 2926"/>
                  <a:gd name="T96" fmla="*/ 2014 w 3518"/>
                  <a:gd name="T97" fmla="*/ 975 h 2926"/>
                  <a:gd name="T98" fmla="*/ 2142 w 3518"/>
                  <a:gd name="T99" fmla="*/ 757 h 2926"/>
                  <a:gd name="T100" fmla="*/ 2238 w 3518"/>
                  <a:gd name="T101" fmla="*/ 519 h 2926"/>
                  <a:gd name="T102" fmla="*/ 2296 w 3518"/>
                  <a:gd name="T103" fmla="*/ 265 h 2926"/>
                  <a:gd name="T104" fmla="*/ 2318 w 3518"/>
                  <a:gd name="T105" fmla="*/ 0 h 2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18" h="2926">
                    <a:moveTo>
                      <a:pt x="2318" y="0"/>
                    </a:moveTo>
                    <a:lnTo>
                      <a:pt x="2321" y="59"/>
                    </a:lnTo>
                    <a:lnTo>
                      <a:pt x="2330" y="117"/>
                    </a:lnTo>
                    <a:lnTo>
                      <a:pt x="2350" y="185"/>
                    </a:lnTo>
                    <a:lnTo>
                      <a:pt x="2375" y="250"/>
                    </a:lnTo>
                    <a:lnTo>
                      <a:pt x="2408" y="313"/>
                    </a:lnTo>
                    <a:lnTo>
                      <a:pt x="2449" y="368"/>
                    </a:lnTo>
                    <a:lnTo>
                      <a:pt x="2499" y="425"/>
                    </a:lnTo>
                    <a:lnTo>
                      <a:pt x="2557" y="474"/>
                    </a:lnTo>
                    <a:lnTo>
                      <a:pt x="2620" y="515"/>
                    </a:lnTo>
                    <a:lnTo>
                      <a:pt x="2689" y="549"/>
                    </a:lnTo>
                    <a:lnTo>
                      <a:pt x="2762" y="574"/>
                    </a:lnTo>
                    <a:lnTo>
                      <a:pt x="2838" y="590"/>
                    </a:lnTo>
                    <a:lnTo>
                      <a:pt x="2918" y="595"/>
                    </a:lnTo>
                    <a:lnTo>
                      <a:pt x="2996" y="590"/>
                    </a:lnTo>
                    <a:lnTo>
                      <a:pt x="3072" y="576"/>
                    </a:lnTo>
                    <a:lnTo>
                      <a:pt x="3143" y="551"/>
                    </a:lnTo>
                    <a:lnTo>
                      <a:pt x="3211" y="519"/>
                    </a:lnTo>
                    <a:lnTo>
                      <a:pt x="3273" y="480"/>
                    </a:lnTo>
                    <a:lnTo>
                      <a:pt x="3330" y="432"/>
                    </a:lnTo>
                    <a:lnTo>
                      <a:pt x="3380" y="378"/>
                    </a:lnTo>
                    <a:lnTo>
                      <a:pt x="3424" y="320"/>
                    </a:lnTo>
                    <a:lnTo>
                      <a:pt x="3460" y="254"/>
                    </a:lnTo>
                    <a:lnTo>
                      <a:pt x="3488" y="185"/>
                    </a:lnTo>
                    <a:lnTo>
                      <a:pt x="3507" y="112"/>
                    </a:lnTo>
                    <a:lnTo>
                      <a:pt x="3518" y="35"/>
                    </a:lnTo>
                    <a:lnTo>
                      <a:pt x="3509" y="218"/>
                    </a:lnTo>
                    <a:lnTo>
                      <a:pt x="3491" y="398"/>
                    </a:lnTo>
                    <a:lnTo>
                      <a:pt x="3461" y="576"/>
                    </a:lnTo>
                    <a:lnTo>
                      <a:pt x="3422" y="748"/>
                    </a:lnTo>
                    <a:lnTo>
                      <a:pt x="3371" y="917"/>
                    </a:lnTo>
                    <a:lnTo>
                      <a:pt x="3312" y="1080"/>
                    </a:lnTo>
                    <a:lnTo>
                      <a:pt x="3243" y="1240"/>
                    </a:lnTo>
                    <a:lnTo>
                      <a:pt x="3165" y="1395"/>
                    </a:lnTo>
                    <a:lnTo>
                      <a:pt x="3078" y="1544"/>
                    </a:lnTo>
                    <a:lnTo>
                      <a:pt x="2984" y="1686"/>
                    </a:lnTo>
                    <a:lnTo>
                      <a:pt x="2879" y="1824"/>
                    </a:lnTo>
                    <a:lnTo>
                      <a:pt x="2769" y="1954"/>
                    </a:lnTo>
                    <a:lnTo>
                      <a:pt x="2650" y="2079"/>
                    </a:lnTo>
                    <a:lnTo>
                      <a:pt x="2525" y="2196"/>
                    </a:lnTo>
                    <a:lnTo>
                      <a:pt x="2394" y="2306"/>
                    </a:lnTo>
                    <a:lnTo>
                      <a:pt x="2256" y="2407"/>
                    </a:lnTo>
                    <a:lnTo>
                      <a:pt x="2112" y="2501"/>
                    </a:lnTo>
                    <a:lnTo>
                      <a:pt x="1961" y="2587"/>
                    </a:lnTo>
                    <a:lnTo>
                      <a:pt x="1806" y="2663"/>
                    </a:lnTo>
                    <a:lnTo>
                      <a:pt x="1646" y="2731"/>
                    </a:lnTo>
                    <a:lnTo>
                      <a:pt x="1481" y="2787"/>
                    </a:lnTo>
                    <a:lnTo>
                      <a:pt x="1311" y="2837"/>
                    </a:lnTo>
                    <a:lnTo>
                      <a:pt x="1139" y="2874"/>
                    </a:lnTo>
                    <a:lnTo>
                      <a:pt x="961" y="2903"/>
                    </a:lnTo>
                    <a:lnTo>
                      <a:pt x="782" y="2919"/>
                    </a:lnTo>
                    <a:lnTo>
                      <a:pt x="597" y="2926"/>
                    </a:lnTo>
                    <a:lnTo>
                      <a:pt x="597" y="2926"/>
                    </a:lnTo>
                    <a:lnTo>
                      <a:pt x="595" y="2926"/>
                    </a:lnTo>
                    <a:lnTo>
                      <a:pt x="593" y="2926"/>
                    </a:lnTo>
                    <a:lnTo>
                      <a:pt x="593" y="2926"/>
                    </a:lnTo>
                    <a:lnTo>
                      <a:pt x="592" y="2926"/>
                    </a:lnTo>
                    <a:lnTo>
                      <a:pt x="512" y="2919"/>
                    </a:lnTo>
                    <a:lnTo>
                      <a:pt x="435" y="2901"/>
                    </a:lnTo>
                    <a:lnTo>
                      <a:pt x="363" y="2874"/>
                    </a:lnTo>
                    <a:lnTo>
                      <a:pt x="293" y="2841"/>
                    </a:lnTo>
                    <a:lnTo>
                      <a:pt x="231" y="2796"/>
                    </a:lnTo>
                    <a:lnTo>
                      <a:pt x="174" y="2747"/>
                    </a:lnTo>
                    <a:lnTo>
                      <a:pt x="125" y="2688"/>
                    </a:lnTo>
                    <a:lnTo>
                      <a:pt x="82" y="2624"/>
                    </a:lnTo>
                    <a:lnTo>
                      <a:pt x="48" y="2556"/>
                    </a:lnTo>
                    <a:lnTo>
                      <a:pt x="22" y="2482"/>
                    </a:lnTo>
                    <a:lnTo>
                      <a:pt x="6" y="2405"/>
                    </a:lnTo>
                    <a:lnTo>
                      <a:pt x="0" y="2324"/>
                    </a:lnTo>
                    <a:lnTo>
                      <a:pt x="6" y="2244"/>
                    </a:lnTo>
                    <a:lnTo>
                      <a:pt x="22" y="2167"/>
                    </a:lnTo>
                    <a:lnTo>
                      <a:pt x="47" y="2095"/>
                    </a:lnTo>
                    <a:lnTo>
                      <a:pt x="80" y="2027"/>
                    </a:lnTo>
                    <a:lnTo>
                      <a:pt x="121" y="1963"/>
                    </a:lnTo>
                    <a:lnTo>
                      <a:pt x="171" y="1906"/>
                    </a:lnTo>
                    <a:lnTo>
                      <a:pt x="226" y="1856"/>
                    </a:lnTo>
                    <a:lnTo>
                      <a:pt x="281" y="1816"/>
                    </a:lnTo>
                    <a:lnTo>
                      <a:pt x="341" y="1782"/>
                    </a:lnTo>
                    <a:lnTo>
                      <a:pt x="407" y="1755"/>
                    </a:lnTo>
                    <a:lnTo>
                      <a:pt x="474" y="1737"/>
                    </a:lnTo>
                    <a:lnTo>
                      <a:pt x="522" y="1729"/>
                    </a:lnTo>
                    <a:lnTo>
                      <a:pt x="572" y="1723"/>
                    </a:lnTo>
                    <a:lnTo>
                      <a:pt x="593" y="1723"/>
                    </a:lnTo>
                    <a:lnTo>
                      <a:pt x="597" y="1723"/>
                    </a:lnTo>
                    <a:lnTo>
                      <a:pt x="597" y="1723"/>
                    </a:lnTo>
                    <a:lnTo>
                      <a:pt x="732" y="1718"/>
                    </a:lnTo>
                    <a:lnTo>
                      <a:pt x="863" y="1702"/>
                    </a:lnTo>
                    <a:lnTo>
                      <a:pt x="991" y="1677"/>
                    </a:lnTo>
                    <a:lnTo>
                      <a:pt x="1117" y="1643"/>
                    </a:lnTo>
                    <a:lnTo>
                      <a:pt x="1238" y="1599"/>
                    </a:lnTo>
                    <a:lnTo>
                      <a:pt x="1353" y="1547"/>
                    </a:lnTo>
                    <a:lnTo>
                      <a:pt x="1465" y="1487"/>
                    </a:lnTo>
                    <a:lnTo>
                      <a:pt x="1572" y="1419"/>
                    </a:lnTo>
                    <a:lnTo>
                      <a:pt x="1673" y="1343"/>
                    </a:lnTo>
                    <a:lnTo>
                      <a:pt x="1769" y="1261"/>
                    </a:lnTo>
                    <a:lnTo>
                      <a:pt x="1858" y="1172"/>
                    </a:lnTo>
                    <a:lnTo>
                      <a:pt x="1939" y="1077"/>
                    </a:lnTo>
                    <a:lnTo>
                      <a:pt x="2014" y="975"/>
                    </a:lnTo>
                    <a:lnTo>
                      <a:pt x="2083" y="869"/>
                    </a:lnTo>
                    <a:lnTo>
                      <a:pt x="2142" y="757"/>
                    </a:lnTo>
                    <a:lnTo>
                      <a:pt x="2195" y="639"/>
                    </a:lnTo>
                    <a:lnTo>
                      <a:pt x="2238" y="519"/>
                    </a:lnTo>
                    <a:lnTo>
                      <a:pt x="2272" y="394"/>
                    </a:lnTo>
                    <a:lnTo>
                      <a:pt x="2296" y="265"/>
                    </a:lnTo>
                    <a:lnTo>
                      <a:pt x="2312" y="133"/>
                    </a:lnTo>
                    <a:lnTo>
                      <a:pt x="2318" y="0"/>
                    </a:lnTo>
                    <a:close/>
                  </a:path>
                </a:pathLst>
              </a:custGeom>
              <a:solidFill>
                <a:srgbClr val="FF6550"/>
              </a:solidFill>
              <a:ln w="0">
                <a:noFill/>
                <a:prstDash val="solid"/>
                <a:round/>
                <a:headEnd/>
                <a:tailEnd/>
              </a:ln>
            </p:spPr>
            <p:txBody>
              <a:bodyPr vert="horz" wrap="square" lIns="91440" tIns="45720" rIns="91440" bIns="45720" numCol="1" anchor="t" anchorCtr="0" compatLnSpc="1">
                <a:prstTxWarp prst="textNoShape">
                  <a:avLst/>
                </a:prstTxWarp>
              </a:bodyPr>
              <a:lstStyle/>
              <a:p>
                <a:pPr defTabSz="1218987"/>
                <a:endParaRPr lang="en-US" sz="1600">
                  <a:solidFill>
                    <a:prstClr val="black"/>
                  </a:solidFill>
                  <a:latin typeface="Libre Franklin Thin"/>
                  <a:cs typeface="Arial" panose="020B0604020202020204" pitchFamily="34" charset="0"/>
                </a:endParaRPr>
              </a:p>
            </p:txBody>
          </p:sp>
          <p:sp>
            <p:nvSpPr>
              <p:cNvPr id="8" name="Freeform 25">
                <a:extLst>
                  <a:ext uri="{FF2B5EF4-FFF2-40B4-BE49-F238E27FC236}">
                    <a16:creationId xmlns="" xmlns:a16="http://schemas.microsoft.com/office/drawing/2014/main" id="{20101A47-C910-4D3A-8E2B-C799E2951420}"/>
                  </a:ext>
                </a:extLst>
              </p:cNvPr>
              <p:cNvSpPr>
                <a:spLocks/>
              </p:cNvSpPr>
              <p:nvPr/>
            </p:nvSpPr>
            <p:spPr bwMode="auto">
              <a:xfrm>
                <a:off x="3738989" y="1364937"/>
                <a:ext cx="2301582" cy="1909935"/>
              </a:xfrm>
              <a:custGeom>
                <a:avLst/>
                <a:gdLst>
                  <a:gd name="T0" fmla="*/ 2930 w 3527"/>
                  <a:gd name="T1" fmla="*/ 7 h 2926"/>
                  <a:gd name="T2" fmla="*/ 3113 w 3527"/>
                  <a:gd name="T3" fmla="*/ 30 h 2926"/>
                  <a:gd name="T4" fmla="*/ 3363 w 3527"/>
                  <a:gd name="T5" fmla="*/ 189 h 2926"/>
                  <a:gd name="T6" fmla="*/ 3507 w 3527"/>
                  <a:gd name="T7" fmla="*/ 448 h 2926"/>
                  <a:gd name="T8" fmla="*/ 3505 w 3527"/>
                  <a:gd name="T9" fmla="*/ 759 h 2926"/>
                  <a:gd name="T10" fmla="*/ 3356 w 3527"/>
                  <a:gd name="T11" fmla="*/ 1022 h 2926"/>
                  <a:gd name="T12" fmla="*/ 3124 w 3527"/>
                  <a:gd name="T13" fmla="*/ 1169 h 2926"/>
                  <a:gd name="T14" fmla="*/ 2926 w 3527"/>
                  <a:gd name="T15" fmla="*/ 1203 h 2926"/>
                  <a:gd name="T16" fmla="*/ 2514 w 3527"/>
                  <a:gd name="T17" fmla="*/ 1253 h 2926"/>
                  <a:gd name="T18" fmla="*/ 2023 w 3527"/>
                  <a:gd name="T19" fmla="*/ 1457 h 2926"/>
                  <a:gd name="T20" fmla="*/ 1623 w 3527"/>
                  <a:gd name="T21" fmla="*/ 1796 h 2926"/>
                  <a:gd name="T22" fmla="*/ 1342 w 3527"/>
                  <a:gd name="T23" fmla="*/ 2242 h 2926"/>
                  <a:gd name="T24" fmla="*/ 1209 w 3527"/>
                  <a:gd name="T25" fmla="*/ 2766 h 2926"/>
                  <a:gd name="T26" fmla="*/ 1199 w 3527"/>
                  <a:gd name="T27" fmla="*/ 2877 h 2926"/>
                  <a:gd name="T28" fmla="*/ 1190 w 3527"/>
                  <a:gd name="T29" fmla="*/ 2818 h 2926"/>
                  <a:gd name="T30" fmla="*/ 1177 w 3527"/>
                  <a:gd name="T31" fmla="*/ 2768 h 2926"/>
                  <a:gd name="T32" fmla="*/ 1160 w 3527"/>
                  <a:gd name="T33" fmla="*/ 2715 h 2926"/>
                  <a:gd name="T34" fmla="*/ 1135 w 3527"/>
                  <a:gd name="T35" fmla="*/ 2663 h 2926"/>
                  <a:gd name="T36" fmla="*/ 1108 w 3527"/>
                  <a:gd name="T37" fmla="*/ 2614 h 2926"/>
                  <a:gd name="T38" fmla="*/ 1074 w 3527"/>
                  <a:gd name="T39" fmla="*/ 2567 h 2926"/>
                  <a:gd name="T40" fmla="*/ 1051 w 3527"/>
                  <a:gd name="T41" fmla="*/ 2539 h 2926"/>
                  <a:gd name="T42" fmla="*/ 1010 w 3527"/>
                  <a:gd name="T43" fmla="*/ 2498 h 2926"/>
                  <a:gd name="T44" fmla="*/ 968 w 3527"/>
                  <a:gd name="T45" fmla="*/ 2461 h 2926"/>
                  <a:gd name="T46" fmla="*/ 920 w 3527"/>
                  <a:gd name="T47" fmla="*/ 2429 h 2926"/>
                  <a:gd name="T48" fmla="*/ 870 w 3527"/>
                  <a:gd name="T49" fmla="*/ 2400 h 2926"/>
                  <a:gd name="T50" fmla="*/ 817 w 3527"/>
                  <a:gd name="T51" fmla="*/ 2377 h 2926"/>
                  <a:gd name="T52" fmla="*/ 762 w 3527"/>
                  <a:gd name="T53" fmla="*/ 2358 h 2926"/>
                  <a:gd name="T54" fmla="*/ 703 w 3527"/>
                  <a:gd name="T55" fmla="*/ 2345 h 2926"/>
                  <a:gd name="T56" fmla="*/ 641 w 3527"/>
                  <a:gd name="T57" fmla="*/ 2338 h 2926"/>
                  <a:gd name="T58" fmla="*/ 563 w 3527"/>
                  <a:gd name="T59" fmla="*/ 2338 h 2926"/>
                  <a:gd name="T60" fmla="*/ 494 w 3527"/>
                  <a:gd name="T61" fmla="*/ 2345 h 2926"/>
                  <a:gd name="T62" fmla="*/ 439 w 3527"/>
                  <a:gd name="T63" fmla="*/ 2360 h 2926"/>
                  <a:gd name="T64" fmla="*/ 380 w 3527"/>
                  <a:gd name="T65" fmla="*/ 2379 h 2926"/>
                  <a:gd name="T66" fmla="*/ 327 w 3527"/>
                  <a:gd name="T67" fmla="*/ 2402 h 2926"/>
                  <a:gd name="T68" fmla="*/ 277 w 3527"/>
                  <a:gd name="T69" fmla="*/ 2432 h 2926"/>
                  <a:gd name="T70" fmla="*/ 229 w 3527"/>
                  <a:gd name="T71" fmla="*/ 2466 h 2926"/>
                  <a:gd name="T72" fmla="*/ 185 w 3527"/>
                  <a:gd name="T73" fmla="*/ 2503 h 2926"/>
                  <a:gd name="T74" fmla="*/ 146 w 3527"/>
                  <a:gd name="T75" fmla="*/ 2546 h 2926"/>
                  <a:gd name="T76" fmla="*/ 110 w 3527"/>
                  <a:gd name="T77" fmla="*/ 2591 h 2926"/>
                  <a:gd name="T78" fmla="*/ 78 w 3527"/>
                  <a:gd name="T79" fmla="*/ 2640 h 2926"/>
                  <a:gd name="T80" fmla="*/ 53 w 3527"/>
                  <a:gd name="T81" fmla="*/ 2692 h 2926"/>
                  <a:gd name="T82" fmla="*/ 32 w 3527"/>
                  <a:gd name="T83" fmla="*/ 2745 h 2926"/>
                  <a:gd name="T84" fmla="*/ 16 w 3527"/>
                  <a:gd name="T85" fmla="*/ 2802 h 2926"/>
                  <a:gd name="T86" fmla="*/ 5 w 3527"/>
                  <a:gd name="T87" fmla="*/ 2861 h 2926"/>
                  <a:gd name="T88" fmla="*/ 0 w 3527"/>
                  <a:gd name="T89" fmla="*/ 2921 h 2926"/>
                  <a:gd name="T90" fmla="*/ 21 w 3527"/>
                  <a:gd name="T91" fmla="*/ 2573 h 2926"/>
                  <a:gd name="T92" fmla="*/ 183 w 3527"/>
                  <a:gd name="T93" fmla="*/ 1907 h 2926"/>
                  <a:gd name="T94" fmla="*/ 488 w 3527"/>
                  <a:gd name="T95" fmla="*/ 1310 h 2926"/>
                  <a:gd name="T96" fmla="*/ 916 w 3527"/>
                  <a:gd name="T97" fmla="*/ 800 h 2926"/>
                  <a:gd name="T98" fmla="*/ 1449 w 3527"/>
                  <a:gd name="T99" fmla="*/ 402 h 2926"/>
                  <a:gd name="T100" fmla="*/ 2065 w 3527"/>
                  <a:gd name="T101" fmla="*/ 130 h 2926"/>
                  <a:gd name="T102" fmla="*/ 2747 w 3527"/>
                  <a:gd name="T103" fmla="*/ 7 h 2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527" h="2926">
                    <a:moveTo>
                      <a:pt x="2925" y="0"/>
                    </a:moveTo>
                    <a:lnTo>
                      <a:pt x="2926" y="2"/>
                    </a:lnTo>
                    <a:lnTo>
                      <a:pt x="2926" y="2"/>
                    </a:lnTo>
                    <a:lnTo>
                      <a:pt x="2930" y="7"/>
                    </a:lnTo>
                    <a:lnTo>
                      <a:pt x="2930" y="2"/>
                    </a:lnTo>
                    <a:lnTo>
                      <a:pt x="2962" y="2"/>
                    </a:lnTo>
                    <a:lnTo>
                      <a:pt x="3038" y="11"/>
                    </a:lnTo>
                    <a:lnTo>
                      <a:pt x="3113" y="30"/>
                    </a:lnTo>
                    <a:lnTo>
                      <a:pt x="3182" y="59"/>
                    </a:lnTo>
                    <a:lnTo>
                      <a:pt x="3248" y="94"/>
                    </a:lnTo>
                    <a:lnTo>
                      <a:pt x="3308" y="139"/>
                    </a:lnTo>
                    <a:lnTo>
                      <a:pt x="3363" y="189"/>
                    </a:lnTo>
                    <a:lnTo>
                      <a:pt x="3409" y="245"/>
                    </a:lnTo>
                    <a:lnTo>
                      <a:pt x="3450" y="308"/>
                    </a:lnTo>
                    <a:lnTo>
                      <a:pt x="3482" y="375"/>
                    </a:lnTo>
                    <a:lnTo>
                      <a:pt x="3507" y="448"/>
                    </a:lnTo>
                    <a:lnTo>
                      <a:pt x="3521" y="523"/>
                    </a:lnTo>
                    <a:lnTo>
                      <a:pt x="3527" y="603"/>
                    </a:lnTo>
                    <a:lnTo>
                      <a:pt x="3521" y="682"/>
                    </a:lnTo>
                    <a:lnTo>
                      <a:pt x="3505" y="759"/>
                    </a:lnTo>
                    <a:lnTo>
                      <a:pt x="3480" y="832"/>
                    </a:lnTo>
                    <a:lnTo>
                      <a:pt x="3447" y="901"/>
                    </a:lnTo>
                    <a:lnTo>
                      <a:pt x="3406" y="963"/>
                    </a:lnTo>
                    <a:lnTo>
                      <a:pt x="3356" y="1022"/>
                    </a:lnTo>
                    <a:lnTo>
                      <a:pt x="3299" y="1072"/>
                    </a:lnTo>
                    <a:lnTo>
                      <a:pt x="3246" y="1111"/>
                    </a:lnTo>
                    <a:lnTo>
                      <a:pt x="3186" y="1144"/>
                    </a:lnTo>
                    <a:lnTo>
                      <a:pt x="3124" y="1169"/>
                    </a:lnTo>
                    <a:lnTo>
                      <a:pt x="3058" y="1189"/>
                    </a:lnTo>
                    <a:lnTo>
                      <a:pt x="2930" y="1201"/>
                    </a:lnTo>
                    <a:lnTo>
                      <a:pt x="2930" y="1198"/>
                    </a:lnTo>
                    <a:lnTo>
                      <a:pt x="2926" y="1203"/>
                    </a:lnTo>
                    <a:lnTo>
                      <a:pt x="2926" y="1203"/>
                    </a:lnTo>
                    <a:lnTo>
                      <a:pt x="2786" y="1208"/>
                    </a:lnTo>
                    <a:lnTo>
                      <a:pt x="2648" y="1224"/>
                    </a:lnTo>
                    <a:lnTo>
                      <a:pt x="2514" y="1253"/>
                    </a:lnTo>
                    <a:lnTo>
                      <a:pt x="2385" y="1290"/>
                    </a:lnTo>
                    <a:lnTo>
                      <a:pt x="2259" y="1336"/>
                    </a:lnTo>
                    <a:lnTo>
                      <a:pt x="2138" y="1393"/>
                    </a:lnTo>
                    <a:lnTo>
                      <a:pt x="2023" y="1457"/>
                    </a:lnTo>
                    <a:lnTo>
                      <a:pt x="1914" y="1530"/>
                    </a:lnTo>
                    <a:lnTo>
                      <a:pt x="1809" y="1612"/>
                    </a:lnTo>
                    <a:lnTo>
                      <a:pt x="1714" y="1700"/>
                    </a:lnTo>
                    <a:lnTo>
                      <a:pt x="1623" y="1796"/>
                    </a:lnTo>
                    <a:lnTo>
                      <a:pt x="1541" y="1899"/>
                    </a:lnTo>
                    <a:lnTo>
                      <a:pt x="1467" y="2008"/>
                    </a:lnTo>
                    <a:lnTo>
                      <a:pt x="1399" y="2123"/>
                    </a:lnTo>
                    <a:lnTo>
                      <a:pt x="1342" y="2242"/>
                    </a:lnTo>
                    <a:lnTo>
                      <a:pt x="1295" y="2367"/>
                    </a:lnTo>
                    <a:lnTo>
                      <a:pt x="1255" y="2496"/>
                    </a:lnTo>
                    <a:lnTo>
                      <a:pt x="1227" y="2630"/>
                    </a:lnTo>
                    <a:lnTo>
                      <a:pt x="1209" y="2766"/>
                    </a:lnTo>
                    <a:lnTo>
                      <a:pt x="1200" y="2907"/>
                    </a:lnTo>
                    <a:lnTo>
                      <a:pt x="1200" y="2907"/>
                    </a:lnTo>
                    <a:lnTo>
                      <a:pt x="1199" y="2880"/>
                    </a:lnTo>
                    <a:lnTo>
                      <a:pt x="1199" y="2877"/>
                    </a:lnTo>
                    <a:lnTo>
                      <a:pt x="1195" y="2852"/>
                    </a:lnTo>
                    <a:lnTo>
                      <a:pt x="1195" y="2846"/>
                    </a:lnTo>
                    <a:lnTo>
                      <a:pt x="1192" y="2823"/>
                    </a:lnTo>
                    <a:lnTo>
                      <a:pt x="1190" y="2818"/>
                    </a:lnTo>
                    <a:lnTo>
                      <a:pt x="1188" y="2809"/>
                    </a:lnTo>
                    <a:lnTo>
                      <a:pt x="1184" y="2795"/>
                    </a:lnTo>
                    <a:lnTo>
                      <a:pt x="1183" y="2790"/>
                    </a:lnTo>
                    <a:lnTo>
                      <a:pt x="1177" y="2768"/>
                    </a:lnTo>
                    <a:lnTo>
                      <a:pt x="1176" y="2761"/>
                    </a:lnTo>
                    <a:lnTo>
                      <a:pt x="1168" y="2740"/>
                    </a:lnTo>
                    <a:lnTo>
                      <a:pt x="1167" y="2734"/>
                    </a:lnTo>
                    <a:lnTo>
                      <a:pt x="1160" y="2715"/>
                    </a:lnTo>
                    <a:lnTo>
                      <a:pt x="1156" y="2706"/>
                    </a:lnTo>
                    <a:lnTo>
                      <a:pt x="1147" y="2688"/>
                    </a:lnTo>
                    <a:lnTo>
                      <a:pt x="1144" y="2681"/>
                    </a:lnTo>
                    <a:lnTo>
                      <a:pt x="1135" y="2663"/>
                    </a:lnTo>
                    <a:lnTo>
                      <a:pt x="1131" y="2655"/>
                    </a:lnTo>
                    <a:lnTo>
                      <a:pt x="1122" y="2639"/>
                    </a:lnTo>
                    <a:lnTo>
                      <a:pt x="1117" y="2630"/>
                    </a:lnTo>
                    <a:lnTo>
                      <a:pt x="1108" y="2614"/>
                    </a:lnTo>
                    <a:lnTo>
                      <a:pt x="1103" y="2607"/>
                    </a:lnTo>
                    <a:lnTo>
                      <a:pt x="1092" y="2591"/>
                    </a:lnTo>
                    <a:lnTo>
                      <a:pt x="1087" y="2583"/>
                    </a:lnTo>
                    <a:lnTo>
                      <a:pt x="1074" y="2567"/>
                    </a:lnTo>
                    <a:lnTo>
                      <a:pt x="1069" y="2560"/>
                    </a:lnTo>
                    <a:lnTo>
                      <a:pt x="1069" y="2560"/>
                    </a:lnTo>
                    <a:lnTo>
                      <a:pt x="1057" y="2546"/>
                    </a:lnTo>
                    <a:lnTo>
                      <a:pt x="1051" y="2539"/>
                    </a:lnTo>
                    <a:lnTo>
                      <a:pt x="1039" y="2525"/>
                    </a:lnTo>
                    <a:lnTo>
                      <a:pt x="1032" y="2518"/>
                    </a:lnTo>
                    <a:lnTo>
                      <a:pt x="1019" y="2505"/>
                    </a:lnTo>
                    <a:lnTo>
                      <a:pt x="1010" y="2498"/>
                    </a:lnTo>
                    <a:lnTo>
                      <a:pt x="998" y="2486"/>
                    </a:lnTo>
                    <a:lnTo>
                      <a:pt x="989" y="2479"/>
                    </a:lnTo>
                    <a:lnTo>
                      <a:pt x="977" y="2468"/>
                    </a:lnTo>
                    <a:lnTo>
                      <a:pt x="968" y="2461"/>
                    </a:lnTo>
                    <a:lnTo>
                      <a:pt x="954" y="2452"/>
                    </a:lnTo>
                    <a:lnTo>
                      <a:pt x="945" y="2445"/>
                    </a:lnTo>
                    <a:lnTo>
                      <a:pt x="930" y="2434"/>
                    </a:lnTo>
                    <a:lnTo>
                      <a:pt x="920" y="2429"/>
                    </a:lnTo>
                    <a:lnTo>
                      <a:pt x="907" y="2420"/>
                    </a:lnTo>
                    <a:lnTo>
                      <a:pt x="895" y="2413"/>
                    </a:lnTo>
                    <a:lnTo>
                      <a:pt x="883" y="2406"/>
                    </a:lnTo>
                    <a:lnTo>
                      <a:pt x="870" y="2400"/>
                    </a:lnTo>
                    <a:lnTo>
                      <a:pt x="858" y="2393"/>
                    </a:lnTo>
                    <a:lnTo>
                      <a:pt x="843" y="2388"/>
                    </a:lnTo>
                    <a:lnTo>
                      <a:pt x="831" y="2381"/>
                    </a:lnTo>
                    <a:lnTo>
                      <a:pt x="817" y="2377"/>
                    </a:lnTo>
                    <a:lnTo>
                      <a:pt x="804" y="2372"/>
                    </a:lnTo>
                    <a:lnTo>
                      <a:pt x="790" y="2367"/>
                    </a:lnTo>
                    <a:lnTo>
                      <a:pt x="776" y="2363"/>
                    </a:lnTo>
                    <a:lnTo>
                      <a:pt x="762" y="2358"/>
                    </a:lnTo>
                    <a:lnTo>
                      <a:pt x="749" y="2354"/>
                    </a:lnTo>
                    <a:lnTo>
                      <a:pt x="733" y="2351"/>
                    </a:lnTo>
                    <a:lnTo>
                      <a:pt x="719" y="2347"/>
                    </a:lnTo>
                    <a:lnTo>
                      <a:pt x="703" y="2345"/>
                    </a:lnTo>
                    <a:lnTo>
                      <a:pt x="691" y="2344"/>
                    </a:lnTo>
                    <a:lnTo>
                      <a:pt x="673" y="2340"/>
                    </a:lnTo>
                    <a:lnTo>
                      <a:pt x="661" y="2338"/>
                    </a:lnTo>
                    <a:lnTo>
                      <a:pt x="641" y="2338"/>
                    </a:lnTo>
                    <a:lnTo>
                      <a:pt x="632" y="2336"/>
                    </a:lnTo>
                    <a:lnTo>
                      <a:pt x="600" y="2336"/>
                    </a:lnTo>
                    <a:lnTo>
                      <a:pt x="570" y="2336"/>
                    </a:lnTo>
                    <a:lnTo>
                      <a:pt x="563" y="2338"/>
                    </a:lnTo>
                    <a:lnTo>
                      <a:pt x="540" y="2340"/>
                    </a:lnTo>
                    <a:lnTo>
                      <a:pt x="526" y="2342"/>
                    </a:lnTo>
                    <a:lnTo>
                      <a:pt x="510" y="2344"/>
                    </a:lnTo>
                    <a:lnTo>
                      <a:pt x="494" y="2345"/>
                    </a:lnTo>
                    <a:lnTo>
                      <a:pt x="481" y="2349"/>
                    </a:lnTo>
                    <a:lnTo>
                      <a:pt x="465" y="2351"/>
                    </a:lnTo>
                    <a:lnTo>
                      <a:pt x="453" y="2354"/>
                    </a:lnTo>
                    <a:lnTo>
                      <a:pt x="439" y="2360"/>
                    </a:lnTo>
                    <a:lnTo>
                      <a:pt x="424" y="2363"/>
                    </a:lnTo>
                    <a:lnTo>
                      <a:pt x="408" y="2368"/>
                    </a:lnTo>
                    <a:lnTo>
                      <a:pt x="396" y="2372"/>
                    </a:lnTo>
                    <a:lnTo>
                      <a:pt x="380" y="2379"/>
                    </a:lnTo>
                    <a:lnTo>
                      <a:pt x="369" y="2383"/>
                    </a:lnTo>
                    <a:lnTo>
                      <a:pt x="352" y="2390"/>
                    </a:lnTo>
                    <a:lnTo>
                      <a:pt x="343" y="2395"/>
                    </a:lnTo>
                    <a:lnTo>
                      <a:pt x="327" y="2402"/>
                    </a:lnTo>
                    <a:lnTo>
                      <a:pt x="316" y="2408"/>
                    </a:lnTo>
                    <a:lnTo>
                      <a:pt x="300" y="2416"/>
                    </a:lnTo>
                    <a:lnTo>
                      <a:pt x="291" y="2422"/>
                    </a:lnTo>
                    <a:lnTo>
                      <a:pt x="277" y="2432"/>
                    </a:lnTo>
                    <a:lnTo>
                      <a:pt x="268" y="2438"/>
                    </a:lnTo>
                    <a:lnTo>
                      <a:pt x="252" y="2448"/>
                    </a:lnTo>
                    <a:lnTo>
                      <a:pt x="245" y="2454"/>
                    </a:lnTo>
                    <a:lnTo>
                      <a:pt x="229" y="2466"/>
                    </a:lnTo>
                    <a:lnTo>
                      <a:pt x="222" y="2472"/>
                    </a:lnTo>
                    <a:lnTo>
                      <a:pt x="206" y="2484"/>
                    </a:lnTo>
                    <a:lnTo>
                      <a:pt x="201" y="2489"/>
                    </a:lnTo>
                    <a:lnTo>
                      <a:pt x="185" y="2503"/>
                    </a:lnTo>
                    <a:lnTo>
                      <a:pt x="179" y="2509"/>
                    </a:lnTo>
                    <a:lnTo>
                      <a:pt x="165" y="2525"/>
                    </a:lnTo>
                    <a:lnTo>
                      <a:pt x="160" y="2530"/>
                    </a:lnTo>
                    <a:lnTo>
                      <a:pt x="146" y="2546"/>
                    </a:lnTo>
                    <a:lnTo>
                      <a:pt x="140" y="2551"/>
                    </a:lnTo>
                    <a:lnTo>
                      <a:pt x="128" y="2567"/>
                    </a:lnTo>
                    <a:lnTo>
                      <a:pt x="123" y="2573"/>
                    </a:lnTo>
                    <a:lnTo>
                      <a:pt x="110" y="2591"/>
                    </a:lnTo>
                    <a:lnTo>
                      <a:pt x="107" y="2596"/>
                    </a:lnTo>
                    <a:lnTo>
                      <a:pt x="94" y="2615"/>
                    </a:lnTo>
                    <a:lnTo>
                      <a:pt x="91" y="2621"/>
                    </a:lnTo>
                    <a:lnTo>
                      <a:pt x="78" y="2640"/>
                    </a:lnTo>
                    <a:lnTo>
                      <a:pt x="76" y="2646"/>
                    </a:lnTo>
                    <a:lnTo>
                      <a:pt x="66" y="2665"/>
                    </a:lnTo>
                    <a:lnTo>
                      <a:pt x="62" y="2671"/>
                    </a:lnTo>
                    <a:lnTo>
                      <a:pt x="53" y="2692"/>
                    </a:lnTo>
                    <a:lnTo>
                      <a:pt x="50" y="2697"/>
                    </a:lnTo>
                    <a:lnTo>
                      <a:pt x="41" y="2718"/>
                    </a:lnTo>
                    <a:lnTo>
                      <a:pt x="39" y="2724"/>
                    </a:lnTo>
                    <a:lnTo>
                      <a:pt x="32" y="2745"/>
                    </a:lnTo>
                    <a:lnTo>
                      <a:pt x="30" y="2752"/>
                    </a:lnTo>
                    <a:lnTo>
                      <a:pt x="23" y="2774"/>
                    </a:lnTo>
                    <a:lnTo>
                      <a:pt x="21" y="2781"/>
                    </a:lnTo>
                    <a:lnTo>
                      <a:pt x="16" y="2802"/>
                    </a:lnTo>
                    <a:lnTo>
                      <a:pt x="14" y="2809"/>
                    </a:lnTo>
                    <a:lnTo>
                      <a:pt x="9" y="2830"/>
                    </a:lnTo>
                    <a:lnTo>
                      <a:pt x="9" y="2838"/>
                    </a:lnTo>
                    <a:lnTo>
                      <a:pt x="5" y="2861"/>
                    </a:lnTo>
                    <a:lnTo>
                      <a:pt x="4" y="2868"/>
                    </a:lnTo>
                    <a:lnTo>
                      <a:pt x="2" y="2891"/>
                    </a:lnTo>
                    <a:lnTo>
                      <a:pt x="2" y="2898"/>
                    </a:lnTo>
                    <a:lnTo>
                      <a:pt x="0" y="2921"/>
                    </a:lnTo>
                    <a:lnTo>
                      <a:pt x="0" y="2926"/>
                    </a:lnTo>
                    <a:lnTo>
                      <a:pt x="0" y="2926"/>
                    </a:lnTo>
                    <a:lnTo>
                      <a:pt x="5" y="2749"/>
                    </a:lnTo>
                    <a:lnTo>
                      <a:pt x="21" y="2573"/>
                    </a:lnTo>
                    <a:lnTo>
                      <a:pt x="48" y="2400"/>
                    </a:lnTo>
                    <a:lnTo>
                      <a:pt x="83" y="2232"/>
                    </a:lnTo>
                    <a:lnTo>
                      <a:pt x="128" y="2068"/>
                    </a:lnTo>
                    <a:lnTo>
                      <a:pt x="183" y="1907"/>
                    </a:lnTo>
                    <a:lnTo>
                      <a:pt x="247" y="1750"/>
                    </a:lnTo>
                    <a:lnTo>
                      <a:pt x="320" y="1597"/>
                    </a:lnTo>
                    <a:lnTo>
                      <a:pt x="400" y="1450"/>
                    </a:lnTo>
                    <a:lnTo>
                      <a:pt x="488" y="1310"/>
                    </a:lnTo>
                    <a:lnTo>
                      <a:pt x="584" y="1173"/>
                    </a:lnTo>
                    <a:lnTo>
                      <a:pt x="689" y="1043"/>
                    </a:lnTo>
                    <a:lnTo>
                      <a:pt x="799" y="919"/>
                    </a:lnTo>
                    <a:lnTo>
                      <a:pt x="916" y="800"/>
                    </a:lnTo>
                    <a:lnTo>
                      <a:pt x="1041" y="690"/>
                    </a:lnTo>
                    <a:lnTo>
                      <a:pt x="1170" y="587"/>
                    </a:lnTo>
                    <a:lnTo>
                      <a:pt x="1307" y="489"/>
                    </a:lnTo>
                    <a:lnTo>
                      <a:pt x="1449" y="402"/>
                    </a:lnTo>
                    <a:lnTo>
                      <a:pt x="1596" y="320"/>
                    </a:lnTo>
                    <a:lnTo>
                      <a:pt x="1747" y="249"/>
                    </a:lnTo>
                    <a:lnTo>
                      <a:pt x="1904" y="185"/>
                    </a:lnTo>
                    <a:lnTo>
                      <a:pt x="2065" y="130"/>
                    </a:lnTo>
                    <a:lnTo>
                      <a:pt x="2230" y="84"/>
                    </a:lnTo>
                    <a:lnTo>
                      <a:pt x="2399" y="48"/>
                    </a:lnTo>
                    <a:lnTo>
                      <a:pt x="2571" y="22"/>
                    </a:lnTo>
                    <a:lnTo>
                      <a:pt x="2747" y="7"/>
                    </a:lnTo>
                    <a:lnTo>
                      <a:pt x="2925" y="0"/>
                    </a:lnTo>
                    <a:close/>
                  </a:path>
                </a:pathLst>
              </a:custGeom>
              <a:solidFill>
                <a:srgbClr val="9153FD"/>
              </a:solidFill>
              <a:ln w="0">
                <a:noFill/>
                <a:prstDash val="solid"/>
                <a:round/>
                <a:headEnd/>
                <a:tailEnd/>
              </a:ln>
            </p:spPr>
            <p:txBody>
              <a:bodyPr vert="horz" wrap="square" lIns="91440" tIns="45720" rIns="91440" bIns="45720" numCol="1" anchor="t" anchorCtr="0" compatLnSpc="1">
                <a:prstTxWarp prst="textNoShape">
                  <a:avLst/>
                </a:prstTxWarp>
              </a:bodyPr>
              <a:lstStyle/>
              <a:p>
                <a:pPr defTabSz="1218987"/>
                <a:endParaRPr lang="en-US" sz="1600">
                  <a:solidFill>
                    <a:prstClr val="black"/>
                  </a:solidFill>
                  <a:latin typeface="Libre Franklin Thin"/>
                  <a:cs typeface="Arial" panose="020B0604020202020204" pitchFamily="34" charset="0"/>
                </a:endParaRPr>
              </a:p>
            </p:txBody>
          </p:sp>
        </p:grpSp>
        <p:sp>
          <p:nvSpPr>
            <p:cNvPr id="15" name="Oval 14">
              <a:extLst>
                <a:ext uri="{FF2B5EF4-FFF2-40B4-BE49-F238E27FC236}">
                  <a16:creationId xmlns="" xmlns:a16="http://schemas.microsoft.com/office/drawing/2014/main" id="{E372E56D-7143-4311-903A-4CDE0E50FD1F}"/>
                </a:ext>
              </a:extLst>
            </p:cNvPr>
            <p:cNvSpPr/>
            <p:nvPr/>
          </p:nvSpPr>
          <p:spPr>
            <a:xfrm>
              <a:off x="5606470" y="3074206"/>
              <a:ext cx="856463" cy="856463"/>
            </a:xfrm>
            <a:prstGeom prst="ellipse">
              <a:avLst/>
            </a:prstGeom>
            <a:solidFill>
              <a:schemeClr val="bg1"/>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latin typeface="+mj-lt"/>
              </a:endParaRPr>
            </a:p>
          </p:txBody>
        </p:sp>
      </p:grpSp>
      <p:sp>
        <p:nvSpPr>
          <p:cNvPr id="19" name="Subtitle 176">
            <a:extLst>
              <a:ext uri="{FF2B5EF4-FFF2-40B4-BE49-F238E27FC236}">
                <a16:creationId xmlns="" xmlns:a16="http://schemas.microsoft.com/office/drawing/2014/main" id="{84E35B1E-DC19-428D-B10F-7E737CC39BA9}"/>
              </a:ext>
            </a:extLst>
          </p:cNvPr>
          <p:cNvSpPr txBox="1">
            <a:spLocks/>
          </p:cNvSpPr>
          <p:nvPr/>
        </p:nvSpPr>
        <p:spPr>
          <a:xfrm>
            <a:off x="1535078" y="2283665"/>
            <a:ext cx="1826338" cy="77126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1100" dirty="0">
                <a:solidFill>
                  <a:schemeClr val="bg1"/>
                </a:solidFill>
              </a:rPr>
              <a:t>Lorem ipsum dolor sit amet, consectetur adipiscing elit, sed do eiusmod tempor incididunt ut labore et dolore magna aliqua. </a:t>
            </a:r>
          </a:p>
        </p:txBody>
      </p:sp>
      <p:sp>
        <p:nvSpPr>
          <p:cNvPr id="20" name="Subtitle 176">
            <a:extLst>
              <a:ext uri="{FF2B5EF4-FFF2-40B4-BE49-F238E27FC236}">
                <a16:creationId xmlns="" xmlns:a16="http://schemas.microsoft.com/office/drawing/2014/main" id="{7357ADA3-1F68-4550-82B9-75631F926A1C}"/>
              </a:ext>
            </a:extLst>
          </p:cNvPr>
          <p:cNvSpPr txBox="1">
            <a:spLocks/>
          </p:cNvSpPr>
          <p:nvPr/>
        </p:nvSpPr>
        <p:spPr>
          <a:xfrm>
            <a:off x="1535078" y="1914966"/>
            <a:ext cx="1826338" cy="24929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1800" b="1" dirty="0">
                <a:solidFill>
                  <a:schemeClr val="bg1"/>
                </a:solidFill>
                <a:latin typeface="+mj-lt"/>
              </a:rPr>
              <a:t>OPTION </a:t>
            </a:r>
            <a:r>
              <a:rPr lang="en-ID" sz="1800" b="1" dirty="0">
                <a:solidFill>
                  <a:srgbClr val="9153FD"/>
                </a:solidFill>
                <a:latin typeface="+mj-lt"/>
              </a:rPr>
              <a:t>ONE</a:t>
            </a:r>
          </a:p>
        </p:txBody>
      </p:sp>
      <p:sp>
        <p:nvSpPr>
          <p:cNvPr id="21" name="Subtitle 176">
            <a:extLst>
              <a:ext uri="{FF2B5EF4-FFF2-40B4-BE49-F238E27FC236}">
                <a16:creationId xmlns="" xmlns:a16="http://schemas.microsoft.com/office/drawing/2014/main" id="{59EF8125-ABF5-4926-A84F-C5A119753B77}"/>
              </a:ext>
            </a:extLst>
          </p:cNvPr>
          <p:cNvSpPr txBox="1">
            <a:spLocks/>
          </p:cNvSpPr>
          <p:nvPr/>
        </p:nvSpPr>
        <p:spPr>
          <a:xfrm>
            <a:off x="749330" y="1846834"/>
            <a:ext cx="214354" cy="1107996"/>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ID" sz="8000" b="1" dirty="0">
                <a:solidFill>
                  <a:srgbClr val="9153FD"/>
                </a:solidFill>
                <a:latin typeface="+mj-lt"/>
              </a:rPr>
              <a:t>1</a:t>
            </a:r>
          </a:p>
        </p:txBody>
      </p:sp>
      <p:sp>
        <p:nvSpPr>
          <p:cNvPr id="22" name="Subtitle 176">
            <a:extLst>
              <a:ext uri="{FF2B5EF4-FFF2-40B4-BE49-F238E27FC236}">
                <a16:creationId xmlns="" xmlns:a16="http://schemas.microsoft.com/office/drawing/2014/main" id="{76EF514E-FEDF-4F4C-AD8B-BCA70F12063A}"/>
              </a:ext>
            </a:extLst>
          </p:cNvPr>
          <p:cNvSpPr txBox="1">
            <a:spLocks/>
          </p:cNvSpPr>
          <p:nvPr/>
        </p:nvSpPr>
        <p:spPr>
          <a:xfrm>
            <a:off x="9528609" y="2283665"/>
            <a:ext cx="1826338" cy="77126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1100" dirty="0">
                <a:solidFill>
                  <a:schemeClr val="bg1"/>
                </a:solidFill>
              </a:rPr>
              <a:t>Lorem ipsum dolor sit amet, consectetur adipiscing elit, sed do eiusmod tempor incididunt ut labore et dolore magna aliqua. </a:t>
            </a:r>
          </a:p>
        </p:txBody>
      </p:sp>
      <p:sp>
        <p:nvSpPr>
          <p:cNvPr id="23" name="Subtitle 176">
            <a:extLst>
              <a:ext uri="{FF2B5EF4-FFF2-40B4-BE49-F238E27FC236}">
                <a16:creationId xmlns="" xmlns:a16="http://schemas.microsoft.com/office/drawing/2014/main" id="{0A8EED3A-EAEC-488D-99DF-E9C399D5F439}"/>
              </a:ext>
            </a:extLst>
          </p:cNvPr>
          <p:cNvSpPr txBox="1">
            <a:spLocks/>
          </p:cNvSpPr>
          <p:nvPr/>
        </p:nvSpPr>
        <p:spPr>
          <a:xfrm>
            <a:off x="9528609" y="1914966"/>
            <a:ext cx="1826338" cy="24929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1800" b="1" dirty="0">
                <a:solidFill>
                  <a:schemeClr val="bg1"/>
                </a:solidFill>
                <a:latin typeface="+mj-lt"/>
              </a:rPr>
              <a:t>OPTION </a:t>
            </a:r>
            <a:r>
              <a:rPr lang="en-ID" sz="1800" b="1" dirty="0">
                <a:solidFill>
                  <a:srgbClr val="02FEE9"/>
                </a:solidFill>
                <a:latin typeface="+mj-lt"/>
              </a:rPr>
              <a:t>TWO</a:t>
            </a:r>
          </a:p>
        </p:txBody>
      </p:sp>
      <p:sp>
        <p:nvSpPr>
          <p:cNvPr id="24" name="Subtitle 176">
            <a:extLst>
              <a:ext uri="{FF2B5EF4-FFF2-40B4-BE49-F238E27FC236}">
                <a16:creationId xmlns="" xmlns:a16="http://schemas.microsoft.com/office/drawing/2014/main" id="{58A379C1-1EA7-430A-851B-932AD3002BB4}"/>
              </a:ext>
            </a:extLst>
          </p:cNvPr>
          <p:cNvSpPr txBox="1">
            <a:spLocks/>
          </p:cNvSpPr>
          <p:nvPr/>
        </p:nvSpPr>
        <p:spPr>
          <a:xfrm>
            <a:off x="8742859" y="1846834"/>
            <a:ext cx="214354" cy="1107996"/>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ID" sz="8000" b="1" dirty="0">
                <a:solidFill>
                  <a:srgbClr val="02FEE9"/>
                </a:solidFill>
                <a:latin typeface="+mj-lt"/>
              </a:rPr>
              <a:t>2</a:t>
            </a:r>
          </a:p>
        </p:txBody>
      </p:sp>
      <p:sp>
        <p:nvSpPr>
          <p:cNvPr id="25" name="Subtitle 176">
            <a:extLst>
              <a:ext uri="{FF2B5EF4-FFF2-40B4-BE49-F238E27FC236}">
                <a16:creationId xmlns="" xmlns:a16="http://schemas.microsoft.com/office/drawing/2014/main" id="{CDAD83AE-8FB8-45A6-8CFA-B3AA0425F95D}"/>
              </a:ext>
            </a:extLst>
          </p:cNvPr>
          <p:cNvSpPr txBox="1">
            <a:spLocks/>
          </p:cNvSpPr>
          <p:nvPr/>
        </p:nvSpPr>
        <p:spPr>
          <a:xfrm>
            <a:off x="1535078" y="4640100"/>
            <a:ext cx="1826338" cy="77126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1100" dirty="0">
                <a:solidFill>
                  <a:schemeClr val="bg1"/>
                </a:solidFill>
              </a:rPr>
              <a:t>Lorem ipsum dolor sit amet, consectetur adipiscing elit, sed do eiusmod tempor incididunt ut labore et dolore magna aliqua. </a:t>
            </a:r>
          </a:p>
        </p:txBody>
      </p:sp>
      <p:sp>
        <p:nvSpPr>
          <p:cNvPr id="26" name="Subtitle 176">
            <a:extLst>
              <a:ext uri="{FF2B5EF4-FFF2-40B4-BE49-F238E27FC236}">
                <a16:creationId xmlns="" xmlns:a16="http://schemas.microsoft.com/office/drawing/2014/main" id="{42513811-4D2A-4BC5-9ACD-75C9B01AB6CB}"/>
              </a:ext>
            </a:extLst>
          </p:cNvPr>
          <p:cNvSpPr txBox="1">
            <a:spLocks/>
          </p:cNvSpPr>
          <p:nvPr/>
        </p:nvSpPr>
        <p:spPr>
          <a:xfrm>
            <a:off x="1535078" y="4271401"/>
            <a:ext cx="1826338" cy="24929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1800" b="1" dirty="0">
                <a:solidFill>
                  <a:schemeClr val="bg1"/>
                </a:solidFill>
                <a:latin typeface="+mj-lt"/>
              </a:rPr>
              <a:t>OPTION </a:t>
            </a:r>
            <a:r>
              <a:rPr lang="en-ID" sz="1800" b="1" dirty="0">
                <a:solidFill>
                  <a:srgbClr val="FE9E61"/>
                </a:solidFill>
                <a:latin typeface="+mj-lt"/>
              </a:rPr>
              <a:t>FOUR</a:t>
            </a:r>
          </a:p>
        </p:txBody>
      </p:sp>
      <p:sp>
        <p:nvSpPr>
          <p:cNvPr id="27" name="Subtitle 176">
            <a:extLst>
              <a:ext uri="{FF2B5EF4-FFF2-40B4-BE49-F238E27FC236}">
                <a16:creationId xmlns="" xmlns:a16="http://schemas.microsoft.com/office/drawing/2014/main" id="{EB3961FC-76B6-46F7-8DA2-31645D1F79AF}"/>
              </a:ext>
            </a:extLst>
          </p:cNvPr>
          <p:cNvSpPr txBox="1">
            <a:spLocks/>
          </p:cNvSpPr>
          <p:nvPr/>
        </p:nvSpPr>
        <p:spPr>
          <a:xfrm>
            <a:off x="749330" y="4203269"/>
            <a:ext cx="214354" cy="1107996"/>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ID" sz="8000" b="1" dirty="0">
                <a:solidFill>
                  <a:srgbClr val="FE9E61"/>
                </a:solidFill>
                <a:latin typeface="+mj-lt"/>
              </a:rPr>
              <a:t>4</a:t>
            </a:r>
          </a:p>
        </p:txBody>
      </p:sp>
      <p:sp>
        <p:nvSpPr>
          <p:cNvPr id="28" name="Subtitle 176">
            <a:extLst>
              <a:ext uri="{FF2B5EF4-FFF2-40B4-BE49-F238E27FC236}">
                <a16:creationId xmlns="" xmlns:a16="http://schemas.microsoft.com/office/drawing/2014/main" id="{173CA0BA-5B86-41D5-9015-74BE8BC4F621}"/>
              </a:ext>
            </a:extLst>
          </p:cNvPr>
          <p:cNvSpPr txBox="1">
            <a:spLocks/>
          </p:cNvSpPr>
          <p:nvPr/>
        </p:nvSpPr>
        <p:spPr>
          <a:xfrm>
            <a:off x="9528609" y="4640100"/>
            <a:ext cx="1826338" cy="77126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1100" dirty="0">
                <a:solidFill>
                  <a:schemeClr val="bg1"/>
                </a:solidFill>
              </a:rPr>
              <a:t>Lorem ipsum dolor sit amet, consectetur adipiscing elit, sed do eiusmod tempor incididunt ut labore et dolore magna aliqua. </a:t>
            </a:r>
          </a:p>
        </p:txBody>
      </p:sp>
      <p:sp>
        <p:nvSpPr>
          <p:cNvPr id="29" name="Subtitle 176">
            <a:extLst>
              <a:ext uri="{FF2B5EF4-FFF2-40B4-BE49-F238E27FC236}">
                <a16:creationId xmlns="" xmlns:a16="http://schemas.microsoft.com/office/drawing/2014/main" id="{6707FCD6-C4DA-4249-A3C9-778103909C1B}"/>
              </a:ext>
            </a:extLst>
          </p:cNvPr>
          <p:cNvSpPr txBox="1">
            <a:spLocks/>
          </p:cNvSpPr>
          <p:nvPr/>
        </p:nvSpPr>
        <p:spPr>
          <a:xfrm>
            <a:off x="9528606" y="4271401"/>
            <a:ext cx="2032900" cy="24929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1800" b="1" dirty="0">
                <a:solidFill>
                  <a:schemeClr val="bg1"/>
                </a:solidFill>
                <a:latin typeface="+mj-lt"/>
              </a:rPr>
              <a:t>OPTION </a:t>
            </a:r>
            <a:r>
              <a:rPr lang="en-ID" sz="1800" b="1" dirty="0">
                <a:solidFill>
                  <a:srgbClr val="FF4B33"/>
                </a:solidFill>
                <a:latin typeface="+mj-lt"/>
              </a:rPr>
              <a:t>THREE</a:t>
            </a:r>
          </a:p>
        </p:txBody>
      </p:sp>
      <p:sp>
        <p:nvSpPr>
          <p:cNvPr id="30" name="Subtitle 176">
            <a:extLst>
              <a:ext uri="{FF2B5EF4-FFF2-40B4-BE49-F238E27FC236}">
                <a16:creationId xmlns="" xmlns:a16="http://schemas.microsoft.com/office/drawing/2014/main" id="{CC13F356-D594-4185-A775-0AF0F7702E8C}"/>
              </a:ext>
            </a:extLst>
          </p:cNvPr>
          <p:cNvSpPr txBox="1">
            <a:spLocks/>
          </p:cNvSpPr>
          <p:nvPr/>
        </p:nvSpPr>
        <p:spPr>
          <a:xfrm>
            <a:off x="8742859" y="4203269"/>
            <a:ext cx="214354" cy="1107996"/>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ID" sz="8000" b="1" dirty="0">
                <a:solidFill>
                  <a:srgbClr val="FF4B33"/>
                </a:solidFill>
                <a:latin typeface="+mj-lt"/>
              </a:rPr>
              <a:t>3</a:t>
            </a:r>
          </a:p>
        </p:txBody>
      </p:sp>
      <p:sp>
        <p:nvSpPr>
          <p:cNvPr id="32" name="Subtitle 176">
            <a:extLst>
              <a:ext uri="{FF2B5EF4-FFF2-40B4-BE49-F238E27FC236}">
                <a16:creationId xmlns="" xmlns:a16="http://schemas.microsoft.com/office/drawing/2014/main" id="{EE09A26D-3BB2-4927-A51F-CE17D8D3FA2E}"/>
              </a:ext>
            </a:extLst>
          </p:cNvPr>
          <p:cNvSpPr txBox="1">
            <a:spLocks/>
          </p:cNvSpPr>
          <p:nvPr/>
        </p:nvSpPr>
        <p:spPr>
          <a:xfrm rot="3376790">
            <a:off x="6114449" y="2668794"/>
            <a:ext cx="1826338" cy="985783"/>
          </a:xfrm>
          <a:prstGeom prst="rect">
            <a:avLst/>
          </a:prstGeom>
        </p:spPr>
        <p:txBody>
          <a:bodyPr vert="horz" wrap="square" lIns="0" tIns="0" rIns="0" bIns="0" rtlCol="0">
            <a:prstTxWarp prst="textArchUp">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1800" b="1" dirty="0">
                <a:solidFill>
                  <a:schemeClr val="bg1"/>
                </a:solidFill>
                <a:latin typeface="+mj-lt"/>
              </a:rPr>
              <a:t>OPTION 2</a:t>
            </a:r>
          </a:p>
        </p:txBody>
      </p:sp>
      <p:sp>
        <p:nvSpPr>
          <p:cNvPr id="34" name="Subtitle 176">
            <a:extLst>
              <a:ext uri="{FF2B5EF4-FFF2-40B4-BE49-F238E27FC236}">
                <a16:creationId xmlns="" xmlns:a16="http://schemas.microsoft.com/office/drawing/2014/main" id="{5AEF613D-BE8A-4B07-8516-6BDDA09FE00F}"/>
              </a:ext>
            </a:extLst>
          </p:cNvPr>
          <p:cNvSpPr txBox="1">
            <a:spLocks/>
          </p:cNvSpPr>
          <p:nvPr/>
        </p:nvSpPr>
        <p:spPr>
          <a:xfrm rot="8150500" flipH="1" flipV="1">
            <a:off x="4395690" y="2390412"/>
            <a:ext cx="1826338" cy="985783"/>
          </a:xfrm>
          <a:prstGeom prst="rect">
            <a:avLst/>
          </a:prstGeom>
        </p:spPr>
        <p:txBody>
          <a:bodyPr vert="horz" wrap="square" lIns="0" tIns="0" rIns="0" bIns="0" rtlCol="0">
            <a:prstTxWarp prst="textArchUp">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1800" b="1" dirty="0">
                <a:solidFill>
                  <a:schemeClr val="bg1"/>
                </a:solidFill>
                <a:latin typeface="+mj-lt"/>
              </a:rPr>
              <a:t>OPTION 1</a:t>
            </a:r>
          </a:p>
        </p:txBody>
      </p:sp>
      <p:sp>
        <p:nvSpPr>
          <p:cNvPr id="35" name="Subtitle 176">
            <a:extLst>
              <a:ext uri="{FF2B5EF4-FFF2-40B4-BE49-F238E27FC236}">
                <a16:creationId xmlns="" xmlns:a16="http://schemas.microsoft.com/office/drawing/2014/main" id="{5281A649-9C36-4321-A879-726BD1999A40}"/>
              </a:ext>
            </a:extLst>
          </p:cNvPr>
          <p:cNvSpPr txBox="1">
            <a:spLocks/>
          </p:cNvSpPr>
          <p:nvPr/>
        </p:nvSpPr>
        <p:spPr>
          <a:xfrm rot="3042577" flipH="1" flipV="1">
            <a:off x="4281803" y="3962796"/>
            <a:ext cx="1826338" cy="985783"/>
          </a:xfrm>
          <a:prstGeom prst="rect">
            <a:avLst/>
          </a:prstGeom>
        </p:spPr>
        <p:txBody>
          <a:bodyPr vert="horz" wrap="square" lIns="0" tIns="0" rIns="0" bIns="0" rtlCol="0">
            <a:prstTxWarp prst="textArchUp">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1800" b="1" dirty="0">
                <a:solidFill>
                  <a:schemeClr val="bg1"/>
                </a:solidFill>
                <a:latin typeface="+mj-lt"/>
              </a:rPr>
              <a:t>OPTION 4</a:t>
            </a:r>
          </a:p>
        </p:txBody>
      </p:sp>
      <p:sp>
        <p:nvSpPr>
          <p:cNvPr id="36" name="Subtitle 176">
            <a:extLst>
              <a:ext uri="{FF2B5EF4-FFF2-40B4-BE49-F238E27FC236}">
                <a16:creationId xmlns="" xmlns:a16="http://schemas.microsoft.com/office/drawing/2014/main" id="{E4B1A67B-A769-40EF-995D-D8A18CDEB7D4}"/>
              </a:ext>
            </a:extLst>
          </p:cNvPr>
          <p:cNvSpPr txBox="1">
            <a:spLocks/>
          </p:cNvSpPr>
          <p:nvPr/>
        </p:nvSpPr>
        <p:spPr>
          <a:xfrm rot="8345240">
            <a:off x="5792790" y="4123808"/>
            <a:ext cx="1826338" cy="985783"/>
          </a:xfrm>
          <a:prstGeom prst="rect">
            <a:avLst/>
          </a:prstGeom>
        </p:spPr>
        <p:txBody>
          <a:bodyPr vert="horz" wrap="square" lIns="0" tIns="0" rIns="0" bIns="0" rtlCol="0">
            <a:prstTxWarp prst="textArchUp">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1800" b="1" dirty="0">
                <a:solidFill>
                  <a:schemeClr val="bg1"/>
                </a:solidFill>
                <a:latin typeface="+mj-lt"/>
              </a:rPr>
              <a:t>OPTION 3</a:t>
            </a:r>
          </a:p>
        </p:txBody>
      </p:sp>
    </p:spTree>
    <p:extLst>
      <p:ext uri="{BB962C8B-B14F-4D97-AF65-F5344CB8AC3E}">
        <p14:creationId xmlns:p14="http://schemas.microsoft.com/office/powerpoint/2010/main" val="2756950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 xmlns:a16="http://schemas.microsoft.com/office/drawing/2014/main" id="{54FF3DD6-AC6D-44DE-8F67-71AD30106D53}"/>
              </a:ext>
            </a:extLst>
          </p:cNvPr>
          <p:cNvSpPr/>
          <p:nvPr/>
        </p:nvSpPr>
        <p:spPr>
          <a:xfrm>
            <a:off x="783947" y="-17014"/>
            <a:ext cx="11408053" cy="6875015"/>
          </a:xfrm>
          <a:custGeom>
            <a:avLst/>
            <a:gdLst>
              <a:gd name="connsiteX0" fmla="*/ 4423791 w 4419600"/>
              <a:gd name="connsiteY0" fmla="*/ 2362867 h 3619500"/>
              <a:gd name="connsiteX1" fmla="*/ 4423791 w 4419600"/>
              <a:gd name="connsiteY1" fmla="*/ 3570637 h 3619500"/>
              <a:gd name="connsiteX2" fmla="*/ 4379595 w 4419600"/>
              <a:gd name="connsiteY2" fmla="*/ 3581019 h 3619500"/>
              <a:gd name="connsiteX3" fmla="*/ 3784568 w 4419600"/>
              <a:gd name="connsiteY3" fmla="*/ 3576638 h 3619500"/>
              <a:gd name="connsiteX4" fmla="*/ 2901410 w 4419600"/>
              <a:gd name="connsiteY4" fmla="*/ 2653951 h 3619500"/>
              <a:gd name="connsiteX5" fmla="*/ 1650492 w 4419600"/>
              <a:gd name="connsiteY5" fmla="*/ 2316004 h 3619500"/>
              <a:gd name="connsiteX6" fmla="*/ 1034891 w 4419600"/>
              <a:gd name="connsiteY6" fmla="*/ 1013270 h 3619500"/>
              <a:gd name="connsiteX7" fmla="*/ 567118 w 4419600"/>
              <a:gd name="connsiteY7" fmla="*/ 789908 h 3619500"/>
              <a:gd name="connsiteX8" fmla="*/ 213741 w 4419600"/>
              <a:gd name="connsiteY8" fmla="*/ 353854 h 3619500"/>
              <a:gd name="connsiteX9" fmla="*/ 0 w 4419600"/>
              <a:gd name="connsiteY9" fmla="*/ 0 h 3619500"/>
              <a:gd name="connsiteX10" fmla="*/ 2084737 w 4419600"/>
              <a:gd name="connsiteY10" fmla="*/ 0 h 3619500"/>
              <a:gd name="connsiteX11" fmla="*/ 2222373 w 4419600"/>
              <a:gd name="connsiteY11" fmla="*/ 198025 h 3619500"/>
              <a:gd name="connsiteX12" fmla="*/ 3156585 w 4419600"/>
              <a:gd name="connsiteY12" fmla="*/ 610267 h 3619500"/>
              <a:gd name="connsiteX13" fmla="*/ 3670459 w 4419600"/>
              <a:gd name="connsiteY13" fmla="*/ 1496663 h 3619500"/>
              <a:gd name="connsiteX14" fmla="*/ 4260437 w 4419600"/>
              <a:gd name="connsiteY14" fmla="*/ 2318480 h 3619500"/>
              <a:gd name="connsiteX15" fmla="*/ 4423791 w 4419600"/>
              <a:gd name="connsiteY15" fmla="*/ 2362867 h 361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419600" h="3619500">
                <a:moveTo>
                  <a:pt x="4423791" y="2362867"/>
                </a:moveTo>
                <a:lnTo>
                  <a:pt x="4423791" y="3570637"/>
                </a:lnTo>
                <a:cubicBezTo>
                  <a:pt x="4409027" y="3574161"/>
                  <a:pt x="4394359" y="3577590"/>
                  <a:pt x="4379595" y="3581019"/>
                </a:cubicBezTo>
                <a:cubicBezTo>
                  <a:pt x="4183094" y="3626263"/>
                  <a:pt x="3971354" y="3652457"/>
                  <a:pt x="3784568" y="3576638"/>
                </a:cubicBezTo>
                <a:cubicBezTo>
                  <a:pt x="3384899" y="3414332"/>
                  <a:pt x="3273266" y="2872454"/>
                  <a:pt x="2901410" y="2653951"/>
                </a:cubicBezTo>
                <a:cubicBezTo>
                  <a:pt x="2523554" y="2432018"/>
                  <a:pt x="1980343" y="2604516"/>
                  <a:pt x="1650492" y="2316004"/>
                </a:cubicBezTo>
                <a:cubicBezTo>
                  <a:pt x="1281398" y="1993202"/>
                  <a:pt x="1430179" y="1303496"/>
                  <a:pt x="1034891" y="1013270"/>
                </a:cubicBezTo>
                <a:cubicBezTo>
                  <a:pt x="895255" y="910781"/>
                  <a:pt x="713422" y="882587"/>
                  <a:pt x="567118" y="789908"/>
                </a:cubicBezTo>
                <a:cubicBezTo>
                  <a:pt x="407289" y="688658"/>
                  <a:pt x="304133" y="520065"/>
                  <a:pt x="213741" y="353854"/>
                </a:cubicBezTo>
                <a:cubicBezTo>
                  <a:pt x="147923" y="232886"/>
                  <a:pt x="84106" y="107918"/>
                  <a:pt x="0" y="0"/>
                </a:cubicBezTo>
                <a:lnTo>
                  <a:pt x="2084737" y="0"/>
                </a:lnTo>
                <a:cubicBezTo>
                  <a:pt x="2121599" y="72390"/>
                  <a:pt x="2164747" y="140208"/>
                  <a:pt x="2222373" y="198025"/>
                </a:cubicBezTo>
                <a:cubicBezTo>
                  <a:pt x="2464784" y="441198"/>
                  <a:pt x="2869883" y="421100"/>
                  <a:pt x="3156585" y="610267"/>
                </a:cubicBezTo>
                <a:cubicBezTo>
                  <a:pt x="3447479" y="802291"/>
                  <a:pt x="3560731" y="1165860"/>
                  <a:pt x="3670459" y="1496663"/>
                </a:cubicBezTo>
                <a:cubicBezTo>
                  <a:pt x="3780187" y="1827371"/>
                  <a:pt x="3937826" y="2186750"/>
                  <a:pt x="4260437" y="2318480"/>
                </a:cubicBezTo>
                <a:cubicBezTo>
                  <a:pt x="4313968" y="2340197"/>
                  <a:pt x="4368451" y="2354485"/>
                  <a:pt x="4423791" y="2362867"/>
                </a:cubicBezTo>
                <a:close/>
              </a:path>
            </a:pathLst>
          </a:custGeom>
          <a:solidFill>
            <a:srgbClr val="8441FD"/>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30" name="Freeform: Shape 29">
            <a:extLst>
              <a:ext uri="{FF2B5EF4-FFF2-40B4-BE49-F238E27FC236}">
                <a16:creationId xmlns="" xmlns:a16="http://schemas.microsoft.com/office/drawing/2014/main" id="{17A405A4-D7D7-4F90-B4BA-7CB487252C47}"/>
              </a:ext>
            </a:extLst>
          </p:cNvPr>
          <p:cNvSpPr/>
          <p:nvPr/>
        </p:nvSpPr>
        <p:spPr>
          <a:xfrm>
            <a:off x="10740572" y="5823536"/>
            <a:ext cx="1451429" cy="1034464"/>
          </a:xfrm>
          <a:custGeom>
            <a:avLst/>
            <a:gdLst>
              <a:gd name="connsiteX0" fmla="*/ 1048380 w 1048380"/>
              <a:gd name="connsiteY0" fmla="*/ 0 h 1091044"/>
              <a:gd name="connsiteX1" fmla="*/ 1048380 w 1048380"/>
              <a:gd name="connsiteY1" fmla="*/ 1091044 h 1091044"/>
              <a:gd name="connsiteX2" fmla="*/ 0 w 1048380"/>
              <a:gd name="connsiteY2" fmla="*/ 1091044 h 1091044"/>
              <a:gd name="connsiteX3" fmla="*/ 394019 w 1048380"/>
              <a:gd name="connsiteY3" fmla="*/ 584823 h 1091044"/>
              <a:gd name="connsiteX4" fmla="*/ 1006739 w 1048380"/>
              <a:gd name="connsiteY4" fmla="*/ 2104 h 1091044"/>
              <a:gd name="connsiteX5" fmla="*/ 1048380 w 1048380"/>
              <a:gd name="connsiteY5" fmla="*/ 0 h 109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8380" h="1091044">
                <a:moveTo>
                  <a:pt x="1048380" y="0"/>
                </a:moveTo>
                <a:lnTo>
                  <a:pt x="1048380" y="1091044"/>
                </a:lnTo>
                <a:lnTo>
                  <a:pt x="0" y="1091044"/>
                </a:lnTo>
                <a:cubicBezTo>
                  <a:pt x="147075" y="967676"/>
                  <a:pt x="286673" y="803435"/>
                  <a:pt x="394019" y="584823"/>
                </a:cubicBezTo>
                <a:cubicBezTo>
                  <a:pt x="571242" y="223907"/>
                  <a:pt x="788246" y="35246"/>
                  <a:pt x="1006739" y="2104"/>
                </a:cubicBezTo>
                <a:lnTo>
                  <a:pt x="1048380" y="0"/>
                </a:lnTo>
                <a:close/>
              </a:path>
            </a:pathLst>
          </a:custGeom>
          <a:solidFill>
            <a:srgbClr val="FE6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 xmlns:a16="http://schemas.microsoft.com/office/drawing/2014/main" id="{4F437E35-AE64-4F87-AFD5-DDFD8AAEA0B6}"/>
              </a:ext>
            </a:extLst>
          </p:cNvPr>
          <p:cNvSpPr/>
          <p:nvPr/>
        </p:nvSpPr>
        <p:spPr>
          <a:xfrm>
            <a:off x="11005110" y="5937836"/>
            <a:ext cx="693948" cy="693948"/>
          </a:xfrm>
          <a:prstGeom prst="ellipse">
            <a:avLst/>
          </a:prstGeom>
          <a:solidFill>
            <a:schemeClr val="bg1"/>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latin typeface="+mj-lt"/>
            </a:endParaRPr>
          </a:p>
        </p:txBody>
      </p:sp>
      <p:sp>
        <p:nvSpPr>
          <p:cNvPr id="2" name="Title 1">
            <a:extLst>
              <a:ext uri="{FF2B5EF4-FFF2-40B4-BE49-F238E27FC236}">
                <a16:creationId xmlns="" xmlns:a16="http://schemas.microsoft.com/office/drawing/2014/main" id="{F1BEF34B-9BFA-4F9B-9208-83F01ED0C29E}"/>
              </a:ext>
            </a:extLst>
          </p:cNvPr>
          <p:cNvSpPr>
            <a:spLocks noGrp="1"/>
          </p:cNvSpPr>
          <p:nvPr>
            <p:ph type="title"/>
          </p:nvPr>
        </p:nvSpPr>
        <p:spPr>
          <a:xfrm>
            <a:off x="838202" y="540646"/>
            <a:ext cx="10515600" cy="443198"/>
          </a:xfrm>
        </p:spPr>
        <p:txBody>
          <a:bodyPr/>
          <a:lstStyle/>
          <a:p>
            <a:r>
              <a:rPr lang="en-US" dirty="0"/>
              <a:t>SIMPLE </a:t>
            </a:r>
            <a:r>
              <a:rPr lang="en-US" dirty="0">
                <a:solidFill>
                  <a:srgbClr val="FF6550"/>
                </a:solidFill>
              </a:rPr>
              <a:t>TIMELINE</a:t>
            </a:r>
            <a:endParaRPr lang="en-ID" dirty="0">
              <a:solidFill>
                <a:srgbClr val="FF6550"/>
              </a:solidFill>
            </a:endParaRPr>
          </a:p>
        </p:txBody>
      </p:sp>
      <p:sp>
        <p:nvSpPr>
          <p:cNvPr id="4" name="Slide Number Placeholder 3">
            <a:extLst>
              <a:ext uri="{FF2B5EF4-FFF2-40B4-BE49-F238E27FC236}">
                <a16:creationId xmlns="" xmlns:a16="http://schemas.microsoft.com/office/drawing/2014/main" id="{ED33FC61-B29B-40FE-983C-4710A9782E41}"/>
              </a:ext>
            </a:extLst>
          </p:cNvPr>
          <p:cNvSpPr>
            <a:spLocks noGrp="1"/>
          </p:cNvSpPr>
          <p:nvPr>
            <p:ph type="sldNum" sz="quarter" idx="12"/>
          </p:nvPr>
        </p:nvSpPr>
        <p:spPr/>
        <p:txBody>
          <a:bodyPr/>
          <a:lstStyle/>
          <a:p>
            <a:fld id="{3BF18BBC-6361-4F49-9499-1254AB8F4DEF}" type="slidenum">
              <a:rPr lang="en-ID" smtClean="0"/>
              <a:pPr/>
              <a:t>6</a:t>
            </a:fld>
            <a:endParaRPr lang="en-ID"/>
          </a:p>
        </p:txBody>
      </p:sp>
      <p:sp>
        <p:nvSpPr>
          <p:cNvPr id="5" name="Freeform 87">
            <a:extLst>
              <a:ext uri="{FF2B5EF4-FFF2-40B4-BE49-F238E27FC236}">
                <a16:creationId xmlns="" xmlns:a16="http://schemas.microsoft.com/office/drawing/2014/main" id="{D02550AD-85BA-4356-86E3-8585D627171A}"/>
              </a:ext>
            </a:extLst>
          </p:cNvPr>
          <p:cNvSpPr>
            <a:spLocks/>
          </p:cNvSpPr>
          <p:nvPr/>
        </p:nvSpPr>
        <p:spPr bwMode="auto">
          <a:xfrm flipH="1">
            <a:off x="1" y="-17014"/>
            <a:ext cx="1876322" cy="752475"/>
          </a:xfrm>
          <a:custGeom>
            <a:avLst/>
            <a:gdLst>
              <a:gd name="T0" fmla="*/ 526 w 2498"/>
              <a:gd name="T1" fmla="*/ 605 h 1835"/>
              <a:gd name="T2" fmla="*/ 1734 w 2498"/>
              <a:gd name="T3" fmla="*/ 1189 h 1835"/>
              <a:gd name="T4" fmla="*/ 2498 w 2498"/>
              <a:gd name="T5" fmla="*/ 1835 h 1835"/>
              <a:gd name="T6" fmla="*/ 2498 w 2498"/>
              <a:gd name="T7" fmla="*/ 0 h 1835"/>
              <a:gd name="T8" fmla="*/ 0 w 2498"/>
              <a:gd name="T9" fmla="*/ 0 h 1835"/>
              <a:gd name="T10" fmla="*/ 526 w 2498"/>
              <a:gd name="T11" fmla="*/ 605 h 1835"/>
            </a:gdLst>
            <a:ahLst/>
            <a:cxnLst>
              <a:cxn ang="0">
                <a:pos x="T0" y="T1"/>
              </a:cxn>
              <a:cxn ang="0">
                <a:pos x="T2" y="T3"/>
              </a:cxn>
              <a:cxn ang="0">
                <a:pos x="T4" y="T5"/>
              </a:cxn>
              <a:cxn ang="0">
                <a:pos x="T6" y="T7"/>
              </a:cxn>
              <a:cxn ang="0">
                <a:pos x="T8" y="T9"/>
              </a:cxn>
              <a:cxn ang="0">
                <a:pos x="T10" y="T11"/>
              </a:cxn>
            </a:cxnLst>
            <a:rect l="0" t="0" r="r" b="b"/>
            <a:pathLst>
              <a:path w="2498" h="1835">
                <a:moveTo>
                  <a:pt x="526" y="605"/>
                </a:moveTo>
                <a:cubicBezTo>
                  <a:pt x="916" y="676"/>
                  <a:pt x="1399" y="692"/>
                  <a:pt x="1734" y="1189"/>
                </a:cubicBezTo>
                <a:cubicBezTo>
                  <a:pt x="2037" y="1641"/>
                  <a:pt x="2315" y="1781"/>
                  <a:pt x="2498" y="1835"/>
                </a:cubicBezTo>
                <a:cubicBezTo>
                  <a:pt x="2498" y="0"/>
                  <a:pt x="2498" y="0"/>
                  <a:pt x="2498" y="0"/>
                </a:cubicBezTo>
                <a:cubicBezTo>
                  <a:pt x="0" y="0"/>
                  <a:pt x="0" y="0"/>
                  <a:pt x="0" y="0"/>
                </a:cubicBezTo>
                <a:cubicBezTo>
                  <a:pt x="0" y="0"/>
                  <a:pt x="23" y="514"/>
                  <a:pt x="526" y="605"/>
                </a:cubicBezTo>
                <a:close/>
              </a:path>
            </a:pathLst>
          </a:custGeom>
          <a:solidFill>
            <a:srgbClr val="FEA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id-ID"/>
          </a:p>
        </p:txBody>
      </p:sp>
      <p:grpSp>
        <p:nvGrpSpPr>
          <p:cNvPr id="7" name="Graphic 5">
            <a:extLst>
              <a:ext uri="{FF2B5EF4-FFF2-40B4-BE49-F238E27FC236}">
                <a16:creationId xmlns="" xmlns:a16="http://schemas.microsoft.com/office/drawing/2014/main" id="{B6E3260B-D6F8-4E31-8BF8-CA6036AAAEB5}"/>
              </a:ext>
            </a:extLst>
          </p:cNvPr>
          <p:cNvGrpSpPr/>
          <p:nvPr/>
        </p:nvGrpSpPr>
        <p:grpSpPr>
          <a:xfrm flipH="1">
            <a:off x="1136680" y="1943101"/>
            <a:ext cx="9056844" cy="5937314"/>
            <a:chOff x="3986212" y="1738502"/>
            <a:chExt cx="4217670" cy="3374994"/>
          </a:xfrm>
          <a:solidFill>
            <a:schemeClr val="accent1"/>
          </a:solidFill>
        </p:grpSpPr>
        <p:sp>
          <p:nvSpPr>
            <p:cNvPr id="8" name="Freeform: Shape 7">
              <a:extLst>
                <a:ext uri="{FF2B5EF4-FFF2-40B4-BE49-F238E27FC236}">
                  <a16:creationId xmlns="" xmlns:a16="http://schemas.microsoft.com/office/drawing/2014/main" id="{0634F4CD-8296-4655-82DC-E251141DEA58}"/>
                </a:ext>
              </a:extLst>
            </p:cNvPr>
            <p:cNvSpPr/>
            <p:nvPr/>
          </p:nvSpPr>
          <p:spPr>
            <a:xfrm>
              <a:off x="3986212" y="1738502"/>
              <a:ext cx="609600" cy="609600"/>
            </a:xfrm>
            <a:custGeom>
              <a:avLst/>
              <a:gdLst>
                <a:gd name="connsiteX0" fmla="*/ 598837 w 609600"/>
                <a:gd name="connsiteY0" fmla="*/ 561213 h 609600"/>
                <a:gd name="connsiteX1" fmla="*/ 592265 w 609600"/>
                <a:gd name="connsiteY1" fmla="*/ 560546 h 609600"/>
                <a:gd name="connsiteX2" fmla="*/ 591979 w 609600"/>
                <a:gd name="connsiteY2" fmla="*/ 560546 h 609600"/>
                <a:gd name="connsiteX3" fmla="*/ 585216 w 609600"/>
                <a:gd name="connsiteY3" fmla="*/ 559213 h 609600"/>
                <a:gd name="connsiteX4" fmla="*/ 578263 w 609600"/>
                <a:gd name="connsiteY4" fmla="*/ 557117 h 609600"/>
                <a:gd name="connsiteX5" fmla="*/ 578072 w 609600"/>
                <a:gd name="connsiteY5" fmla="*/ 557022 h 609600"/>
                <a:gd name="connsiteX6" fmla="*/ 571024 w 609600"/>
                <a:gd name="connsiteY6" fmla="*/ 554260 h 609600"/>
                <a:gd name="connsiteX7" fmla="*/ 570833 w 609600"/>
                <a:gd name="connsiteY7" fmla="*/ 554165 h 609600"/>
                <a:gd name="connsiteX8" fmla="*/ 555879 w 609600"/>
                <a:gd name="connsiteY8" fmla="*/ 546164 h 609600"/>
                <a:gd name="connsiteX9" fmla="*/ 505682 w 609600"/>
                <a:gd name="connsiteY9" fmla="*/ 496919 h 609600"/>
                <a:gd name="connsiteX10" fmla="*/ 505587 w 609600"/>
                <a:gd name="connsiteY10" fmla="*/ 496824 h 609600"/>
                <a:gd name="connsiteX11" fmla="*/ 485394 w 609600"/>
                <a:gd name="connsiteY11" fmla="*/ 464344 h 609600"/>
                <a:gd name="connsiteX12" fmla="*/ 485299 w 609600"/>
                <a:gd name="connsiteY12" fmla="*/ 464153 h 609600"/>
                <a:gd name="connsiteX13" fmla="*/ 476155 w 609600"/>
                <a:gd name="connsiteY13" fmla="*/ 446342 h 609600"/>
                <a:gd name="connsiteX14" fmla="*/ 476060 w 609600"/>
                <a:gd name="connsiteY14" fmla="*/ 446246 h 609600"/>
                <a:gd name="connsiteX15" fmla="*/ 467392 w 609600"/>
                <a:gd name="connsiteY15" fmla="*/ 427482 h 609600"/>
                <a:gd name="connsiteX16" fmla="*/ 467297 w 609600"/>
                <a:gd name="connsiteY16" fmla="*/ 427387 h 609600"/>
                <a:gd name="connsiteX17" fmla="*/ 459200 w 609600"/>
                <a:gd name="connsiteY17" fmla="*/ 408051 h 609600"/>
                <a:gd name="connsiteX18" fmla="*/ 459010 w 609600"/>
                <a:gd name="connsiteY18" fmla="*/ 407575 h 609600"/>
                <a:gd name="connsiteX19" fmla="*/ 451295 w 609600"/>
                <a:gd name="connsiteY19" fmla="*/ 387572 h 609600"/>
                <a:gd name="connsiteX20" fmla="*/ 451199 w 609600"/>
                <a:gd name="connsiteY20" fmla="*/ 387382 h 609600"/>
                <a:gd name="connsiteX21" fmla="*/ 443770 w 609600"/>
                <a:gd name="connsiteY21" fmla="*/ 366522 h 609600"/>
                <a:gd name="connsiteX22" fmla="*/ 443770 w 609600"/>
                <a:gd name="connsiteY22" fmla="*/ 366427 h 609600"/>
                <a:gd name="connsiteX23" fmla="*/ 436817 w 609600"/>
                <a:gd name="connsiteY23" fmla="*/ 345662 h 609600"/>
                <a:gd name="connsiteX24" fmla="*/ 436436 w 609600"/>
                <a:gd name="connsiteY24" fmla="*/ 344424 h 609600"/>
                <a:gd name="connsiteX25" fmla="*/ 423100 w 609600"/>
                <a:gd name="connsiteY25" fmla="*/ 301943 h 609600"/>
                <a:gd name="connsiteX26" fmla="*/ 422529 w 609600"/>
                <a:gd name="connsiteY26" fmla="*/ 300228 h 609600"/>
                <a:gd name="connsiteX27" fmla="*/ 409670 w 609600"/>
                <a:gd name="connsiteY27" fmla="*/ 257080 h 609600"/>
                <a:gd name="connsiteX28" fmla="*/ 405765 w 609600"/>
                <a:gd name="connsiteY28" fmla="*/ 243935 h 609600"/>
                <a:gd name="connsiteX29" fmla="*/ 404527 w 609600"/>
                <a:gd name="connsiteY29" fmla="*/ 239840 h 609600"/>
                <a:gd name="connsiteX30" fmla="*/ 402336 w 609600"/>
                <a:gd name="connsiteY30" fmla="*/ 232315 h 609600"/>
                <a:gd name="connsiteX31" fmla="*/ 401860 w 609600"/>
                <a:gd name="connsiteY31" fmla="*/ 230791 h 609600"/>
                <a:gd name="connsiteX32" fmla="*/ 397955 w 609600"/>
                <a:gd name="connsiteY32" fmla="*/ 217741 h 609600"/>
                <a:gd name="connsiteX33" fmla="*/ 397097 w 609600"/>
                <a:gd name="connsiteY33" fmla="*/ 214979 h 609600"/>
                <a:gd name="connsiteX34" fmla="*/ 395764 w 609600"/>
                <a:gd name="connsiteY34" fmla="*/ 210503 h 609600"/>
                <a:gd name="connsiteX35" fmla="*/ 394049 w 609600"/>
                <a:gd name="connsiteY35" fmla="*/ 204883 h 609600"/>
                <a:gd name="connsiteX36" fmla="*/ 391097 w 609600"/>
                <a:gd name="connsiteY36" fmla="*/ 195453 h 609600"/>
                <a:gd name="connsiteX37" fmla="*/ 390049 w 609600"/>
                <a:gd name="connsiteY37" fmla="*/ 192119 h 609600"/>
                <a:gd name="connsiteX38" fmla="*/ 389287 w 609600"/>
                <a:gd name="connsiteY38" fmla="*/ 189548 h 609600"/>
                <a:gd name="connsiteX39" fmla="*/ 388239 w 609600"/>
                <a:gd name="connsiteY39" fmla="*/ 186119 h 609600"/>
                <a:gd name="connsiteX40" fmla="*/ 385286 w 609600"/>
                <a:gd name="connsiteY40" fmla="*/ 176879 h 609600"/>
                <a:gd name="connsiteX41" fmla="*/ 383096 w 609600"/>
                <a:gd name="connsiteY41" fmla="*/ 170212 h 609600"/>
                <a:gd name="connsiteX42" fmla="*/ 382810 w 609600"/>
                <a:gd name="connsiteY42" fmla="*/ 169355 h 609600"/>
                <a:gd name="connsiteX43" fmla="*/ 382715 w 609600"/>
                <a:gd name="connsiteY43" fmla="*/ 168974 h 609600"/>
                <a:gd name="connsiteX44" fmla="*/ 382334 w 609600"/>
                <a:gd name="connsiteY44" fmla="*/ 167735 h 609600"/>
                <a:gd name="connsiteX45" fmla="*/ 380619 w 609600"/>
                <a:gd name="connsiteY45" fmla="*/ 162497 h 609600"/>
                <a:gd name="connsiteX46" fmla="*/ 378905 w 609600"/>
                <a:gd name="connsiteY46" fmla="*/ 157353 h 609600"/>
                <a:gd name="connsiteX47" fmla="*/ 377095 w 609600"/>
                <a:gd name="connsiteY47" fmla="*/ 152210 h 609600"/>
                <a:gd name="connsiteX48" fmla="*/ 375952 w 609600"/>
                <a:gd name="connsiteY48" fmla="*/ 148971 h 609600"/>
                <a:gd name="connsiteX49" fmla="*/ 375666 w 609600"/>
                <a:gd name="connsiteY49" fmla="*/ 148114 h 609600"/>
                <a:gd name="connsiteX50" fmla="*/ 375380 w 609600"/>
                <a:gd name="connsiteY50" fmla="*/ 147161 h 609600"/>
                <a:gd name="connsiteX51" fmla="*/ 373951 w 609600"/>
                <a:gd name="connsiteY51" fmla="*/ 143161 h 609600"/>
                <a:gd name="connsiteX52" fmla="*/ 372523 w 609600"/>
                <a:gd name="connsiteY52" fmla="*/ 139160 h 609600"/>
                <a:gd name="connsiteX53" fmla="*/ 371094 w 609600"/>
                <a:gd name="connsiteY53" fmla="*/ 135255 h 609600"/>
                <a:gd name="connsiteX54" fmla="*/ 369665 w 609600"/>
                <a:gd name="connsiteY54" fmla="*/ 131350 h 609600"/>
                <a:gd name="connsiteX55" fmla="*/ 368427 w 609600"/>
                <a:gd name="connsiteY55" fmla="*/ 127921 h 609600"/>
                <a:gd name="connsiteX56" fmla="*/ 367189 w 609600"/>
                <a:gd name="connsiteY56" fmla="*/ 124587 h 609600"/>
                <a:gd name="connsiteX57" fmla="*/ 365950 w 609600"/>
                <a:gd name="connsiteY57" fmla="*/ 121253 h 609600"/>
                <a:gd name="connsiteX58" fmla="*/ 364712 w 609600"/>
                <a:gd name="connsiteY58" fmla="*/ 117920 h 609600"/>
                <a:gd name="connsiteX59" fmla="*/ 363474 w 609600"/>
                <a:gd name="connsiteY59" fmla="*/ 114872 h 609600"/>
                <a:gd name="connsiteX60" fmla="*/ 362236 w 609600"/>
                <a:gd name="connsiteY60" fmla="*/ 111824 h 609600"/>
                <a:gd name="connsiteX61" fmla="*/ 360998 w 609600"/>
                <a:gd name="connsiteY61" fmla="*/ 108871 h 609600"/>
                <a:gd name="connsiteX62" fmla="*/ 359759 w 609600"/>
                <a:gd name="connsiteY62" fmla="*/ 105918 h 609600"/>
                <a:gd name="connsiteX63" fmla="*/ 358616 w 609600"/>
                <a:gd name="connsiteY63" fmla="*/ 103061 h 609600"/>
                <a:gd name="connsiteX64" fmla="*/ 357378 w 609600"/>
                <a:gd name="connsiteY64" fmla="*/ 100298 h 609600"/>
                <a:gd name="connsiteX65" fmla="*/ 356140 w 609600"/>
                <a:gd name="connsiteY65" fmla="*/ 97536 h 609600"/>
                <a:gd name="connsiteX66" fmla="*/ 354901 w 609600"/>
                <a:gd name="connsiteY66" fmla="*/ 94774 h 609600"/>
                <a:gd name="connsiteX67" fmla="*/ 353663 w 609600"/>
                <a:gd name="connsiteY67" fmla="*/ 92012 h 609600"/>
                <a:gd name="connsiteX68" fmla="*/ 352425 w 609600"/>
                <a:gd name="connsiteY68" fmla="*/ 89345 h 609600"/>
                <a:gd name="connsiteX69" fmla="*/ 351187 w 609600"/>
                <a:gd name="connsiteY69" fmla="*/ 86678 h 609600"/>
                <a:gd name="connsiteX70" fmla="*/ 349949 w 609600"/>
                <a:gd name="connsiteY70" fmla="*/ 84011 h 609600"/>
                <a:gd name="connsiteX71" fmla="*/ 348710 w 609600"/>
                <a:gd name="connsiteY71" fmla="*/ 81439 h 609600"/>
                <a:gd name="connsiteX72" fmla="*/ 347472 w 609600"/>
                <a:gd name="connsiteY72" fmla="*/ 78867 h 609600"/>
                <a:gd name="connsiteX73" fmla="*/ 346234 w 609600"/>
                <a:gd name="connsiteY73" fmla="*/ 76295 h 609600"/>
                <a:gd name="connsiteX74" fmla="*/ 344996 w 609600"/>
                <a:gd name="connsiteY74" fmla="*/ 73724 h 609600"/>
                <a:gd name="connsiteX75" fmla="*/ 343757 w 609600"/>
                <a:gd name="connsiteY75" fmla="*/ 71247 h 609600"/>
                <a:gd name="connsiteX76" fmla="*/ 342424 w 609600"/>
                <a:gd name="connsiteY76" fmla="*/ 68771 h 609600"/>
                <a:gd name="connsiteX77" fmla="*/ 341090 w 609600"/>
                <a:gd name="connsiteY77" fmla="*/ 66294 h 609600"/>
                <a:gd name="connsiteX78" fmla="*/ 339757 w 609600"/>
                <a:gd name="connsiteY78" fmla="*/ 63913 h 609600"/>
                <a:gd name="connsiteX79" fmla="*/ 338519 w 609600"/>
                <a:gd name="connsiteY79" fmla="*/ 61627 h 609600"/>
                <a:gd name="connsiteX80" fmla="*/ 337280 w 609600"/>
                <a:gd name="connsiteY80" fmla="*/ 59341 h 609600"/>
                <a:gd name="connsiteX81" fmla="*/ 336423 w 609600"/>
                <a:gd name="connsiteY81" fmla="*/ 57817 h 609600"/>
                <a:gd name="connsiteX82" fmla="*/ 336423 w 609600"/>
                <a:gd name="connsiteY82" fmla="*/ 57722 h 609600"/>
                <a:gd name="connsiteX83" fmla="*/ 336042 w 609600"/>
                <a:gd name="connsiteY83" fmla="*/ 57055 h 609600"/>
                <a:gd name="connsiteX84" fmla="*/ 334709 w 609600"/>
                <a:gd name="connsiteY84" fmla="*/ 54864 h 609600"/>
                <a:gd name="connsiteX85" fmla="*/ 333375 w 609600"/>
                <a:gd name="connsiteY85" fmla="*/ 52769 h 609600"/>
                <a:gd name="connsiteX86" fmla="*/ 332137 w 609600"/>
                <a:gd name="connsiteY86" fmla="*/ 50768 h 609600"/>
                <a:gd name="connsiteX87" fmla="*/ 330899 w 609600"/>
                <a:gd name="connsiteY87" fmla="*/ 48768 h 609600"/>
                <a:gd name="connsiteX88" fmla="*/ 329660 w 609600"/>
                <a:gd name="connsiteY88" fmla="*/ 46863 h 609600"/>
                <a:gd name="connsiteX89" fmla="*/ 328422 w 609600"/>
                <a:gd name="connsiteY89" fmla="*/ 45053 h 609600"/>
                <a:gd name="connsiteX90" fmla="*/ 327470 w 609600"/>
                <a:gd name="connsiteY90" fmla="*/ 43625 h 609600"/>
                <a:gd name="connsiteX91" fmla="*/ 327374 w 609600"/>
                <a:gd name="connsiteY91" fmla="*/ 43529 h 609600"/>
                <a:gd name="connsiteX92" fmla="*/ 327279 w 609600"/>
                <a:gd name="connsiteY92" fmla="*/ 43339 h 609600"/>
                <a:gd name="connsiteX93" fmla="*/ 326041 w 609600"/>
                <a:gd name="connsiteY93" fmla="*/ 41529 h 609600"/>
                <a:gd name="connsiteX94" fmla="*/ 324803 w 609600"/>
                <a:gd name="connsiteY94" fmla="*/ 39815 h 609600"/>
                <a:gd name="connsiteX95" fmla="*/ 323660 w 609600"/>
                <a:gd name="connsiteY95" fmla="*/ 38195 h 609600"/>
                <a:gd name="connsiteX96" fmla="*/ 322517 w 609600"/>
                <a:gd name="connsiteY96" fmla="*/ 36576 h 609600"/>
                <a:gd name="connsiteX97" fmla="*/ 321374 w 609600"/>
                <a:gd name="connsiteY97" fmla="*/ 35052 h 609600"/>
                <a:gd name="connsiteX98" fmla="*/ 320231 w 609600"/>
                <a:gd name="connsiteY98" fmla="*/ 33528 h 609600"/>
                <a:gd name="connsiteX99" fmla="*/ 319088 w 609600"/>
                <a:gd name="connsiteY99" fmla="*/ 32099 h 609600"/>
                <a:gd name="connsiteX100" fmla="*/ 317945 w 609600"/>
                <a:gd name="connsiteY100" fmla="*/ 30671 h 609600"/>
                <a:gd name="connsiteX101" fmla="*/ 316801 w 609600"/>
                <a:gd name="connsiteY101" fmla="*/ 29337 h 609600"/>
                <a:gd name="connsiteX102" fmla="*/ 315659 w 609600"/>
                <a:gd name="connsiteY102" fmla="*/ 28004 h 609600"/>
                <a:gd name="connsiteX103" fmla="*/ 314516 w 609600"/>
                <a:gd name="connsiteY103" fmla="*/ 26765 h 609600"/>
                <a:gd name="connsiteX104" fmla="*/ 313373 w 609600"/>
                <a:gd name="connsiteY104" fmla="*/ 25527 h 609600"/>
                <a:gd name="connsiteX105" fmla="*/ 313373 w 609600"/>
                <a:gd name="connsiteY105" fmla="*/ 25527 h 609600"/>
                <a:gd name="connsiteX106" fmla="*/ 313277 w 609600"/>
                <a:gd name="connsiteY106" fmla="*/ 25432 h 609600"/>
                <a:gd name="connsiteX107" fmla="*/ 312325 w 609600"/>
                <a:gd name="connsiteY107" fmla="*/ 24384 h 609600"/>
                <a:gd name="connsiteX108" fmla="*/ 311182 w 609600"/>
                <a:gd name="connsiteY108" fmla="*/ 23146 h 609600"/>
                <a:gd name="connsiteX109" fmla="*/ 310039 w 609600"/>
                <a:gd name="connsiteY109" fmla="*/ 22003 h 609600"/>
                <a:gd name="connsiteX110" fmla="*/ 308896 w 609600"/>
                <a:gd name="connsiteY110" fmla="*/ 20860 h 609600"/>
                <a:gd name="connsiteX111" fmla="*/ 308420 w 609600"/>
                <a:gd name="connsiteY111" fmla="*/ 20384 h 609600"/>
                <a:gd name="connsiteX112" fmla="*/ 308324 w 609600"/>
                <a:gd name="connsiteY112" fmla="*/ 20384 h 609600"/>
                <a:gd name="connsiteX113" fmla="*/ 307753 w 609600"/>
                <a:gd name="connsiteY113" fmla="*/ 19812 h 609600"/>
                <a:gd name="connsiteX114" fmla="*/ 306610 w 609600"/>
                <a:gd name="connsiteY114" fmla="*/ 18764 h 609600"/>
                <a:gd name="connsiteX115" fmla="*/ 305467 w 609600"/>
                <a:gd name="connsiteY115" fmla="*/ 17717 h 609600"/>
                <a:gd name="connsiteX116" fmla="*/ 304324 w 609600"/>
                <a:gd name="connsiteY116" fmla="*/ 16669 h 609600"/>
                <a:gd name="connsiteX117" fmla="*/ 303467 w 609600"/>
                <a:gd name="connsiteY117" fmla="*/ 15907 h 609600"/>
                <a:gd name="connsiteX118" fmla="*/ 303276 w 609600"/>
                <a:gd name="connsiteY118" fmla="*/ 15716 h 609600"/>
                <a:gd name="connsiteX119" fmla="*/ 303276 w 609600"/>
                <a:gd name="connsiteY119" fmla="*/ 15716 h 609600"/>
                <a:gd name="connsiteX120" fmla="*/ 302133 w 609600"/>
                <a:gd name="connsiteY120" fmla="*/ 14764 h 609600"/>
                <a:gd name="connsiteX121" fmla="*/ 300990 w 609600"/>
                <a:gd name="connsiteY121" fmla="*/ 13811 h 609600"/>
                <a:gd name="connsiteX122" fmla="*/ 299847 w 609600"/>
                <a:gd name="connsiteY122" fmla="*/ 12859 h 609600"/>
                <a:gd name="connsiteX123" fmla="*/ 298704 w 609600"/>
                <a:gd name="connsiteY123" fmla="*/ 12002 h 609600"/>
                <a:gd name="connsiteX124" fmla="*/ 298323 w 609600"/>
                <a:gd name="connsiteY124" fmla="*/ 11716 h 609600"/>
                <a:gd name="connsiteX125" fmla="*/ 298228 w 609600"/>
                <a:gd name="connsiteY125" fmla="*/ 11621 h 609600"/>
                <a:gd name="connsiteX126" fmla="*/ 297561 w 609600"/>
                <a:gd name="connsiteY126" fmla="*/ 11049 h 609600"/>
                <a:gd name="connsiteX127" fmla="*/ 296418 w 609600"/>
                <a:gd name="connsiteY127" fmla="*/ 10192 h 609600"/>
                <a:gd name="connsiteX128" fmla="*/ 295275 w 609600"/>
                <a:gd name="connsiteY128" fmla="*/ 8954 h 609600"/>
                <a:gd name="connsiteX129" fmla="*/ 294037 w 609600"/>
                <a:gd name="connsiteY129" fmla="*/ 8192 h 609600"/>
                <a:gd name="connsiteX130" fmla="*/ 292894 w 609600"/>
                <a:gd name="connsiteY130" fmla="*/ 7430 h 609600"/>
                <a:gd name="connsiteX131" fmla="*/ 291656 w 609600"/>
                <a:gd name="connsiteY131" fmla="*/ 6668 h 609600"/>
                <a:gd name="connsiteX132" fmla="*/ 290417 w 609600"/>
                <a:gd name="connsiteY132" fmla="*/ 5906 h 609600"/>
                <a:gd name="connsiteX133" fmla="*/ 289179 w 609600"/>
                <a:gd name="connsiteY133" fmla="*/ 5239 h 609600"/>
                <a:gd name="connsiteX134" fmla="*/ 287941 w 609600"/>
                <a:gd name="connsiteY134" fmla="*/ 4572 h 609600"/>
                <a:gd name="connsiteX135" fmla="*/ 286607 w 609600"/>
                <a:gd name="connsiteY135" fmla="*/ 3905 h 609600"/>
                <a:gd name="connsiteX136" fmla="*/ 285274 w 609600"/>
                <a:gd name="connsiteY136" fmla="*/ 3239 h 609600"/>
                <a:gd name="connsiteX137" fmla="*/ 283940 w 609600"/>
                <a:gd name="connsiteY137" fmla="*/ 2667 h 609600"/>
                <a:gd name="connsiteX138" fmla="*/ 282607 w 609600"/>
                <a:gd name="connsiteY138" fmla="*/ 2096 h 609600"/>
                <a:gd name="connsiteX139" fmla="*/ 282226 w 609600"/>
                <a:gd name="connsiteY139" fmla="*/ 1905 h 609600"/>
                <a:gd name="connsiteX140" fmla="*/ 282131 w 609600"/>
                <a:gd name="connsiteY140" fmla="*/ 1905 h 609600"/>
                <a:gd name="connsiteX141" fmla="*/ 281178 w 609600"/>
                <a:gd name="connsiteY141" fmla="*/ 1524 h 609600"/>
                <a:gd name="connsiteX142" fmla="*/ 279845 w 609600"/>
                <a:gd name="connsiteY142" fmla="*/ 953 h 609600"/>
                <a:gd name="connsiteX143" fmla="*/ 278416 w 609600"/>
                <a:gd name="connsiteY143" fmla="*/ 476 h 609600"/>
                <a:gd name="connsiteX144" fmla="*/ 276987 w 609600"/>
                <a:gd name="connsiteY144" fmla="*/ 0 h 609600"/>
                <a:gd name="connsiteX145" fmla="*/ 276892 w 609600"/>
                <a:gd name="connsiteY145" fmla="*/ 0 h 609600"/>
                <a:gd name="connsiteX146" fmla="*/ 276797 w 609600"/>
                <a:gd name="connsiteY146" fmla="*/ 0 h 609600"/>
                <a:gd name="connsiteX147" fmla="*/ 276701 w 609600"/>
                <a:gd name="connsiteY147" fmla="*/ 0 h 609600"/>
                <a:gd name="connsiteX148" fmla="*/ 276606 w 609600"/>
                <a:gd name="connsiteY148" fmla="*/ 0 h 609600"/>
                <a:gd name="connsiteX149" fmla="*/ 0 w 609600"/>
                <a:gd name="connsiteY149" fmla="*/ 17907 h 609600"/>
                <a:gd name="connsiteX150" fmla="*/ 95 w 609600"/>
                <a:gd name="connsiteY150" fmla="*/ 17907 h 609600"/>
                <a:gd name="connsiteX151" fmla="*/ 95 w 609600"/>
                <a:gd name="connsiteY151" fmla="*/ 17907 h 609600"/>
                <a:gd name="connsiteX152" fmla="*/ 4763 w 609600"/>
                <a:gd name="connsiteY152" fmla="*/ 20002 h 609600"/>
                <a:gd name="connsiteX153" fmla="*/ 4858 w 609600"/>
                <a:gd name="connsiteY153" fmla="*/ 20098 h 609600"/>
                <a:gd name="connsiteX154" fmla="*/ 9525 w 609600"/>
                <a:gd name="connsiteY154" fmla="*/ 22765 h 609600"/>
                <a:gd name="connsiteX155" fmla="*/ 9716 w 609600"/>
                <a:gd name="connsiteY155" fmla="*/ 22860 h 609600"/>
                <a:gd name="connsiteX156" fmla="*/ 14192 w 609600"/>
                <a:gd name="connsiteY156" fmla="*/ 26099 h 609600"/>
                <a:gd name="connsiteX157" fmla="*/ 14288 w 609600"/>
                <a:gd name="connsiteY157" fmla="*/ 26194 h 609600"/>
                <a:gd name="connsiteX158" fmla="*/ 18764 w 609600"/>
                <a:gd name="connsiteY158" fmla="*/ 30004 h 609600"/>
                <a:gd name="connsiteX159" fmla="*/ 18860 w 609600"/>
                <a:gd name="connsiteY159" fmla="*/ 30004 h 609600"/>
                <a:gd name="connsiteX160" fmla="*/ 36386 w 609600"/>
                <a:gd name="connsiteY160" fmla="*/ 50673 h 609600"/>
                <a:gd name="connsiteX161" fmla="*/ 44768 w 609600"/>
                <a:gd name="connsiteY161" fmla="*/ 64008 h 609600"/>
                <a:gd name="connsiteX162" fmla="*/ 44768 w 609600"/>
                <a:gd name="connsiteY162" fmla="*/ 64008 h 609600"/>
                <a:gd name="connsiteX163" fmla="*/ 52959 w 609600"/>
                <a:gd name="connsiteY163" fmla="*/ 79058 h 609600"/>
                <a:gd name="connsiteX164" fmla="*/ 52959 w 609600"/>
                <a:gd name="connsiteY164" fmla="*/ 79153 h 609600"/>
                <a:gd name="connsiteX165" fmla="*/ 60770 w 609600"/>
                <a:gd name="connsiteY165" fmla="*/ 95536 h 609600"/>
                <a:gd name="connsiteX166" fmla="*/ 60865 w 609600"/>
                <a:gd name="connsiteY166" fmla="*/ 95822 h 609600"/>
                <a:gd name="connsiteX167" fmla="*/ 68294 w 609600"/>
                <a:gd name="connsiteY167" fmla="*/ 113252 h 609600"/>
                <a:gd name="connsiteX168" fmla="*/ 68580 w 609600"/>
                <a:gd name="connsiteY168" fmla="*/ 113919 h 609600"/>
                <a:gd name="connsiteX169" fmla="*/ 75819 w 609600"/>
                <a:gd name="connsiteY169" fmla="*/ 132683 h 609600"/>
                <a:gd name="connsiteX170" fmla="*/ 75914 w 609600"/>
                <a:gd name="connsiteY170" fmla="*/ 132874 h 609600"/>
                <a:gd name="connsiteX171" fmla="*/ 75914 w 609600"/>
                <a:gd name="connsiteY171" fmla="*/ 132969 h 609600"/>
                <a:gd name="connsiteX172" fmla="*/ 82963 w 609600"/>
                <a:gd name="connsiteY172" fmla="*/ 152781 h 609600"/>
                <a:gd name="connsiteX173" fmla="*/ 82963 w 609600"/>
                <a:gd name="connsiteY173" fmla="*/ 152781 h 609600"/>
                <a:gd name="connsiteX174" fmla="*/ 83249 w 609600"/>
                <a:gd name="connsiteY174" fmla="*/ 153543 h 609600"/>
                <a:gd name="connsiteX175" fmla="*/ 90011 w 609600"/>
                <a:gd name="connsiteY175" fmla="*/ 174022 h 609600"/>
                <a:gd name="connsiteX176" fmla="*/ 90202 w 609600"/>
                <a:gd name="connsiteY176" fmla="*/ 174498 h 609600"/>
                <a:gd name="connsiteX177" fmla="*/ 96774 w 609600"/>
                <a:gd name="connsiteY177" fmla="*/ 195358 h 609600"/>
                <a:gd name="connsiteX178" fmla="*/ 97441 w 609600"/>
                <a:gd name="connsiteY178" fmla="*/ 197739 h 609600"/>
                <a:gd name="connsiteX179" fmla="*/ 103442 w 609600"/>
                <a:gd name="connsiteY179" fmla="*/ 217837 h 609600"/>
                <a:gd name="connsiteX180" fmla="*/ 104013 w 609600"/>
                <a:gd name="connsiteY180" fmla="*/ 219742 h 609600"/>
                <a:gd name="connsiteX181" fmla="*/ 109728 w 609600"/>
                <a:gd name="connsiteY181" fmla="*/ 239649 h 609600"/>
                <a:gd name="connsiteX182" fmla="*/ 110776 w 609600"/>
                <a:gd name="connsiteY182" fmla="*/ 243173 h 609600"/>
                <a:gd name="connsiteX183" fmla="*/ 116586 w 609600"/>
                <a:gd name="connsiteY183" fmla="*/ 263747 h 609600"/>
                <a:gd name="connsiteX184" fmla="*/ 118015 w 609600"/>
                <a:gd name="connsiteY184" fmla="*/ 268796 h 609600"/>
                <a:gd name="connsiteX185" fmla="*/ 123444 w 609600"/>
                <a:gd name="connsiteY185" fmla="*/ 288036 h 609600"/>
                <a:gd name="connsiteX186" fmla="*/ 127349 w 609600"/>
                <a:gd name="connsiteY186" fmla="*/ 302038 h 609600"/>
                <a:gd name="connsiteX187" fmla="*/ 131255 w 609600"/>
                <a:gd name="connsiteY187" fmla="*/ 316040 h 609600"/>
                <a:gd name="connsiteX188" fmla="*/ 135160 w 609600"/>
                <a:gd name="connsiteY188" fmla="*/ 330041 h 609600"/>
                <a:gd name="connsiteX189" fmla="*/ 136112 w 609600"/>
                <a:gd name="connsiteY189" fmla="*/ 333470 h 609600"/>
                <a:gd name="connsiteX190" fmla="*/ 136589 w 609600"/>
                <a:gd name="connsiteY190" fmla="*/ 335185 h 609600"/>
                <a:gd name="connsiteX191" fmla="*/ 139160 w 609600"/>
                <a:gd name="connsiteY191" fmla="*/ 344043 h 609600"/>
                <a:gd name="connsiteX192" fmla="*/ 142018 w 609600"/>
                <a:gd name="connsiteY192" fmla="*/ 354044 h 609600"/>
                <a:gd name="connsiteX193" fmla="*/ 144971 w 609600"/>
                <a:gd name="connsiteY193" fmla="*/ 363950 h 609600"/>
                <a:gd name="connsiteX194" fmla="*/ 147923 w 609600"/>
                <a:gd name="connsiteY194" fmla="*/ 373856 h 609600"/>
                <a:gd name="connsiteX195" fmla="*/ 149733 w 609600"/>
                <a:gd name="connsiteY195" fmla="*/ 379762 h 609600"/>
                <a:gd name="connsiteX196" fmla="*/ 149924 w 609600"/>
                <a:gd name="connsiteY196" fmla="*/ 380429 h 609600"/>
                <a:gd name="connsiteX197" fmla="*/ 150209 w 609600"/>
                <a:gd name="connsiteY197" fmla="*/ 381381 h 609600"/>
                <a:gd name="connsiteX198" fmla="*/ 150876 w 609600"/>
                <a:gd name="connsiteY198" fmla="*/ 383667 h 609600"/>
                <a:gd name="connsiteX199" fmla="*/ 152591 w 609600"/>
                <a:gd name="connsiteY199" fmla="*/ 389382 h 609600"/>
                <a:gd name="connsiteX200" fmla="*/ 154305 w 609600"/>
                <a:gd name="connsiteY200" fmla="*/ 395097 h 609600"/>
                <a:gd name="connsiteX201" fmla="*/ 156115 w 609600"/>
                <a:gd name="connsiteY201" fmla="*/ 400717 h 609600"/>
                <a:gd name="connsiteX202" fmla="*/ 156781 w 609600"/>
                <a:gd name="connsiteY202" fmla="*/ 402908 h 609600"/>
                <a:gd name="connsiteX203" fmla="*/ 156877 w 609600"/>
                <a:gd name="connsiteY203" fmla="*/ 403193 h 609600"/>
                <a:gd name="connsiteX204" fmla="*/ 157925 w 609600"/>
                <a:gd name="connsiteY204" fmla="*/ 406337 h 609600"/>
                <a:gd name="connsiteX205" fmla="*/ 159353 w 609600"/>
                <a:gd name="connsiteY205" fmla="*/ 410718 h 609600"/>
                <a:gd name="connsiteX206" fmla="*/ 160782 w 609600"/>
                <a:gd name="connsiteY206" fmla="*/ 415100 h 609600"/>
                <a:gd name="connsiteX207" fmla="*/ 162211 w 609600"/>
                <a:gd name="connsiteY207" fmla="*/ 419481 h 609600"/>
                <a:gd name="connsiteX208" fmla="*/ 163640 w 609600"/>
                <a:gd name="connsiteY208" fmla="*/ 423767 h 609600"/>
                <a:gd name="connsiteX209" fmla="*/ 164878 w 609600"/>
                <a:gd name="connsiteY209" fmla="*/ 427577 h 609600"/>
                <a:gd name="connsiteX210" fmla="*/ 166211 w 609600"/>
                <a:gd name="connsiteY210" fmla="*/ 431292 h 609600"/>
                <a:gd name="connsiteX211" fmla="*/ 167545 w 609600"/>
                <a:gd name="connsiteY211" fmla="*/ 435007 h 609600"/>
                <a:gd name="connsiteX212" fmla="*/ 168878 w 609600"/>
                <a:gd name="connsiteY212" fmla="*/ 438722 h 609600"/>
                <a:gd name="connsiteX213" fmla="*/ 170117 w 609600"/>
                <a:gd name="connsiteY213" fmla="*/ 442151 h 609600"/>
                <a:gd name="connsiteX214" fmla="*/ 171355 w 609600"/>
                <a:gd name="connsiteY214" fmla="*/ 445580 h 609600"/>
                <a:gd name="connsiteX215" fmla="*/ 172593 w 609600"/>
                <a:gd name="connsiteY215" fmla="*/ 449009 h 609600"/>
                <a:gd name="connsiteX216" fmla="*/ 173831 w 609600"/>
                <a:gd name="connsiteY216" fmla="*/ 452438 h 609600"/>
                <a:gd name="connsiteX217" fmla="*/ 175069 w 609600"/>
                <a:gd name="connsiteY217" fmla="*/ 455676 h 609600"/>
                <a:gd name="connsiteX218" fmla="*/ 176308 w 609600"/>
                <a:gd name="connsiteY218" fmla="*/ 458915 h 609600"/>
                <a:gd name="connsiteX219" fmla="*/ 177546 w 609600"/>
                <a:gd name="connsiteY219" fmla="*/ 462153 h 609600"/>
                <a:gd name="connsiteX220" fmla="*/ 178784 w 609600"/>
                <a:gd name="connsiteY220" fmla="*/ 465392 h 609600"/>
                <a:gd name="connsiteX221" fmla="*/ 179451 w 609600"/>
                <a:gd name="connsiteY221" fmla="*/ 467106 h 609600"/>
                <a:gd name="connsiteX222" fmla="*/ 179546 w 609600"/>
                <a:gd name="connsiteY222" fmla="*/ 467297 h 609600"/>
                <a:gd name="connsiteX223" fmla="*/ 179546 w 609600"/>
                <a:gd name="connsiteY223" fmla="*/ 467392 h 609600"/>
                <a:gd name="connsiteX224" fmla="*/ 180023 w 609600"/>
                <a:gd name="connsiteY224" fmla="*/ 468630 h 609600"/>
                <a:gd name="connsiteX225" fmla="*/ 181261 w 609600"/>
                <a:gd name="connsiteY225" fmla="*/ 471773 h 609600"/>
                <a:gd name="connsiteX226" fmla="*/ 182499 w 609600"/>
                <a:gd name="connsiteY226" fmla="*/ 474917 h 609600"/>
                <a:gd name="connsiteX227" fmla="*/ 183737 w 609600"/>
                <a:gd name="connsiteY227" fmla="*/ 478060 h 609600"/>
                <a:gd name="connsiteX228" fmla="*/ 185071 w 609600"/>
                <a:gd name="connsiteY228" fmla="*/ 481203 h 609600"/>
                <a:gd name="connsiteX229" fmla="*/ 186404 w 609600"/>
                <a:gd name="connsiteY229" fmla="*/ 484251 h 609600"/>
                <a:gd name="connsiteX230" fmla="*/ 187547 w 609600"/>
                <a:gd name="connsiteY230" fmla="*/ 486918 h 609600"/>
                <a:gd name="connsiteX231" fmla="*/ 187738 w 609600"/>
                <a:gd name="connsiteY231" fmla="*/ 487394 h 609600"/>
                <a:gd name="connsiteX232" fmla="*/ 188976 w 609600"/>
                <a:gd name="connsiteY232" fmla="*/ 490347 h 609600"/>
                <a:gd name="connsiteX233" fmla="*/ 190310 w 609600"/>
                <a:gd name="connsiteY233" fmla="*/ 493300 h 609600"/>
                <a:gd name="connsiteX234" fmla="*/ 191643 w 609600"/>
                <a:gd name="connsiteY234" fmla="*/ 496253 h 609600"/>
                <a:gd name="connsiteX235" fmla="*/ 192977 w 609600"/>
                <a:gd name="connsiteY235" fmla="*/ 499205 h 609600"/>
                <a:gd name="connsiteX236" fmla="*/ 194310 w 609600"/>
                <a:gd name="connsiteY236" fmla="*/ 502158 h 609600"/>
                <a:gd name="connsiteX237" fmla="*/ 195644 w 609600"/>
                <a:gd name="connsiteY237" fmla="*/ 505016 h 609600"/>
                <a:gd name="connsiteX238" fmla="*/ 196120 w 609600"/>
                <a:gd name="connsiteY238" fmla="*/ 506063 h 609600"/>
                <a:gd name="connsiteX239" fmla="*/ 196120 w 609600"/>
                <a:gd name="connsiteY239" fmla="*/ 506159 h 609600"/>
                <a:gd name="connsiteX240" fmla="*/ 196882 w 609600"/>
                <a:gd name="connsiteY240" fmla="*/ 507873 h 609600"/>
                <a:gd name="connsiteX241" fmla="*/ 198215 w 609600"/>
                <a:gd name="connsiteY241" fmla="*/ 510635 h 609600"/>
                <a:gd name="connsiteX242" fmla="*/ 199644 w 609600"/>
                <a:gd name="connsiteY242" fmla="*/ 513397 h 609600"/>
                <a:gd name="connsiteX243" fmla="*/ 200978 w 609600"/>
                <a:gd name="connsiteY243" fmla="*/ 515969 h 609600"/>
                <a:gd name="connsiteX244" fmla="*/ 202311 w 609600"/>
                <a:gd name="connsiteY244" fmla="*/ 518541 h 609600"/>
                <a:gd name="connsiteX245" fmla="*/ 203644 w 609600"/>
                <a:gd name="connsiteY245" fmla="*/ 521113 h 609600"/>
                <a:gd name="connsiteX246" fmla="*/ 204978 w 609600"/>
                <a:gd name="connsiteY246" fmla="*/ 523589 h 609600"/>
                <a:gd name="connsiteX247" fmla="*/ 205169 w 609600"/>
                <a:gd name="connsiteY247" fmla="*/ 523970 h 609600"/>
                <a:gd name="connsiteX248" fmla="*/ 205264 w 609600"/>
                <a:gd name="connsiteY248" fmla="*/ 524161 h 609600"/>
                <a:gd name="connsiteX249" fmla="*/ 206216 w 609600"/>
                <a:gd name="connsiteY249" fmla="*/ 525971 h 609600"/>
                <a:gd name="connsiteX250" fmla="*/ 207455 w 609600"/>
                <a:gd name="connsiteY250" fmla="*/ 528352 h 609600"/>
                <a:gd name="connsiteX251" fmla="*/ 208788 w 609600"/>
                <a:gd name="connsiteY251" fmla="*/ 530638 h 609600"/>
                <a:gd name="connsiteX252" fmla="*/ 210122 w 609600"/>
                <a:gd name="connsiteY252" fmla="*/ 532924 h 609600"/>
                <a:gd name="connsiteX253" fmla="*/ 211360 w 609600"/>
                <a:gd name="connsiteY253" fmla="*/ 535115 h 609600"/>
                <a:gd name="connsiteX254" fmla="*/ 212598 w 609600"/>
                <a:gd name="connsiteY254" fmla="*/ 537305 h 609600"/>
                <a:gd name="connsiteX255" fmla="*/ 213836 w 609600"/>
                <a:gd name="connsiteY255" fmla="*/ 539401 h 609600"/>
                <a:gd name="connsiteX256" fmla="*/ 214598 w 609600"/>
                <a:gd name="connsiteY256" fmla="*/ 540639 h 609600"/>
                <a:gd name="connsiteX257" fmla="*/ 214694 w 609600"/>
                <a:gd name="connsiteY257" fmla="*/ 540734 h 609600"/>
                <a:gd name="connsiteX258" fmla="*/ 214789 w 609600"/>
                <a:gd name="connsiteY258" fmla="*/ 540830 h 609600"/>
                <a:gd name="connsiteX259" fmla="*/ 215170 w 609600"/>
                <a:gd name="connsiteY259" fmla="*/ 541496 h 609600"/>
                <a:gd name="connsiteX260" fmla="*/ 216408 w 609600"/>
                <a:gd name="connsiteY260" fmla="*/ 543401 h 609600"/>
                <a:gd name="connsiteX261" fmla="*/ 217646 w 609600"/>
                <a:gd name="connsiteY261" fmla="*/ 545306 h 609600"/>
                <a:gd name="connsiteX262" fmla="*/ 218885 w 609600"/>
                <a:gd name="connsiteY262" fmla="*/ 547211 h 609600"/>
                <a:gd name="connsiteX263" fmla="*/ 220123 w 609600"/>
                <a:gd name="connsiteY263" fmla="*/ 549116 h 609600"/>
                <a:gd name="connsiteX264" fmla="*/ 221361 w 609600"/>
                <a:gd name="connsiteY264" fmla="*/ 550926 h 609600"/>
                <a:gd name="connsiteX265" fmla="*/ 222599 w 609600"/>
                <a:gd name="connsiteY265" fmla="*/ 552736 h 609600"/>
                <a:gd name="connsiteX266" fmla="*/ 223838 w 609600"/>
                <a:gd name="connsiteY266" fmla="*/ 554546 h 609600"/>
                <a:gd name="connsiteX267" fmla="*/ 225076 w 609600"/>
                <a:gd name="connsiteY267" fmla="*/ 556355 h 609600"/>
                <a:gd name="connsiteX268" fmla="*/ 226314 w 609600"/>
                <a:gd name="connsiteY268" fmla="*/ 558070 h 609600"/>
                <a:gd name="connsiteX269" fmla="*/ 227552 w 609600"/>
                <a:gd name="connsiteY269" fmla="*/ 559784 h 609600"/>
                <a:gd name="connsiteX270" fmla="*/ 228791 w 609600"/>
                <a:gd name="connsiteY270" fmla="*/ 561499 h 609600"/>
                <a:gd name="connsiteX271" fmla="*/ 230029 w 609600"/>
                <a:gd name="connsiteY271" fmla="*/ 563118 h 609600"/>
                <a:gd name="connsiteX272" fmla="*/ 231267 w 609600"/>
                <a:gd name="connsiteY272" fmla="*/ 564737 h 609600"/>
                <a:gd name="connsiteX273" fmla="*/ 232505 w 609600"/>
                <a:gd name="connsiteY273" fmla="*/ 566357 h 609600"/>
                <a:gd name="connsiteX274" fmla="*/ 233744 w 609600"/>
                <a:gd name="connsiteY274" fmla="*/ 567976 h 609600"/>
                <a:gd name="connsiteX275" fmla="*/ 235077 w 609600"/>
                <a:gd name="connsiteY275" fmla="*/ 569500 h 609600"/>
                <a:gd name="connsiteX276" fmla="*/ 235649 w 609600"/>
                <a:gd name="connsiteY276" fmla="*/ 570167 h 609600"/>
                <a:gd name="connsiteX277" fmla="*/ 235744 w 609600"/>
                <a:gd name="connsiteY277" fmla="*/ 570262 h 609600"/>
                <a:gd name="connsiteX278" fmla="*/ 236315 w 609600"/>
                <a:gd name="connsiteY278" fmla="*/ 570929 h 609600"/>
                <a:gd name="connsiteX279" fmla="*/ 237649 w 609600"/>
                <a:gd name="connsiteY279" fmla="*/ 572453 h 609600"/>
                <a:gd name="connsiteX280" fmla="*/ 238982 w 609600"/>
                <a:gd name="connsiteY280" fmla="*/ 573977 h 609600"/>
                <a:gd name="connsiteX281" fmla="*/ 240316 w 609600"/>
                <a:gd name="connsiteY281" fmla="*/ 575501 h 609600"/>
                <a:gd name="connsiteX282" fmla="*/ 241744 w 609600"/>
                <a:gd name="connsiteY282" fmla="*/ 577025 h 609600"/>
                <a:gd name="connsiteX283" fmla="*/ 243078 w 609600"/>
                <a:gd name="connsiteY283" fmla="*/ 578549 h 609600"/>
                <a:gd name="connsiteX284" fmla="*/ 244507 w 609600"/>
                <a:gd name="connsiteY284" fmla="*/ 579977 h 609600"/>
                <a:gd name="connsiteX285" fmla="*/ 245936 w 609600"/>
                <a:gd name="connsiteY285" fmla="*/ 581406 h 609600"/>
                <a:gd name="connsiteX286" fmla="*/ 247269 w 609600"/>
                <a:gd name="connsiteY286" fmla="*/ 582740 h 609600"/>
                <a:gd name="connsiteX287" fmla="*/ 247460 w 609600"/>
                <a:gd name="connsiteY287" fmla="*/ 582930 h 609600"/>
                <a:gd name="connsiteX288" fmla="*/ 248888 w 609600"/>
                <a:gd name="connsiteY288" fmla="*/ 584264 h 609600"/>
                <a:gd name="connsiteX289" fmla="*/ 250317 w 609600"/>
                <a:gd name="connsiteY289" fmla="*/ 585597 h 609600"/>
                <a:gd name="connsiteX290" fmla="*/ 251841 w 609600"/>
                <a:gd name="connsiteY290" fmla="*/ 586931 h 609600"/>
                <a:gd name="connsiteX291" fmla="*/ 253365 w 609600"/>
                <a:gd name="connsiteY291" fmla="*/ 588264 h 609600"/>
                <a:gd name="connsiteX292" fmla="*/ 254889 w 609600"/>
                <a:gd name="connsiteY292" fmla="*/ 589598 h 609600"/>
                <a:gd name="connsiteX293" fmla="*/ 256508 w 609600"/>
                <a:gd name="connsiteY293" fmla="*/ 590931 h 609600"/>
                <a:gd name="connsiteX294" fmla="*/ 258128 w 609600"/>
                <a:gd name="connsiteY294" fmla="*/ 592265 h 609600"/>
                <a:gd name="connsiteX295" fmla="*/ 258509 w 609600"/>
                <a:gd name="connsiteY295" fmla="*/ 592550 h 609600"/>
                <a:gd name="connsiteX296" fmla="*/ 258890 w 609600"/>
                <a:gd name="connsiteY296" fmla="*/ 592931 h 609600"/>
                <a:gd name="connsiteX297" fmla="*/ 259271 w 609600"/>
                <a:gd name="connsiteY297" fmla="*/ 593217 h 609600"/>
                <a:gd name="connsiteX298" fmla="*/ 259652 w 609600"/>
                <a:gd name="connsiteY298" fmla="*/ 593503 h 609600"/>
                <a:gd name="connsiteX299" fmla="*/ 260890 w 609600"/>
                <a:gd name="connsiteY299" fmla="*/ 594455 h 609600"/>
                <a:gd name="connsiteX300" fmla="*/ 262128 w 609600"/>
                <a:gd name="connsiteY300" fmla="*/ 595408 h 609600"/>
                <a:gd name="connsiteX301" fmla="*/ 263366 w 609600"/>
                <a:gd name="connsiteY301" fmla="*/ 596265 h 609600"/>
                <a:gd name="connsiteX302" fmla="*/ 264605 w 609600"/>
                <a:gd name="connsiteY302" fmla="*/ 597122 h 609600"/>
                <a:gd name="connsiteX303" fmla="*/ 264605 w 609600"/>
                <a:gd name="connsiteY303" fmla="*/ 597122 h 609600"/>
                <a:gd name="connsiteX304" fmla="*/ 266224 w 609600"/>
                <a:gd name="connsiteY304" fmla="*/ 598265 h 609600"/>
                <a:gd name="connsiteX305" fmla="*/ 266319 w 609600"/>
                <a:gd name="connsiteY305" fmla="*/ 598361 h 609600"/>
                <a:gd name="connsiteX306" fmla="*/ 266605 w 609600"/>
                <a:gd name="connsiteY306" fmla="*/ 598551 h 609600"/>
                <a:gd name="connsiteX307" fmla="*/ 267843 w 609600"/>
                <a:gd name="connsiteY307" fmla="*/ 599313 h 609600"/>
                <a:gd name="connsiteX308" fmla="*/ 269462 w 609600"/>
                <a:gd name="connsiteY308" fmla="*/ 600361 h 609600"/>
                <a:gd name="connsiteX309" fmla="*/ 271082 w 609600"/>
                <a:gd name="connsiteY309" fmla="*/ 601313 h 609600"/>
                <a:gd name="connsiteX310" fmla="*/ 272701 w 609600"/>
                <a:gd name="connsiteY310" fmla="*/ 602266 h 609600"/>
                <a:gd name="connsiteX311" fmla="*/ 272987 w 609600"/>
                <a:gd name="connsiteY311" fmla="*/ 602361 h 609600"/>
                <a:gd name="connsiteX312" fmla="*/ 273082 w 609600"/>
                <a:gd name="connsiteY312" fmla="*/ 602361 h 609600"/>
                <a:gd name="connsiteX313" fmla="*/ 273177 w 609600"/>
                <a:gd name="connsiteY313" fmla="*/ 602361 h 609600"/>
                <a:gd name="connsiteX314" fmla="*/ 274415 w 609600"/>
                <a:gd name="connsiteY314" fmla="*/ 603028 h 609600"/>
                <a:gd name="connsiteX315" fmla="*/ 276035 w 609600"/>
                <a:gd name="connsiteY315" fmla="*/ 603885 h 609600"/>
                <a:gd name="connsiteX316" fmla="*/ 277654 w 609600"/>
                <a:gd name="connsiteY316" fmla="*/ 604647 h 609600"/>
                <a:gd name="connsiteX317" fmla="*/ 279273 w 609600"/>
                <a:gd name="connsiteY317" fmla="*/ 605409 h 609600"/>
                <a:gd name="connsiteX318" fmla="*/ 279464 w 609600"/>
                <a:gd name="connsiteY318" fmla="*/ 605504 h 609600"/>
                <a:gd name="connsiteX319" fmla="*/ 279654 w 609600"/>
                <a:gd name="connsiteY319" fmla="*/ 605600 h 609600"/>
                <a:gd name="connsiteX320" fmla="*/ 280892 w 609600"/>
                <a:gd name="connsiteY320" fmla="*/ 606171 h 609600"/>
                <a:gd name="connsiteX321" fmla="*/ 282512 w 609600"/>
                <a:gd name="connsiteY321" fmla="*/ 606838 h 609600"/>
                <a:gd name="connsiteX322" fmla="*/ 284131 w 609600"/>
                <a:gd name="connsiteY322" fmla="*/ 607409 h 609600"/>
                <a:gd name="connsiteX323" fmla="*/ 285750 w 609600"/>
                <a:gd name="connsiteY323" fmla="*/ 607981 h 609600"/>
                <a:gd name="connsiteX324" fmla="*/ 285845 w 609600"/>
                <a:gd name="connsiteY324" fmla="*/ 607981 h 609600"/>
                <a:gd name="connsiteX325" fmla="*/ 285941 w 609600"/>
                <a:gd name="connsiteY325" fmla="*/ 607981 h 609600"/>
                <a:gd name="connsiteX326" fmla="*/ 287560 w 609600"/>
                <a:gd name="connsiteY326" fmla="*/ 608457 h 609600"/>
                <a:gd name="connsiteX327" fmla="*/ 289179 w 609600"/>
                <a:gd name="connsiteY327" fmla="*/ 608933 h 609600"/>
                <a:gd name="connsiteX328" fmla="*/ 290798 w 609600"/>
                <a:gd name="connsiteY328" fmla="*/ 609314 h 609600"/>
                <a:gd name="connsiteX329" fmla="*/ 291846 w 609600"/>
                <a:gd name="connsiteY329" fmla="*/ 609505 h 609600"/>
                <a:gd name="connsiteX330" fmla="*/ 292037 w 609600"/>
                <a:gd name="connsiteY330" fmla="*/ 609505 h 609600"/>
                <a:gd name="connsiteX331" fmla="*/ 292513 w 609600"/>
                <a:gd name="connsiteY331" fmla="*/ 609600 h 609600"/>
                <a:gd name="connsiteX332" fmla="*/ 294227 w 609600"/>
                <a:gd name="connsiteY332" fmla="*/ 609886 h 609600"/>
                <a:gd name="connsiteX333" fmla="*/ 295942 w 609600"/>
                <a:gd name="connsiteY333" fmla="*/ 610172 h 609600"/>
                <a:gd name="connsiteX334" fmla="*/ 297656 w 609600"/>
                <a:gd name="connsiteY334" fmla="*/ 610362 h 609600"/>
                <a:gd name="connsiteX335" fmla="*/ 299561 w 609600"/>
                <a:gd name="connsiteY335" fmla="*/ 610457 h 609600"/>
                <a:gd name="connsiteX336" fmla="*/ 301466 w 609600"/>
                <a:gd name="connsiteY336" fmla="*/ 610553 h 609600"/>
                <a:gd name="connsiteX337" fmla="*/ 303276 w 609600"/>
                <a:gd name="connsiteY337" fmla="*/ 610553 h 609600"/>
                <a:gd name="connsiteX338" fmla="*/ 305086 w 609600"/>
                <a:gd name="connsiteY338" fmla="*/ 610457 h 609600"/>
                <a:gd name="connsiteX339" fmla="*/ 306038 w 609600"/>
                <a:gd name="connsiteY339" fmla="*/ 610362 h 609600"/>
                <a:gd name="connsiteX340" fmla="*/ 306991 w 609600"/>
                <a:gd name="connsiteY340" fmla="*/ 610267 h 609600"/>
                <a:gd name="connsiteX341" fmla="*/ 307943 w 609600"/>
                <a:gd name="connsiteY341" fmla="*/ 610172 h 609600"/>
                <a:gd name="connsiteX342" fmla="*/ 308896 w 609600"/>
                <a:gd name="connsiteY342" fmla="*/ 609981 h 609600"/>
                <a:gd name="connsiteX343" fmla="*/ 612077 w 609600"/>
                <a:gd name="connsiteY343" fmla="*/ 560451 h 609600"/>
                <a:gd name="connsiteX344" fmla="*/ 598837 w 609600"/>
                <a:gd name="connsiteY344" fmla="*/ 561213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Lst>
              <a:rect l="l" t="t" r="r" b="b"/>
              <a:pathLst>
                <a:path w="609600" h="609600">
                  <a:moveTo>
                    <a:pt x="598837" y="561213"/>
                  </a:moveTo>
                  <a:cubicBezTo>
                    <a:pt x="596646" y="561118"/>
                    <a:pt x="594455" y="560927"/>
                    <a:pt x="592265" y="560546"/>
                  </a:cubicBezTo>
                  <a:cubicBezTo>
                    <a:pt x="592169" y="560546"/>
                    <a:pt x="592074" y="560546"/>
                    <a:pt x="591979" y="560546"/>
                  </a:cubicBezTo>
                  <a:cubicBezTo>
                    <a:pt x="589788" y="560165"/>
                    <a:pt x="587502" y="559784"/>
                    <a:pt x="585216" y="559213"/>
                  </a:cubicBezTo>
                  <a:cubicBezTo>
                    <a:pt x="582930" y="558641"/>
                    <a:pt x="580549" y="557975"/>
                    <a:pt x="578263" y="557117"/>
                  </a:cubicBezTo>
                  <a:cubicBezTo>
                    <a:pt x="578168" y="557117"/>
                    <a:pt x="578168" y="557117"/>
                    <a:pt x="578072" y="557022"/>
                  </a:cubicBezTo>
                  <a:cubicBezTo>
                    <a:pt x="575786" y="556260"/>
                    <a:pt x="573405" y="555308"/>
                    <a:pt x="571024" y="554260"/>
                  </a:cubicBezTo>
                  <a:cubicBezTo>
                    <a:pt x="570929" y="554260"/>
                    <a:pt x="570929" y="554165"/>
                    <a:pt x="570833" y="554165"/>
                  </a:cubicBezTo>
                  <a:cubicBezTo>
                    <a:pt x="565976" y="551974"/>
                    <a:pt x="561023" y="549307"/>
                    <a:pt x="555879" y="546164"/>
                  </a:cubicBezTo>
                  <a:cubicBezTo>
                    <a:pt x="536734" y="534067"/>
                    <a:pt x="520256" y="517208"/>
                    <a:pt x="505682" y="496919"/>
                  </a:cubicBezTo>
                  <a:cubicBezTo>
                    <a:pt x="505682" y="496919"/>
                    <a:pt x="505587" y="496824"/>
                    <a:pt x="505587" y="496824"/>
                  </a:cubicBezTo>
                  <a:cubicBezTo>
                    <a:pt x="498443" y="486823"/>
                    <a:pt x="491776" y="475964"/>
                    <a:pt x="485394" y="464344"/>
                  </a:cubicBezTo>
                  <a:cubicBezTo>
                    <a:pt x="485394" y="464248"/>
                    <a:pt x="485299" y="464153"/>
                    <a:pt x="485299" y="464153"/>
                  </a:cubicBezTo>
                  <a:cubicBezTo>
                    <a:pt x="482156" y="458343"/>
                    <a:pt x="479108" y="452438"/>
                    <a:pt x="476155" y="446342"/>
                  </a:cubicBezTo>
                  <a:cubicBezTo>
                    <a:pt x="476155" y="446342"/>
                    <a:pt x="476155" y="446246"/>
                    <a:pt x="476060" y="446246"/>
                  </a:cubicBezTo>
                  <a:cubicBezTo>
                    <a:pt x="473107" y="440150"/>
                    <a:pt x="470154" y="433864"/>
                    <a:pt x="467392" y="427482"/>
                  </a:cubicBezTo>
                  <a:cubicBezTo>
                    <a:pt x="467392" y="427482"/>
                    <a:pt x="467392" y="427387"/>
                    <a:pt x="467297" y="427387"/>
                  </a:cubicBezTo>
                  <a:cubicBezTo>
                    <a:pt x="464534" y="421100"/>
                    <a:pt x="461867" y="414623"/>
                    <a:pt x="459200" y="408051"/>
                  </a:cubicBezTo>
                  <a:cubicBezTo>
                    <a:pt x="459105" y="407861"/>
                    <a:pt x="459105" y="407765"/>
                    <a:pt x="459010" y="407575"/>
                  </a:cubicBezTo>
                  <a:cubicBezTo>
                    <a:pt x="456343" y="401003"/>
                    <a:pt x="453771" y="394335"/>
                    <a:pt x="451295" y="387572"/>
                  </a:cubicBezTo>
                  <a:cubicBezTo>
                    <a:pt x="451295" y="387572"/>
                    <a:pt x="451295" y="387477"/>
                    <a:pt x="451199" y="387382"/>
                  </a:cubicBezTo>
                  <a:cubicBezTo>
                    <a:pt x="448628" y="380524"/>
                    <a:pt x="446151" y="373571"/>
                    <a:pt x="443770" y="366522"/>
                  </a:cubicBezTo>
                  <a:cubicBezTo>
                    <a:pt x="443770" y="366522"/>
                    <a:pt x="443770" y="366427"/>
                    <a:pt x="443770" y="366427"/>
                  </a:cubicBezTo>
                  <a:cubicBezTo>
                    <a:pt x="441389" y="359569"/>
                    <a:pt x="439103" y="352616"/>
                    <a:pt x="436817" y="345662"/>
                  </a:cubicBezTo>
                  <a:cubicBezTo>
                    <a:pt x="436721" y="345281"/>
                    <a:pt x="436531" y="344805"/>
                    <a:pt x="436436" y="344424"/>
                  </a:cubicBezTo>
                  <a:cubicBezTo>
                    <a:pt x="431864" y="330422"/>
                    <a:pt x="427387" y="316230"/>
                    <a:pt x="423100" y="301943"/>
                  </a:cubicBezTo>
                  <a:cubicBezTo>
                    <a:pt x="422910" y="301371"/>
                    <a:pt x="422720" y="300800"/>
                    <a:pt x="422529" y="300228"/>
                  </a:cubicBezTo>
                  <a:cubicBezTo>
                    <a:pt x="418148" y="285845"/>
                    <a:pt x="413861" y="271463"/>
                    <a:pt x="409670" y="257080"/>
                  </a:cubicBezTo>
                  <a:cubicBezTo>
                    <a:pt x="408337" y="252698"/>
                    <a:pt x="407099" y="248317"/>
                    <a:pt x="405765" y="243935"/>
                  </a:cubicBezTo>
                  <a:cubicBezTo>
                    <a:pt x="405384" y="242602"/>
                    <a:pt x="404908" y="241173"/>
                    <a:pt x="404527" y="239840"/>
                  </a:cubicBezTo>
                  <a:cubicBezTo>
                    <a:pt x="403765" y="237363"/>
                    <a:pt x="403003" y="234887"/>
                    <a:pt x="402336" y="232315"/>
                  </a:cubicBezTo>
                  <a:cubicBezTo>
                    <a:pt x="402146" y="231839"/>
                    <a:pt x="402050" y="231267"/>
                    <a:pt x="401860" y="230791"/>
                  </a:cubicBezTo>
                  <a:cubicBezTo>
                    <a:pt x="400526" y="226409"/>
                    <a:pt x="399288" y="222123"/>
                    <a:pt x="397955" y="217741"/>
                  </a:cubicBezTo>
                  <a:cubicBezTo>
                    <a:pt x="397669" y="216789"/>
                    <a:pt x="397383" y="215932"/>
                    <a:pt x="397097" y="214979"/>
                  </a:cubicBezTo>
                  <a:cubicBezTo>
                    <a:pt x="396621" y="213455"/>
                    <a:pt x="396145" y="211931"/>
                    <a:pt x="395764" y="210503"/>
                  </a:cubicBezTo>
                  <a:cubicBezTo>
                    <a:pt x="395192" y="208598"/>
                    <a:pt x="394621" y="206693"/>
                    <a:pt x="394049" y="204883"/>
                  </a:cubicBezTo>
                  <a:cubicBezTo>
                    <a:pt x="393097" y="201740"/>
                    <a:pt x="392049" y="198596"/>
                    <a:pt x="391097" y="195453"/>
                  </a:cubicBezTo>
                  <a:cubicBezTo>
                    <a:pt x="390716" y="194310"/>
                    <a:pt x="390430" y="193262"/>
                    <a:pt x="390049" y="192119"/>
                  </a:cubicBezTo>
                  <a:cubicBezTo>
                    <a:pt x="389763" y="191262"/>
                    <a:pt x="389477" y="190405"/>
                    <a:pt x="389287" y="189548"/>
                  </a:cubicBezTo>
                  <a:cubicBezTo>
                    <a:pt x="388906" y="188405"/>
                    <a:pt x="388525" y="187262"/>
                    <a:pt x="388239" y="186119"/>
                  </a:cubicBezTo>
                  <a:cubicBezTo>
                    <a:pt x="387287" y="182975"/>
                    <a:pt x="386239" y="179927"/>
                    <a:pt x="385286" y="176879"/>
                  </a:cubicBezTo>
                  <a:cubicBezTo>
                    <a:pt x="384524" y="174593"/>
                    <a:pt x="383858" y="172403"/>
                    <a:pt x="383096" y="170212"/>
                  </a:cubicBezTo>
                  <a:cubicBezTo>
                    <a:pt x="383000" y="169926"/>
                    <a:pt x="382905" y="169640"/>
                    <a:pt x="382810" y="169355"/>
                  </a:cubicBezTo>
                  <a:cubicBezTo>
                    <a:pt x="382810" y="169259"/>
                    <a:pt x="382715" y="169069"/>
                    <a:pt x="382715" y="168974"/>
                  </a:cubicBezTo>
                  <a:cubicBezTo>
                    <a:pt x="382619" y="168593"/>
                    <a:pt x="382429" y="168116"/>
                    <a:pt x="382334" y="167735"/>
                  </a:cubicBezTo>
                  <a:cubicBezTo>
                    <a:pt x="381762" y="166021"/>
                    <a:pt x="381191" y="164306"/>
                    <a:pt x="380619" y="162497"/>
                  </a:cubicBezTo>
                  <a:cubicBezTo>
                    <a:pt x="380048" y="160782"/>
                    <a:pt x="379476" y="159068"/>
                    <a:pt x="378905" y="157353"/>
                  </a:cubicBezTo>
                  <a:cubicBezTo>
                    <a:pt x="378333" y="155639"/>
                    <a:pt x="377762" y="153924"/>
                    <a:pt x="377095" y="152210"/>
                  </a:cubicBezTo>
                  <a:cubicBezTo>
                    <a:pt x="376714" y="151067"/>
                    <a:pt x="376333" y="150019"/>
                    <a:pt x="375952" y="148971"/>
                  </a:cubicBezTo>
                  <a:cubicBezTo>
                    <a:pt x="375857" y="148685"/>
                    <a:pt x="375761" y="148400"/>
                    <a:pt x="375666" y="148114"/>
                  </a:cubicBezTo>
                  <a:cubicBezTo>
                    <a:pt x="375571" y="147828"/>
                    <a:pt x="375475" y="147542"/>
                    <a:pt x="375380" y="147161"/>
                  </a:cubicBezTo>
                  <a:cubicBezTo>
                    <a:pt x="374904" y="145828"/>
                    <a:pt x="374428" y="144494"/>
                    <a:pt x="373951" y="143161"/>
                  </a:cubicBezTo>
                  <a:cubicBezTo>
                    <a:pt x="373475" y="141827"/>
                    <a:pt x="372999" y="140494"/>
                    <a:pt x="372523" y="139160"/>
                  </a:cubicBezTo>
                  <a:cubicBezTo>
                    <a:pt x="372047" y="137827"/>
                    <a:pt x="371570" y="136493"/>
                    <a:pt x="371094" y="135255"/>
                  </a:cubicBezTo>
                  <a:cubicBezTo>
                    <a:pt x="370618" y="133922"/>
                    <a:pt x="370142" y="132683"/>
                    <a:pt x="369665" y="131350"/>
                  </a:cubicBezTo>
                  <a:cubicBezTo>
                    <a:pt x="369284" y="130207"/>
                    <a:pt x="368808" y="129064"/>
                    <a:pt x="368427" y="127921"/>
                  </a:cubicBezTo>
                  <a:cubicBezTo>
                    <a:pt x="368046" y="126778"/>
                    <a:pt x="367570" y="125730"/>
                    <a:pt x="367189" y="124587"/>
                  </a:cubicBezTo>
                  <a:cubicBezTo>
                    <a:pt x="366808" y="123444"/>
                    <a:pt x="366332" y="122396"/>
                    <a:pt x="365950" y="121253"/>
                  </a:cubicBezTo>
                  <a:cubicBezTo>
                    <a:pt x="365570" y="120110"/>
                    <a:pt x="365093" y="119063"/>
                    <a:pt x="364712" y="117920"/>
                  </a:cubicBezTo>
                  <a:cubicBezTo>
                    <a:pt x="364331" y="116967"/>
                    <a:pt x="363950" y="115919"/>
                    <a:pt x="363474" y="114872"/>
                  </a:cubicBezTo>
                  <a:cubicBezTo>
                    <a:pt x="363093" y="113824"/>
                    <a:pt x="362712" y="112871"/>
                    <a:pt x="362236" y="111824"/>
                  </a:cubicBezTo>
                  <a:cubicBezTo>
                    <a:pt x="361855" y="110871"/>
                    <a:pt x="361474" y="109823"/>
                    <a:pt x="360998" y="108871"/>
                  </a:cubicBezTo>
                  <a:cubicBezTo>
                    <a:pt x="360617" y="107918"/>
                    <a:pt x="360236" y="106871"/>
                    <a:pt x="359759" y="105918"/>
                  </a:cubicBezTo>
                  <a:cubicBezTo>
                    <a:pt x="359378" y="104966"/>
                    <a:pt x="358997" y="104013"/>
                    <a:pt x="358616" y="103061"/>
                  </a:cubicBezTo>
                  <a:cubicBezTo>
                    <a:pt x="358235" y="102108"/>
                    <a:pt x="357854" y="101156"/>
                    <a:pt x="357378" y="100298"/>
                  </a:cubicBezTo>
                  <a:cubicBezTo>
                    <a:pt x="356997" y="99346"/>
                    <a:pt x="356616" y="98393"/>
                    <a:pt x="356140" y="97536"/>
                  </a:cubicBezTo>
                  <a:cubicBezTo>
                    <a:pt x="355759" y="96584"/>
                    <a:pt x="355378" y="95726"/>
                    <a:pt x="354901" y="94774"/>
                  </a:cubicBezTo>
                  <a:cubicBezTo>
                    <a:pt x="354521" y="93821"/>
                    <a:pt x="354140" y="92964"/>
                    <a:pt x="353663" y="92012"/>
                  </a:cubicBezTo>
                  <a:cubicBezTo>
                    <a:pt x="353282" y="91154"/>
                    <a:pt x="352806" y="90202"/>
                    <a:pt x="352425" y="89345"/>
                  </a:cubicBezTo>
                  <a:cubicBezTo>
                    <a:pt x="352044" y="88487"/>
                    <a:pt x="351568" y="87535"/>
                    <a:pt x="351187" y="86678"/>
                  </a:cubicBezTo>
                  <a:cubicBezTo>
                    <a:pt x="350806" y="85820"/>
                    <a:pt x="350330" y="84868"/>
                    <a:pt x="349949" y="84011"/>
                  </a:cubicBezTo>
                  <a:cubicBezTo>
                    <a:pt x="349568" y="83153"/>
                    <a:pt x="349091" y="82296"/>
                    <a:pt x="348710" y="81439"/>
                  </a:cubicBezTo>
                  <a:cubicBezTo>
                    <a:pt x="348329" y="80581"/>
                    <a:pt x="347853" y="79724"/>
                    <a:pt x="347472" y="78867"/>
                  </a:cubicBezTo>
                  <a:cubicBezTo>
                    <a:pt x="347091" y="78010"/>
                    <a:pt x="346615" y="77153"/>
                    <a:pt x="346234" y="76295"/>
                  </a:cubicBezTo>
                  <a:cubicBezTo>
                    <a:pt x="345758" y="75438"/>
                    <a:pt x="345376" y="74581"/>
                    <a:pt x="344996" y="73724"/>
                  </a:cubicBezTo>
                  <a:cubicBezTo>
                    <a:pt x="344519" y="72866"/>
                    <a:pt x="344138" y="72009"/>
                    <a:pt x="343757" y="71247"/>
                  </a:cubicBezTo>
                  <a:cubicBezTo>
                    <a:pt x="343376" y="70390"/>
                    <a:pt x="342900" y="69628"/>
                    <a:pt x="342424" y="68771"/>
                  </a:cubicBezTo>
                  <a:cubicBezTo>
                    <a:pt x="341948" y="67913"/>
                    <a:pt x="341567" y="67151"/>
                    <a:pt x="341090" y="66294"/>
                  </a:cubicBezTo>
                  <a:cubicBezTo>
                    <a:pt x="340614" y="65437"/>
                    <a:pt x="340233" y="64675"/>
                    <a:pt x="339757" y="63913"/>
                  </a:cubicBezTo>
                  <a:cubicBezTo>
                    <a:pt x="339376" y="63151"/>
                    <a:pt x="338900" y="62389"/>
                    <a:pt x="338519" y="61627"/>
                  </a:cubicBezTo>
                  <a:cubicBezTo>
                    <a:pt x="338138" y="60865"/>
                    <a:pt x="337661" y="60103"/>
                    <a:pt x="337280" y="59341"/>
                  </a:cubicBezTo>
                  <a:cubicBezTo>
                    <a:pt x="336995" y="58865"/>
                    <a:pt x="336709" y="58388"/>
                    <a:pt x="336423" y="57817"/>
                  </a:cubicBezTo>
                  <a:cubicBezTo>
                    <a:pt x="336423" y="57817"/>
                    <a:pt x="336423" y="57817"/>
                    <a:pt x="336423" y="57722"/>
                  </a:cubicBezTo>
                  <a:cubicBezTo>
                    <a:pt x="336328" y="57531"/>
                    <a:pt x="336137" y="57245"/>
                    <a:pt x="336042" y="57055"/>
                  </a:cubicBezTo>
                  <a:cubicBezTo>
                    <a:pt x="335566" y="56293"/>
                    <a:pt x="335185" y="55626"/>
                    <a:pt x="334709" y="54864"/>
                  </a:cubicBezTo>
                  <a:cubicBezTo>
                    <a:pt x="334232" y="54197"/>
                    <a:pt x="333756" y="53435"/>
                    <a:pt x="333375" y="52769"/>
                  </a:cubicBezTo>
                  <a:cubicBezTo>
                    <a:pt x="332994" y="52102"/>
                    <a:pt x="332518" y="51435"/>
                    <a:pt x="332137" y="50768"/>
                  </a:cubicBezTo>
                  <a:cubicBezTo>
                    <a:pt x="331756" y="50102"/>
                    <a:pt x="331280" y="49435"/>
                    <a:pt x="330899" y="48768"/>
                  </a:cubicBezTo>
                  <a:cubicBezTo>
                    <a:pt x="330518" y="48101"/>
                    <a:pt x="330041" y="47435"/>
                    <a:pt x="329660" y="46863"/>
                  </a:cubicBezTo>
                  <a:cubicBezTo>
                    <a:pt x="329279" y="46196"/>
                    <a:pt x="328898" y="45625"/>
                    <a:pt x="328422" y="45053"/>
                  </a:cubicBezTo>
                  <a:cubicBezTo>
                    <a:pt x="328136" y="44577"/>
                    <a:pt x="327755" y="44101"/>
                    <a:pt x="327470" y="43625"/>
                  </a:cubicBezTo>
                  <a:cubicBezTo>
                    <a:pt x="327470" y="43625"/>
                    <a:pt x="327374" y="43529"/>
                    <a:pt x="327374" y="43529"/>
                  </a:cubicBezTo>
                  <a:cubicBezTo>
                    <a:pt x="327374" y="43434"/>
                    <a:pt x="327279" y="43434"/>
                    <a:pt x="327279" y="43339"/>
                  </a:cubicBezTo>
                  <a:cubicBezTo>
                    <a:pt x="326898" y="42767"/>
                    <a:pt x="326517" y="42101"/>
                    <a:pt x="326041" y="41529"/>
                  </a:cubicBezTo>
                  <a:cubicBezTo>
                    <a:pt x="325660" y="40958"/>
                    <a:pt x="325279" y="40386"/>
                    <a:pt x="324803" y="39815"/>
                  </a:cubicBezTo>
                  <a:cubicBezTo>
                    <a:pt x="324422" y="39243"/>
                    <a:pt x="324041" y="38767"/>
                    <a:pt x="323660" y="38195"/>
                  </a:cubicBezTo>
                  <a:cubicBezTo>
                    <a:pt x="323279" y="37719"/>
                    <a:pt x="322898" y="37148"/>
                    <a:pt x="322517" y="36576"/>
                  </a:cubicBezTo>
                  <a:cubicBezTo>
                    <a:pt x="322136" y="36100"/>
                    <a:pt x="321755" y="35528"/>
                    <a:pt x="321374" y="35052"/>
                  </a:cubicBezTo>
                  <a:cubicBezTo>
                    <a:pt x="320993" y="34576"/>
                    <a:pt x="320612" y="34004"/>
                    <a:pt x="320231" y="33528"/>
                  </a:cubicBezTo>
                  <a:cubicBezTo>
                    <a:pt x="319850" y="33052"/>
                    <a:pt x="319469" y="32576"/>
                    <a:pt x="319088" y="32099"/>
                  </a:cubicBezTo>
                  <a:cubicBezTo>
                    <a:pt x="318707" y="31623"/>
                    <a:pt x="318325" y="31147"/>
                    <a:pt x="317945" y="30671"/>
                  </a:cubicBezTo>
                  <a:cubicBezTo>
                    <a:pt x="317564" y="30194"/>
                    <a:pt x="317183" y="29718"/>
                    <a:pt x="316801" y="29337"/>
                  </a:cubicBezTo>
                  <a:cubicBezTo>
                    <a:pt x="316421" y="28861"/>
                    <a:pt x="316040" y="28480"/>
                    <a:pt x="315659" y="28004"/>
                  </a:cubicBezTo>
                  <a:cubicBezTo>
                    <a:pt x="315278" y="27527"/>
                    <a:pt x="314897" y="27146"/>
                    <a:pt x="314516" y="26765"/>
                  </a:cubicBezTo>
                  <a:cubicBezTo>
                    <a:pt x="314135" y="26289"/>
                    <a:pt x="313754" y="25908"/>
                    <a:pt x="313373" y="25527"/>
                  </a:cubicBezTo>
                  <a:cubicBezTo>
                    <a:pt x="313373" y="25527"/>
                    <a:pt x="313373" y="25527"/>
                    <a:pt x="313373" y="25527"/>
                  </a:cubicBezTo>
                  <a:cubicBezTo>
                    <a:pt x="313373" y="25527"/>
                    <a:pt x="313277" y="25432"/>
                    <a:pt x="313277" y="25432"/>
                  </a:cubicBezTo>
                  <a:cubicBezTo>
                    <a:pt x="312992" y="25051"/>
                    <a:pt x="312611" y="24670"/>
                    <a:pt x="312325" y="24384"/>
                  </a:cubicBezTo>
                  <a:cubicBezTo>
                    <a:pt x="311944" y="24003"/>
                    <a:pt x="311563" y="23527"/>
                    <a:pt x="311182" y="23146"/>
                  </a:cubicBezTo>
                  <a:cubicBezTo>
                    <a:pt x="310801" y="22765"/>
                    <a:pt x="310420" y="22384"/>
                    <a:pt x="310039" y="22003"/>
                  </a:cubicBezTo>
                  <a:cubicBezTo>
                    <a:pt x="309658" y="21622"/>
                    <a:pt x="309277" y="21241"/>
                    <a:pt x="308896" y="20860"/>
                  </a:cubicBezTo>
                  <a:cubicBezTo>
                    <a:pt x="308705" y="20669"/>
                    <a:pt x="308610" y="20574"/>
                    <a:pt x="308420" y="20384"/>
                  </a:cubicBezTo>
                  <a:cubicBezTo>
                    <a:pt x="308420" y="20384"/>
                    <a:pt x="308420" y="20384"/>
                    <a:pt x="308324" y="20384"/>
                  </a:cubicBezTo>
                  <a:cubicBezTo>
                    <a:pt x="308134" y="20193"/>
                    <a:pt x="307943" y="20002"/>
                    <a:pt x="307753" y="19812"/>
                  </a:cubicBezTo>
                  <a:cubicBezTo>
                    <a:pt x="307372" y="19431"/>
                    <a:pt x="306991" y="19050"/>
                    <a:pt x="306610" y="18764"/>
                  </a:cubicBezTo>
                  <a:cubicBezTo>
                    <a:pt x="306229" y="18383"/>
                    <a:pt x="305848" y="18098"/>
                    <a:pt x="305467" y="17717"/>
                  </a:cubicBezTo>
                  <a:cubicBezTo>
                    <a:pt x="305086" y="17336"/>
                    <a:pt x="304705" y="17050"/>
                    <a:pt x="304324" y="16669"/>
                  </a:cubicBezTo>
                  <a:cubicBezTo>
                    <a:pt x="304038" y="16383"/>
                    <a:pt x="303752" y="16097"/>
                    <a:pt x="303467" y="15907"/>
                  </a:cubicBezTo>
                  <a:cubicBezTo>
                    <a:pt x="303371" y="15811"/>
                    <a:pt x="303371" y="15811"/>
                    <a:pt x="303276" y="15716"/>
                  </a:cubicBezTo>
                  <a:cubicBezTo>
                    <a:pt x="303276" y="15716"/>
                    <a:pt x="303276" y="15716"/>
                    <a:pt x="303276" y="15716"/>
                  </a:cubicBezTo>
                  <a:cubicBezTo>
                    <a:pt x="302895" y="15335"/>
                    <a:pt x="302514" y="15050"/>
                    <a:pt x="302133" y="14764"/>
                  </a:cubicBezTo>
                  <a:cubicBezTo>
                    <a:pt x="301752" y="14383"/>
                    <a:pt x="301371" y="14097"/>
                    <a:pt x="300990" y="13811"/>
                  </a:cubicBezTo>
                  <a:cubicBezTo>
                    <a:pt x="300609" y="13526"/>
                    <a:pt x="300228" y="13240"/>
                    <a:pt x="299847" y="12859"/>
                  </a:cubicBezTo>
                  <a:cubicBezTo>
                    <a:pt x="299466" y="12573"/>
                    <a:pt x="299085" y="12287"/>
                    <a:pt x="298704" y="12002"/>
                  </a:cubicBezTo>
                  <a:cubicBezTo>
                    <a:pt x="298609" y="11906"/>
                    <a:pt x="298418" y="11811"/>
                    <a:pt x="298323" y="11716"/>
                  </a:cubicBezTo>
                  <a:cubicBezTo>
                    <a:pt x="298323" y="11716"/>
                    <a:pt x="298228" y="11716"/>
                    <a:pt x="298228" y="11621"/>
                  </a:cubicBezTo>
                  <a:cubicBezTo>
                    <a:pt x="298037" y="11430"/>
                    <a:pt x="297752" y="11240"/>
                    <a:pt x="297561" y="11049"/>
                  </a:cubicBezTo>
                  <a:cubicBezTo>
                    <a:pt x="297180" y="10763"/>
                    <a:pt x="296799" y="10478"/>
                    <a:pt x="296418" y="10192"/>
                  </a:cubicBezTo>
                  <a:cubicBezTo>
                    <a:pt x="296132" y="9525"/>
                    <a:pt x="295656" y="9239"/>
                    <a:pt x="295275" y="8954"/>
                  </a:cubicBezTo>
                  <a:cubicBezTo>
                    <a:pt x="294894" y="8668"/>
                    <a:pt x="294513" y="8382"/>
                    <a:pt x="294037" y="8192"/>
                  </a:cubicBezTo>
                  <a:cubicBezTo>
                    <a:pt x="293656" y="7906"/>
                    <a:pt x="293275" y="7715"/>
                    <a:pt x="292894" y="7430"/>
                  </a:cubicBezTo>
                  <a:cubicBezTo>
                    <a:pt x="292513" y="7144"/>
                    <a:pt x="292037" y="6953"/>
                    <a:pt x="291656" y="6668"/>
                  </a:cubicBezTo>
                  <a:cubicBezTo>
                    <a:pt x="291275" y="6382"/>
                    <a:pt x="290798" y="6191"/>
                    <a:pt x="290417" y="5906"/>
                  </a:cubicBezTo>
                  <a:cubicBezTo>
                    <a:pt x="290036" y="5715"/>
                    <a:pt x="289560" y="5429"/>
                    <a:pt x="289179" y="5239"/>
                  </a:cubicBezTo>
                  <a:cubicBezTo>
                    <a:pt x="288798" y="5048"/>
                    <a:pt x="288322" y="4763"/>
                    <a:pt x="287941" y="4572"/>
                  </a:cubicBezTo>
                  <a:cubicBezTo>
                    <a:pt x="287465" y="4382"/>
                    <a:pt x="287084" y="4096"/>
                    <a:pt x="286607" y="3905"/>
                  </a:cubicBezTo>
                  <a:cubicBezTo>
                    <a:pt x="286131" y="3715"/>
                    <a:pt x="285750" y="3429"/>
                    <a:pt x="285274" y="3239"/>
                  </a:cubicBezTo>
                  <a:cubicBezTo>
                    <a:pt x="284798" y="3048"/>
                    <a:pt x="284417" y="2858"/>
                    <a:pt x="283940" y="2667"/>
                  </a:cubicBezTo>
                  <a:cubicBezTo>
                    <a:pt x="283464" y="2477"/>
                    <a:pt x="283083" y="2286"/>
                    <a:pt x="282607" y="2096"/>
                  </a:cubicBezTo>
                  <a:cubicBezTo>
                    <a:pt x="282512" y="2000"/>
                    <a:pt x="282321" y="2000"/>
                    <a:pt x="282226" y="1905"/>
                  </a:cubicBezTo>
                  <a:cubicBezTo>
                    <a:pt x="282226" y="1905"/>
                    <a:pt x="282131" y="1905"/>
                    <a:pt x="282131" y="1905"/>
                  </a:cubicBezTo>
                  <a:cubicBezTo>
                    <a:pt x="281845" y="1810"/>
                    <a:pt x="281559" y="1619"/>
                    <a:pt x="281178" y="1524"/>
                  </a:cubicBezTo>
                  <a:cubicBezTo>
                    <a:pt x="280702" y="1334"/>
                    <a:pt x="280226" y="1143"/>
                    <a:pt x="279845" y="953"/>
                  </a:cubicBezTo>
                  <a:cubicBezTo>
                    <a:pt x="279368" y="762"/>
                    <a:pt x="278892" y="667"/>
                    <a:pt x="278416" y="476"/>
                  </a:cubicBezTo>
                  <a:cubicBezTo>
                    <a:pt x="277940" y="286"/>
                    <a:pt x="277463" y="191"/>
                    <a:pt x="276987" y="0"/>
                  </a:cubicBezTo>
                  <a:cubicBezTo>
                    <a:pt x="276987" y="0"/>
                    <a:pt x="276892" y="0"/>
                    <a:pt x="276892" y="0"/>
                  </a:cubicBezTo>
                  <a:cubicBezTo>
                    <a:pt x="276892" y="0"/>
                    <a:pt x="276797" y="0"/>
                    <a:pt x="276797" y="0"/>
                  </a:cubicBezTo>
                  <a:cubicBezTo>
                    <a:pt x="276797" y="0"/>
                    <a:pt x="276701" y="0"/>
                    <a:pt x="276701" y="0"/>
                  </a:cubicBezTo>
                  <a:cubicBezTo>
                    <a:pt x="276701" y="0"/>
                    <a:pt x="276606" y="0"/>
                    <a:pt x="276606" y="0"/>
                  </a:cubicBezTo>
                  <a:lnTo>
                    <a:pt x="0" y="17907"/>
                  </a:lnTo>
                  <a:cubicBezTo>
                    <a:pt x="0" y="17907"/>
                    <a:pt x="95" y="17907"/>
                    <a:pt x="95" y="17907"/>
                  </a:cubicBezTo>
                  <a:cubicBezTo>
                    <a:pt x="95" y="17907"/>
                    <a:pt x="95" y="17907"/>
                    <a:pt x="95" y="17907"/>
                  </a:cubicBezTo>
                  <a:cubicBezTo>
                    <a:pt x="1715" y="18574"/>
                    <a:pt x="3239" y="19241"/>
                    <a:pt x="4763" y="20002"/>
                  </a:cubicBezTo>
                  <a:cubicBezTo>
                    <a:pt x="4763" y="20002"/>
                    <a:pt x="4858" y="20002"/>
                    <a:pt x="4858" y="20098"/>
                  </a:cubicBezTo>
                  <a:cubicBezTo>
                    <a:pt x="6477" y="20860"/>
                    <a:pt x="8001" y="21812"/>
                    <a:pt x="9525" y="22765"/>
                  </a:cubicBezTo>
                  <a:cubicBezTo>
                    <a:pt x="9620" y="22765"/>
                    <a:pt x="9620" y="22860"/>
                    <a:pt x="9716" y="22860"/>
                  </a:cubicBezTo>
                  <a:cubicBezTo>
                    <a:pt x="11239" y="23813"/>
                    <a:pt x="12764" y="24956"/>
                    <a:pt x="14192" y="26099"/>
                  </a:cubicBezTo>
                  <a:cubicBezTo>
                    <a:pt x="14192" y="26099"/>
                    <a:pt x="14288" y="26194"/>
                    <a:pt x="14288" y="26194"/>
                  </a:cubicBezTo>
                  <a:cubicBezTo>
                    <a:pt x="15812" y="27337"/>
                    <a:pt x="17240" y="28670"/>
                    <a:pt x="18764" y="30004"/>
                  </a:cubicBezTo>
                  <a:cubicBezTo>
                    <a:pt x="18764" y="30004"/>
                    <a:pt x="18764" y="30004"/>
                    <a:pt x="18860" y="30004"/>
                  </a:cubicBezTo>
                  <a:cubicBezTo>
                    <a:pt x="24955" y="35528"/>
                    <a:pt x="30766" y="42482"/>
                    <a:pt x="36386" y="50673"/>
                  </a:cubicBezTo>
                  <a:cubicBezTo>
                    <a:pt x="39243" y="54769"/>
                    <a:pt x="42005" y="59245"/>
                    <a:pt x="44768" y="64008"/>
                  </a:cubicBezTo>
                  <a:cubicBezTo>
                    <a:pt x="44768" y="64008"/>
                    <a:pt x="44768" y="64008"/>
                    <a:pt x="44768" y="64008"/>
                  </a:cubicBezTo>
                  <a:cubicBezTo>
                    <a:pt x="47625" y="68771"/>
                    <a:pt x="50292" y="73819"/>
                    <a:pt x="52959" y="79058"/>
                  </a:cubicBezTo>
                  <a:cubicBezTo>
                    <a:pt x="52959" y="79058"/>
                    <a:pt x="52959" y="79058"/>
                    <a:pt x="52959" y="79153"/>
                  </a:cubicBezTo>
                  <a:cubicBezTo>
                    <a:pt x="55626" y="84392"/>
                    <a:pt x="58198" y="89821"/>
                    <a:pt x="60770" y="95536"/>
                  </a:cubicBezTo>
                  <a:cubicBezTo>
                    <a:pt x="60770" y="95631"/>
                    <a:pt x="60865" y="95726"/>
                    <a:pt x="60865" y="95822"/>
                  </a:cubicBezTo>
                  <a:cubicBezTo>
                    <a:pt x="63341" y="101441"/>
                    <a:pt x="65818" y="107252"/>
                    <a:pt x="68294" y="113252"/>
                  </a:cubicBezTo>
                  <a:cubicBezTo>
                    <a:pt x="68390" y="113443"/>
                    <a:pt x="68485" y="113729"/>
                    <a:pt x="68580" y="113919"/>
                  </a:cubicBezTo>
                  <a:cubicBezTo>
                    <a:pt x="71057" y="120015"/>
                    <a:pt x="73438" y="126302"/>
                    <a:pt x="75819" y="132683"/>
                  </a:cubicBezTo>
                  <a:cubicBezTo>
                    <a:pt x="75819" y="132779"/>
                    <a:pt x="75819" y="132779"/>
                    <a:pt x="75914" y="132874"/>
                  </a:cubicBezTo>
                  <a:cubicBezTo>
                    <a:pt x="75914" y="132874"/>
                    <a:pt x="75914" y="132969"/>
                    <a:pt x="75914" y="132969"/>
                  </a:cubicBezTo>
                  <a:cubicBezTo>
                    <a:pt x="78296" y="139446"/>
                    <a:pt x="80677" y="146018"/>
                    <a:pt x="82963" y="152781"/>
                  </a:cubicBezTo>
                  <a:lnTo>
                    <a:pt x="82963" y="152781"/>
                  </a:lnTo>
                  <a:cubicBezTo>
                    <a:pt x="83058" y="153067"/>
                    <a:pt x="83153" y="153353"/>
                    <a:pt x="83249" y="153543"/>
                  </a:cubicBezTo>
                  <a:cubicBezTo>
                    <a:pt x="85534" y="160211"/>
                    <a:pt x="87821" y="167069"/>
                    <a:pt x="90011" y="174022"/>
                  </a:cubicBezTo>
                  <a:cubicBezTo>
                    <a:pt x="90011" y="174212"/>
                    <a:pt x="90107" y="174308"/>
                    <a:pt x="90202" y="174498"/>
                  </a:cubicBezTo>
                  <a:cubicBezTo>
                    <a:pt x="92393" y="181356"/>
                    <a:pt x="94583" y="188309"/>
                    <a:pt x="96774" y="195358"/>
                  </a:cubicBezTo>
                  <a:cubicBezTo>
                    <a:pt x="96965" y="196120"/>
                    <a:pt x="97250" y="196882"/>
                    <a:pt x="97441" y="197739"/>
                  </a:cubicBezTo>
                  <a:cubicBezTo>
                    <a:pt x="99441" y="204407"/>
                    <a:pt x="101441" y="211074"/>
                    <a:pt x="103442" y="217837"/>
                  </a:cubicBezTo>
                  <a:cubicBezTo>
                    <a:pt x="103632" y="218503"/>
                    <a:pt x="103823" y="219170"/>
                    <a:pt x="104013" y="219742"/>
                  </a:cubicBezTo>
                  <a:cubicBezTo>
                    <a:pt x="105918" y="226314"/>
                    <a:pt x="107918" y="232982"/>
                    <a:pt x="109728" y="239649"/>
                  </a:cubicBezTo>
                  <a:cubicBezTo>
                    <a:pt x="110109" y="240792"/>
                    <a:pt x="110395" y="242030"/>
                    <a:pt x="110776" y="243173"/>
                  </a:cubicBezTo>
                  <a:cubicBezTo>
                    <a:pt x="112681" y="250031"/>
                    <a:pt x="114681" y="256889"/>
                    <a:pt x="116586" y="263747"/>
                  </a:cubicBezTo>
                  <a:cubicBezTo>
                    <a:pt x="117062" y="265462"/>
                    <a:pt x="117539" y="267081"/>
                    <a:pt x="118015" y="268796"/>
                  </a:cubicBezTo>
                  <a:cubicBezTo>
                    <a:pt x="119825" y="275177"/>
                    <a:pt x="121634" y="281654"/>
                    <a:pt x="123444" y="288036"/>
                  </a:cubicBezTo>
                  <a:cubicBezTo>
                    <a:pt x="124778" y="292703"/>
                    <a:pt x="126016" y="297371"/>
                    <a:pt x="127349" y="302038"/>
                  </a:cubicBezTo>
                  <a:cubicBezTo>
                    <a:pt x="128683" y="306705"/>
                    <a:pt x="129921" y="311372"/>
                    <a:pt x="131255" y="316040"/>
                  </a:cubicBezTo>
                  <a:cubicBezTo>
                    <a:pt x="132588" y="320707"/>
                    <a:pt x="133922" y="325374"/>
                    <a:pt x="135160" y="330041"/>
                  </a:cubicBezTo>
                  <a:cubicBezTo>
                    <a:pt x="135446" y="331184"/>
                    <a:pt x="135827" y="332327"/>
                    <a:pt x="136112" y="333470"/>
                  </a:cubicBezTo>
                  <a:cubicBezTo>
                    <a:pt x="136303" y="334042"/>
                    <a:pt x="136398" y="334613"/>
                    <a:pt x="136589" y="335185"/>
                  </a:cubicBezTo>
                  <a:cubicBezTo>
                    <a:pt x="137446" y="338138"/>
                    <a:pt x="138303" y="341090"/>
                    <a:pt x="139160" y="344043"/>
                  </a:cubicBezTo>
                  <a:cubicBezTo>
                    <a:pt x="140113" y="347377"/>
                    <a:pt x="141065" y="350711"/>
                    <a:pt x="142018" y="354044"/>
                  </a:cubicBezTo>
                  <a:cubicBezTo>
                    <a:pt x="142970" y="357378"/>
                    <a:pt x="143923" y="360617"/>
                    <a:pt x="144971" y="363950"/>
                  </a:cubicBezTo>
                  <a:cubicBezTo>
                    <a:pt x="145923" y="367284"/>
                    <a:pt x="146971" y="370522"/>
                    <a:pt x="147923" y="373856"/>
                  </a:cubicBezTo>
                  <a:cubicBezTo>
                    <a:pt x="148495" y="375857"/>
                    <a:pt x="149162" y="377857"/>
                    <a:pt x="149733" y="379762"/>
                  </a:cubicBezTo>
                  <a:cubicBezTo>
                    <a:pt x="149828" y="379952"/>
                    <a:pt x="149828" y="380143"/>
                    <a:pt x="149924" y="380429"/>
                  </a:cubicBezTo>
                  <a:cubicBezTo>
                    <a:pt x="150019" y="380714"/>
                    <a:pt x="150114" y="381000"/>
                    <a:pt x="150209" y="381381"/>
                  </a:cubicBezTo>
                  <a:cubicBezTo>
                    <a:pt x="150400" y="382143"/>
                    <a:pt x="150686" y="382905"/>
                    <a:pt x="150876" y="383667"/>
                  </a:cubicBezTo>
                  <a:cubicBezTo>
                    <a:pt x="151448" y="385572"/>
                    <a:pt x="152019" y="387477"/>
                    <a:pt x="152591" y="389382"/>
                  </a:cubicBezTo>
                  <a:cubicBezTo>
                    <a:pt x="153162" y="391287"/>
                    <a:pt x="153734" y="393192"/>
                    <a:pt x="154305" y="395097"/>
                  </a:cubicBezTo>
                  <a:cubicBezTo>
                    <a:pt x="154877" y="397002"/>
                    <a:pt x="155448" y="398812"/>
                    <a:pt x="156115" y="400717"/>
                  </a:cubicBezTo>
                  <a:cubicBezTo>
                    <a:pt x="156305" y="401479"/>
                    <a:pt x="156591" y="402146"/>
                    <a:pt x="156781" y="402908"/>
                  </a:cubicBezTo>
                  <a:cubicBezTo>
                    <a:pt x="156781" y="403003"/>
                    <a:pt x="156877" y="403098"/>
                    <a:pt x="156877" y="403193"/>
                  </a:cubicBezTo>
                  <a:cubicBezTo>
                    <a:pt x="157258" y="404241"/>
                    <a:pt x="157544" y="405289"/>
                    <a:pt x="157925" y="406337"/>
                  </a:cubicBezTo>
                  <a:cubicBezTo>
                    <a:pt x="158401" y="407765"/>
                    <a:pt x="158877" y="409289"/>
                    <a:pt x="159353" y="410718"/>
                  </a:cubicBezTo>
                  <a:cubicBezTo>
                    <a:pt x="159830" y="412147"/>
                    <a:pt x="160306" y="413671"/>
                    <a:pt x="160782" y="415100"/>
                  </a:cubicBezTo>
                  <a:cubicBezTo>
                    <a:pt x="161258" y="416528"/>
                    <a:pt x="161735" y="418052"/>
                    <a:pt x="162211" y="419481"/>
                  </a:cubicBezTo>
                  <a:cubicBezTo>
                    <a:pt x="162687" y="420910"/>
                    <a:pt x="163163" y="422339"/>
                    <a:pt x="163640" y="423767"/>
                  </a:cubicBezTo>
                  <a:cubicBezTo>
                    <a:pt x="164021" y="425006"/>
                    <a:pt x="164497" y="426244"/>
                    <a:pt x="164878" y="427577"/>
                  </a:cubicBezTo>
                  <a:cubicBezTo>
                    <a:pt x="165354" y="428816"/>
                    <a:pt x="165735" y="430054"/>
                    <a:pt x="166211" y="431292"/>
                  </a:cubicBezTo>
                  <a:cubicBezTo>
                    <a:pt x="166688" y="432530"/>
                    <a:pt x="167069" y="433769"/>
                    <a:pt x="167545" y="435007"/>
                  </a:cubicBezTo>
                  <a:cubicBezTo>
                    <a:pt x="167926" y="436245"/>
                    <a:pt x="168402" y="437483"/>
                    <a:pt x="168878" y="438722"/>
                  </a:cubicBezTo>
                  <a:cubicBezTo>
                    <a:pt x="169259" y="439865"/>
                    <a:pt x="169736" y="441008"/>
                    <a:pt x="170117" y="442151"/>
                  </a:cubicBezTo>
                  <a:cubicBezTo>
                    <a:pt x="170498" y="443294"/>
                    <a:pt x="170974" y="444437"/>
                    <a:pt x="171355" y="445580"/>
                  </a:cubicBezTo>
                  <a:cubicBezTo>
                    <a:pt x="171736" y="446722"/>
                    <a:pt x="172212" y="447866"/>
                    <a:pt x="172593" y="449009"/>
                  </a:cubicBezTo>
                  <a:cubicBezTo>
                    <a:pt x="172974" y="450152"/>
                    <a:pt x="173450" y="451295"/>
                    <a:pt x="173831" y="452438"/>
                  </a:cubicBezTo>
                  <a:cubicBezTo>
                    <a:pt x="174212" y="453485"/>
                    <a:pt x="174593" y="454628"/>
                    <a:pt x="175069" y="455676"/>
                  </a:cubicBezTo>
                  <a:cubicBezTo>
                    <a:pt x="175451" y="456724"/>
                    <a:pt x="175831" y="457867"/>
                    <a:pt x="176308" y="458915"/>
                  </a:cubicBezTo>
                  <a:cubicBezTo>
                    <a:pt x="176689" y="459962"/>
                    <a:pt x="177165" y="461010"/>
                    <a:pt x="177546" y="462153"/>
                  </a:cubicBezTo>
                  <a:cubicBezTo>
                    <a:pt x="177927" y="463201"/>
                    <a:pt x="178403" y="464248"/>
                    <a:pt x="178784" y="465392"/>
                  </a:cubicBezTo>
                  <a:cubicBezTo>
                    <a:pt x="178975" y="465963"/>
                    <a:pt x="179261" y="466535"/>
                    <a:pt x="179451" y="467106"/>
                  </a:cubicBezTo>
                  <a:cubicBezTo>
                    <a:pt x="179451" y="467106"/>
                    <a:pt x="179451" y="467201"/>
                    <a:pt x="179546" y="467297"/>
                  </a:cubicBezTo>
                  <a:cubicBezTo>
                    <a:pt x="179546" y="467297"/>
                    <a:pt x="179546" y="467392"/>
                    <a:pt x="179546" y="467392"/>
                  </a:cubicBezTo>
                  <a:cubicBezTo>
                    <a:pt x="179737" y="467773"/>
                    <a:pt x="179832" y="468249"/>
                    <a:pt x="180023" y="468630"/>
                  </a:cubicBezTo>
                  <a:cubicBezTo>
                    <a:pt x="180404" y="469678"/>
                    <a:pt x="180880" y="470726"/>
                    <a:pt x="181261" y="471773"/>
                  </a:cubicBezTo>
                  <a:cubicBezTo>
                    <a:pt x="181642" y="472821"/>
                    <a:pt x="182118" y="473869"/>
                    <a:pt x="182499" y="474917"/>
                  </a:cubicBezTo>
                  <a:cubicBezTo>
                    <a:pt x="182975" y="475964"/>
                    <a:pt x="183356" y="477012"/>
                    <a:pt x="183737" y="478060"/>
                  </a:cubicBezTo>
                  <a:cubicBezTo>
                    <a:pt x="184214" y="479108"/>
                    <a:pt x="184594" y="480155"/>
                    <a:pt x="185071" y="481203"/>
                  </a:cubicBezTo>
                  <a:cubicBezTo>
                    <a:pt x="185547" y="482251"/>
                    <a:pt x="185928" y="483298"/>
                    <a:pt x="186404" y="484251"/>
                  </a:cubicBezTo>
                  <a:cubicBezTo>
                    <a:pt x="186785" y="485204"/>
                    <a:pt x="187166" y="486061"/>
                    <a:pt x="187547" y="486918"/>
                  </a:cubicBezTo>
                  <a:cubicBezTo>
                    <a:pt x="187643" y="487109"/>
                    <a:pt x="187643" y="487204"/>
                    <a:pt x="187738" y="487394"/>
                  </a:cubicBezTo>
                  <a:cubicBezTo>
                    <a:pt x="188119" y="488347"/>
                    <a:pt x="188595" y="489395"/>
                    <a:pt x="188976" y="490347"/>
                  </a:cubicBezTo>
                  <a:cubicBezTo>
                    <a:pt x="189452" y="491300"/>
                    <a:pt x="189833" y="492347"/>
                    <a:pt x="190310" y="493300"/>
                  </a:cubicBezTo>
                  <a:cubicBezTo>
                    <a:pt x="190786" y="494252"/>
                    <a:pt x="191167" y="495300"/>
                    <a:pt x="191643" y="496253"/>
                  </a:cubicBezTo>
                  <a:cubicBezTo>
                    <a:pt x="192119" y="497205"/>
                    <a:pt x="192500" y="498253"/>
                    <a:pt x="192977" y="499205"/>
                  </a:cubicBezTo>
                  <a:cubicBezTo>
                    <a:pt x="193453" y="500158"/>
                    <a:pt x="193834" y="501206"/>
                    <a:pt x="194310" y="502158"/>
                  </a:cubicBezTo>
                  <a:cubicBezTo>
                    <a:pt x="194786" y="503111"/>
                    <a:pt x="195167" y="504063"/>
                    <a:pt x="195644" y="505016"/>
                  </a:cubicBezTo>
                  <a:cubicBezTo>
                    <a:pt x="195834" y="505397"/>
                    <a:pt x="196025" y="505778"/>
                    <a:pt x="196120" y="506063"/>
                  </a:cubicBezTo>
                  <a:cubicBezTo>
                    <a:pt x="196120" y="506063"/>
                    <a:pt x="196120" y="506063"/>
                    <a:pt x="196120" y="506159"/>
                  </a:cubicBezTo>
                  <a:cubicBezTo>
                    <a:pt x="196406" y="506730"/>
                    <a:pt x="196691" y="507302"/>
                    <a:pt x="196882" y="507873"/>
                  </a:cubicBezTo>
                  <a:cubicBezTo>
                    <a:pt x="197358" y="508826"/>
                    <a:pt x="197834" y="509778"/>
                    <a:pt x="198215" y="510635"/>
                  </a:cubicBezTo>
                  <a:cubicBezTo>
                    <a:pt x="198692" y="511588"/>
                    <a:pt x="199168" y="512540"/>
                    <a:pt x="199644" y="513397"/>
                  </a:cubicBezTo>
                  <a:cubicBezTo>
                    <a:pt x="200025" y="514255"/>
                    <a:pt x="200501" y="515112"/>
                    <a:pt x="200978" y="515969"/>
                  </a:cubicBezTo>
                  <a:cubicBezTo>
                    <a:pt x="201359" y="516827"/>
                    <a:pt x="201835" y="517684"/>
                    <a:pt x="202311" y="518541"/>
                  </a:cubicBezTo>
                  <a:cubicBezTo>
                    <a:pt x="202787" y="519398"/>
                    <a:pt x="203168" y="520256"/>
                    <a:pt x="203644" y="521113"/>
                  </a:cubicBezTo>
                  <a:cubicBezTo>
                    <a:pt x="204121" y="521970"/>
                    <a:pt x="204502" y="522827"/>
                    <a:pt x="204978" y="523589"/>
                  </a:cubicBezTo>
                  <a:cubicBezTo>
                    <a:pt x="205073" y="523685"/>
                    <a:pt x="205073" y="523780"/>
                    <a:pt x="205169" y="523970"/>
                  </a:cubicBezTo>
                  <a:cubicBezTo>
                    <a:pt x="205169" y="524066"/>
                    <a:pt x="205264" y="524161"/>
                    <a:pt x="205264" y="524161"/>
                  </a:cubicBezTo>
                  <a:cubicBezTo>
                    <a:pt x="205550" y="524732"/>
                    <a:pt x="205931" y="525399"/>
                    <a:pt x="206216" y="525971"/>
                  </a:cubicBezTo>
                  <a:cubicBezTo>
                    <a:pt x="206693" y="526733"/>
                    <a:pt x="207074" y="527495"/>
                    <a:pt x="207455" y="528352"/>
                  </a:cubicBezTo>
                  <a:cubicBezTo>
                    <a:pt x="207836" y="529114"/>
                    <a:pt x="208312" y="529876"/>
                    <a:pt x="208788" y="530638"/>
                  </a:cubicBezTo>
                  <a:cubicBezTo>
                    <a:pt x="209264" y="531400"/>
                    <a:pt x="209645" y="532162"/>
                    <a:pt x="210122" y="532924"/>
                  </a:cubicBezTo>
                  <a:cubicBezTo>
                    <a:pt x="210503" y="533686"/>
                    <a:pt x="210979" y="534353"/>
                    <a:pt x="211360" y="535115"/>
                  </a:cubicBezTo>
                  <a:cubicBezTo>
                    <a:pt x="211741" y="535877"/>
                    <a:pt x="212217" y="536543"/>
                    <a:pt x="212598" y="537305"/>
                  </a:cubicBezTo>
                  <a:cubicBezTo>
                    <a:pt x="212979" y="538067"/>
                    <a:pt x="213455" y="538734"/>
                    <a:pt x="213836" y="539401"/>
                  </a:cubicBezTo>
                  <a:cubicBezTo>
                    <a:pt x="214122" y="539782"/>
                    <a:pt x="214313" y="540258"/>
                    <a:pt x="214598" y="540639"/>
                  </a:cubicBezTo>
                  <a:cubicBezTo>
                    <a:pt x="214598" y="540639"/>
                    <a:pt x="214694" y="540734"/>
                    <a:pt x="214694" y="540734"/>
                  </a:cubicBezTo>
                  <a:cubicBezTo>
                    <a:pt x="214694" y="540734"/>
                    <a:pt x="214694" y="540830"/>
                    <a:pt x="214789" y="540830"/>
                  </a:cubicBezTo>
                  <a:cubicBezTo>
                    <a:pt x="214884" y="541020"/>
                    <a:pt x="215075" y="541306"/>
                    <a:pt x="215170" y="541496"/>
                  </a:cubicBezTo>
                  <a:cubicBezTo>
                    <a:pt x="215551" y="542163"/>
                    <a:pt x="215932" y="542830"/>
                    <a:pt x="216408" y="543401"/>
                  </a:cubicBezTo>
                  <a:cubicBezTo>
                    <a:pt x="216789" y="544068"/>
                    <a:pt x="217265" y="544735"/>
                    <a:pt x="217646" y="545306"/>
                  </a:cubicBezTo>
                  <a:cubicBezTo>
                    <a:pt x="218027" y="545973"/>
                    <a:pt x="218504" y="546545"/>
                    <a:pt x="218885" y="547211"/>
                  </a:cubicBezTo>
                  <a:cubicBezTo>
                    <a:pt x="219266" y="547878"/>
                    <a:pt x="219742" y="548450"/>
                    <a:pt x="220123" y="549116"/>
                  </a:cubicBezTo>
                  <a:cubicBezTo>
                    <a:pt x="220504" y="549783"/>
                    <a:pt x="220980" y="550355"/>
                    <a:pt x="221361" y="550926"/>
                  </a:cubicBezTo>
                  <a:cubicBezTo>
                    <a:pt x="221742" y="551498"/>
                    <a:pt x="222218" y="552164"/>
                    <a:pt x="222599" y="552736"/>
                  </a:cubicBezTo>
                  <a:cubicBezTo>
                    <a:pt x="222980" y="553307"/>
                    <a:pt x="223456" y="553974"/>
                    <a:pt x="223838" y="554546"/>
                  </a:cubicBezTo>
                  <a:cubicBezTo>
                    <a:pt x="224219" y="555117"/>
                    <a:pt x="224695" y="555689"/>
                    <a:pt x="225076" y="556355"/>
                  </a:cubicBezTo>
                  <a:cubicBezTo>
                    <a:pt x="225457" y="556927"/>
                    <a:pt x="225933" y="557498"/>
                    <a:pt x="226314" y="558070"/>
                  </a:cubicBezTo>
                  <a:cubicBezTo>
                    <a:pt x="226695" y="558641"/>
                    <a:pt x="227171" y="559213"/>
                    <a:pt x="227552" y="559784"/>
                  </a:cubicBezTo>
                  <a:cubicBezTo>
                    <a:pt x="227933" y="560356"/>
                    <a:pt x="228410" y="560927"/>
                    <a:pt x="228791" y="561499"/>
                  </a:cubicBezTo>
                  <a:cubicBezTo>
                    <a:pt x="229172" y="562070"/>
                    <a:pt x="229648" y="562642"/>
                    <a:pt x="230029" y="563118"/>
                  </a:cubicBezTo>
                  <a:cubicBezTo>
                    <a:pt x="230410" y="563690"/>
                    <a:pt x="230886" y="564261"/>
                    <a:pt x="231267" y="564737"/>
                  </a:cubicBezTo>
                  <a:cubicBezTo>
                    <a:pt x="231648" y="565309"/>
                    <a:pt x="232124" y="565785"/>
                    <a:pt x="232505" y="566357"/>
                  </a:cubicBezTo>
                  <a:cubicBezTo>
                    <a:pt x="232886" y="566928"/>
                    <a:pt x="233363" y="567404"/>
                    <a:pt x="233744" y="567976"/>
                  </a:cubicBezTo>
                  <a:cubicBezTo>
                    <a:pt x="234220" y="568547"/>
                    <a:pt x="234601" y="569024"/>
                    <a:pt x="235077" y="569500"/>
                  </a:cubicBezTo>
                  <a:cubicBezTo>
                    <a:pt x="235268" y="569690"/>
                    <a:pt x="235458" y="569976"/>
                    <a:pt x="235649" y="570167"/>
                  </a:cubicBezTo>
                  <a:cubicBezTo>
                    <a:pt x="235649" y="570167"/>
                    <a:pt x="235744" y="570262"/>
                    <a:pt x="235744" y="570262"/>
                  </a:cubicBezTo>
                  <a:cubicBezTo>
                    <a:pt x="235934" y="570452"/>
                    <a:pt x="236125" y="570738"/>
                    <a:pt x="236315" y="570929"/>
                  </a:cubicBezTo>
                  <a:cubicBezTo>
                    <a:pt x="236792" y="571405"/>
                    <a:pt x="237173" y="571976"/>
                    <a:pt x="237649" y="572453"/>
                  </a:cubicBezTo>
                  <a:cubicBezTo>
                    <a:pt x="238125" y="572929"/>
                    <a:pt x="238506" y="573405"/>
                    <a:pt x="238982" y="573977"/>
                  </a:cubicBezTo>
                  <a:cubicBezTo>
                    <a:pt x="239459" y="574453"/>
                    <a:pt x="239840" y="574929"/>
                    <a:pt x="240316" y="575501"/>
                  </a:cubicBezTo>
                  <a:cubicBezTo>
                    <a:pt x="240792" y="575977"/>
                    <a:pt x="241268" y="576453"/>
                    <a:pt x="241744" y="577025"/>
                  </a:cubicBezTo>
                  <a:cubicBezTo>
                    <a:pt x="242221" y="577501"/>
                    <a:pt x="242697" y="577977"/>
                    <a:pt x="243078" y="578549"/>
                  </a:cubicBezTo>
                  <a:cubicBezTo>
                    <a:pt x="243554" y="579025"/>
                    <a:pt x="244031" y="579501"/>
                    <a:pt x="244507" y="579977"/>
                  </a:cubicBezTo>
                  <a:cubicBezTo>
                    <a:pt x="244983" y="580454"/>
                    <a:pt x="245459" y="580930"/>
                    <a:pt x="245936" y="581406"/>
                  </a:cubicBezTo>
                  <a:cubicBezTo>
                    <a:pt x="246412" y="581882"/>
                    <a:pt x="246793" y="582263"/>
                    <a:pt x="247269" y="582740"/>
                  </a:cubicBezTo>
                  <a:cubicBezTo>
                    <a:pt x="247364" y="582740"/>
                    <a:pt x="247364" y="582835"/>
                    <a:pt x="247460" y="582930"/>
                  </a:cubicBezTo>
                  <a:cubicBezTo>
                    <a:pt x="247936" y="583406"/>
                    <a:pt x="248412" y="583787"/>
                    <a:pt x="248888" y="584264"/>
                  </a:cubicBezTo>
                  <a:cubicBezTo>
                    <a:pt x="249365" y="584740"/>
                    <a:pt x="249841" y="585216"/>
                    <a:pt x="250317" y="585597"/>
                  </a:cubicBezTo>
                  <a:cubicBezTo>
                    <a:pt x="250793" y="586073"/>
                    <a:pt x="251269" y="586550"/>
                    <a:pt x="251841" y="586931"/>
                  </a:cubicBezTo>
                  <a:cubicBezTo>
                    <a:pt x="252317" y="587407"/>
                    <a:pt x="252889" y="587883"/>
                    <a:pt x="253365" y="588264"/>
                  </a:cubicBezTo>
                  <a:cubicBezTo>
                    <a:pt x="253841" y="588740"/>
                    <a:pt x="254413" y="589217"/>
                    <a:pt x="254889" y="589598"/>
                  </a:cubicBezTo>
                  <a:cubicBezTo>
                    <a:pt x="255461" y="589979"/>
                    <a:pt x="255937" y="590455"/>
                    <a:pt x="256508" y="590931"/>
                  </a:cubicBezTo>
                  <a:cubicBezTo>
                    <a:pt x="257080" y="591407"/>
                    <a:pt x="257556" y="591788"/>
                    <a:pt x="258128" y="592265"/>
                  </a:cubicBezTo>
                  <a:cubicBezTo>
                    <a:pt x="258223" y="592360"/>
                    <a:pt x="258413" y="592455"/>
                    <a:pt x="258509" y="592550"/>
                  </a:cubicBezTo>
                  <a:cubicBezTo>
                    <a:pt x="258604" y="592646"/>
                    <a:pt x="258794" y="592741"/>
                    <a:pt x="258890" y="592931"/>
                  </a:cubicBezTo>
                  <a:cubicBezTo>
                    <a:pt x="258985" y="593027"/>
                    <a:pt x="259175" y="593122"/>
                    <a:pt x="259271" y="593217"/>
                  </a:cubicBezTo>
                  <a:cubicBezTo>
                    <a:pt x="259366" y="593312"/>
                    <a:pt x="259556" y="593408"/>
                    <a:pt x="259652" y="593503"/>
                  </a:cubicBezTo>
                  <a:cubicBezTo>
                    <a:pt x="260033" y="593789"/>
                    <a:pt x="260414" y="594170"/>
                    <a:pt x="260890" y="594455"/>
                  </a:cubicBezTo>
                  <a:cubicBezTo>
                    <a:pt x="261271" y="594741"/>
                    <a:pt x="261747" y="595027"/>
                    <a:pt x="262128" y="595408"/>
                  </a:cubicBezTo>
                  <a:cubicBezTo>
                    <a:pt x="262509" y="595694"/>
                    <a:pt x="262890" y="595979"/>
                    <a:pt x="263366" y="596265"/>
                  </a:cubicBezTo>
                  <a:cubicBezTo>
                    <a:pt x="263747" y="596551"/>
                    <a:pt x="264128" y="596837"/>
                    <a:pt x="264605" y="597122"/>
                  </a:cubicBezTo>
                  <a:lnTo>
                    <a:pt x="264605" y="597122"/>
                  </a:lnTo>
                  <a:cubicBezTo>
                    <a:pt x="265176" y="597503"/>
                    <a:pt x="265652" y="597884"/>
                    <a:pt x="266224" y="598265"/>
                  </a:cubicBezTo>
                  <a:cubicBezTo>
                    <a:pt x="266224" y="598265"/>
                    <a:pt x="266319" y="598265"/>
                    <a:pt x="266319" y="598361"/>
                  </a:cubicBezTo>
                  <a:cubicBezTo>
                    <a:pt x="266414" y="598456"/>
                    <a:pt x="266510" y="598456"/>
                    <a:pt x="266605" y="598551"/>
                  </a:cubicBezTo>
                  <a:cubicBezTo>
                    <a:pt x="266986" y="598837"/>
                    <a:pt x="267462" y="599123"/>
                    <a:pt x="267843" y="599313"/>
                  </a:cubicBezTo>
                  <a:cubicBezTo>
                    <a:pt x="268415" y="599694"/>
                    <a:pt x="268891" y="599980"/>
                    <a:pt x="269462" y="600361"/>
                  </a:cubicBezTo>
                  <a:cubicBezTo>
                    <a:pt x="270034" y="600742"/>
                    <a:pt x="270510" y="601028"/>
                    <a:pt x="271082" y="601313"/>
                  </a:cubicBezTo>
                  <a:cubicBezTo>
                    <a:pt x="271653" y="601599"/>
                    <a:pt x="272129" y="601980"/>
                    <a:pt x="272701" y="602266"/>
                  </a:cubicBezTo>
                  <a:cubicBezTo>
                    <a:pt x="272796" y="602266"/>
                    <a:pt x="272891" y="602361"/>
                    <a:pt x="272987" y="602361"/>
                  </a:cubicBezTo>
                  <a:cubicBezTo>
                    <a:pt x="272987" y="602361"/>
                    <a:pt x="272987" y="602361"/>
                    <a:pt x="273082" y="602361"/>
                  </a:cubicBezTo>
                  <a:cubicBezTo>
                    <a:pt x="273082" y="602361"/>
                    <a:pt x="273082" y="602361"/>
                    <a:pt x="273177" y="602361"/>
                  </a:cubicBezTo>
                  <a:cubicBezTo>
                    <a:pt x="273558" y="602552"/>
                    <a:pt x="274034" y="602837"/>
                    <a:pt x="274415" y="603028"/>
                  </a:cubicBezTo>
                  <a:cubicBezTo>
                    <a:pt x="274892" y="603314"/>
                    <a:pt x="275463" y="603599"/>
                    <a:pt x="276035" y="603885"/>
                  </a:cubicBezTo>
                  <a:cubicBezTo>
                    <a:pt x="276606" y="604171"/>
                    <a:pt x="277082" y="604457"/>
                    <a:pt x="277654" y="604647"/>
                  </a:cubicBezTo>
                  <a:cubicBezTo>
                    <a:pt x="278225" y="604933"/>
                    <a:pt x="278702" y="605123"/>
                    <a:pt x="279273" y="605409"/>
                  </a:cubicBezTo>
                  <a:cubicBezTo>
                    <a:pt x="279273" y="605409"/>
                    <a:pt x="279368" y="605504"/>
                    <a:pt x="279464" y="605504"/>
                  </a:cubicBezTo>
                  <a:cubicBezTo>
                    <a:pt x="279559" y="605504"/>
                    <a:pt x="279559" y="605600"/>
                    <a:pt x="279654" y="605600"/>
                  </a:cubicBezTo>
                  <a:cubicBezTo>
                    <a:pt x="280035" y="605790"/>
                    <a:pt x="280511" y="605981"/>
                    <a:pt x="280892" y="606171"/>
                  </a:cubicBezTo>
                  <a:cubicBezTo>
                    <a:pt x="281464" y="606362"/>
                    <a:pt x="281940" y="606647"/>
                    <a:pt x="282512" y="606838"/>
                  </a:cubicBezTo>
                  <a:cubicBezTo>
                    <a:pt x="282988" y="607028"/>
                    <a:pt x="283559" y="607219"/>
                    <a:pt x="284131" y="607409"/>
                  </a:cubicBezTo>
                  <a:cubicBezTo>
                    <a:pt x="284702" y="607600"/>
                    <a:pt x="285179" y="607790"/>
                    <a:pt x="285750" y="607981"/>
                  </a:cubicBezTo>
                  <a:cubicBezTo>
                    <a:pt x="285750" y="607981"/>
                    <a:pt x="285750" y="607981"/>
                    <a:pt x="285845" y="607981"/>
                  </a:cubicBezTo>
                  <a:cubicBezTo>
                    <a:pt x="285845" y="607981"/>
                    <a:pt x="285845" y="607981"/>
                    <a:pt x="285941" y="607981"/>
                  </a:cubicBezTo>
                  <a:cubicBezTo>
                    <a:pt x="286512" y="608171"/>
                    <a:pt x="286988" y="608362"/>
                    <a:pt x="287560" y="608457"/>
                  </a:cubicBezTo>
                  <a:cubicBezTo>
                    <a:pt x="288131" y="608648"/>
                    <a:pt x="288608" y="608743"/>
                    <a:pt x="289179" y="608933"/>
                  </a:cubicBezTo>
                  <a:cubicBezTo>
                    <a:pt x="289751" y="609124"/>
                    <a:pt x="290227" y="609219"/>
                    <a:pt x="290798" y="609314"/>
                  </a:cubicBezTo>
                  <a:cubicBezTo>
                    <a:pt x="291179" y="609410"/>
                    <a:pt x="291465" y="609410"/>
                    <a:pt x="291846" y="609505"/>
                  </a:cubicBezTo>
                  <a:cubicBezTo>
                    <a:pt x="291941" y="609505"/>
                    <a:pt x="291941" y="609505"/>
                    <a:pt x="292037" y="609505"/>
                  </a:cubicBezTo>
                  <a:cubicBezTo>
                    <a:pt x="292227" y="609505"/>
                    <a:pt x="292418" y="609600"/>
                    <a:pt x="292513" y="609600"/>
                  </a:cubicBezTo>
                  <a:cubicBezTo>
                    <a:pt x="293084" y="609695"/>
                    <a:pt x="293656" y="609791"/>
                    <a:pt x="294227" y="609886"/>
                  </a:cubicBezTo>
                  <a:cubicBezTo>
                    <a:pt x="294799" y="609981"/>
                    <a:pt x="295370" y="610076"/>
                    <a:pt x="295942" y="610172"/>
                  </a:cubicBezTo>
                  <a:cubicBezTo>
                    <a:pt x="296513" y="610267"/>
                    <a:pt x="297085" y="610267"/>
                    <a:pt x="297656" y="610362"/>
                  </a:cubicBezTo>
                  <a:cubicBezTo>
                    <a:pt x="298323" y="610457"/>
                    <a:pt x="298895" y="610457"/>
                    <a:pt x="299561" y="610457"/>
                  </a:cubicBezTo>
                  <a:cubicBezTo>
                    <a:pt x="300133" y="610457"/>
                    <a:pt x="300800" y="610553"/>
                    <a:pt x="301466" y="610553"/>
                  </a:cubicBezTo>
                  <a:cubicBezTo>
                    <a:pt x="302038" y="610553"/>
                    <a:pt x="302705" y="610553"/>
                    <a:pt x="303276" y="610553"/>
                  </a:cubicBezTo>
                  <a:cubicBezTo>
                    <a:pt x="303848" y="610553"/>
                    <a:pt x="304514" y="610457"/>
                    <a:pt x="305086" y="610457"/>
                  </a:cubicBezTo>
                  <a:cubicBezTo>
                    <a:pt x="305467" y="610457"/>
                    <a:pt x="305753" y="610362"/>
                    <a:pt x="306038" y="610362"/>
                  </a:cubicBezTo>
                  <a:cubicBezTo>
                    <a:pt x="306324" y="610362"/>
                    <a:pt x="306705" y="610267"/>
                    <a:pt x="306991" y="610267"/>
                  </a:cubicBezTo>
                  <a:cubicBezTo>
                    <a:pt x="307276" y="610267"/>
                    <a:pt x="307658" y="610172"/>
                    <a:pt x="307943" y="610172"/>
                  </a:cubicBezTo>
                  <a:cubicBezTo>
                    <a:pt x="308229" y="610172"/>
                    <a:pt x="308610" y="610076"/>
                    <a:pt x="308896" y="609981"/>
                  </a:cubicBezTo>
                  <a:cubicBezTo>
                    <a:pt x="409956" y="593503"/>
                    <a:pt x="511016" y="576929"/>
                    <a:pt x="612077" y="560451"/>
                  </a:cubicBezTo>
                  <a:cubicBezTo>
                    <a:pt x="607695" y="561213"/>
                    <a:pt x="603314" y="561404"/>
                    <a:pt x="598837" y="561213"/>
                  </a:cubicBezTo>
                  <a:close/>
                </a:path>
              </a:pathLst>
            </a:custGeom>
            <a:solidFill>
              <a:srgbClr val="02FEE9"/>
            </a:solidFill>
            <a:ln w="9525" cap="flat">
              <a:noFill/>
              <a:prstDash val="solid"/>
              <a:miter/>
            </a:ln>
          </p:spPr>
          <p:txBody>
            <a:bodyPr rtlCol="0" anchor="ctr"/>
            <a:lstStyle/>
            <a:p>
              <a:endParaRPr lang="en-ID"/>
            </a:p>
          </p:txBody>
        </p:sp>
        <p:sp>
          <p:nvSpPr>
            <p:cNvPr id="9" name="Freeform: Shape 8">
              <a:extLst>
                <a:ext uri="{FF2B5EF4-FFF2-40B4-BE49-F238E27FC236}">
                  <a16:creationId xmlns="" xmlns:a16="http://schemas.microsoft.com/office/drawing/2014/main" id="{4CC0EA84-7222-4094-A95E-8A6C72FE33D9}"/>
                </a:ext>
              </a:extLst>
            </p:cNvPr>
            <p:cNvSpPr/>
            <p:nvPr/>
          </p:nvSpPr>
          <p:spPr>
            <a:xfrm>
              <a:off x="4296632" y="1999583"/>
              <a:ext cx="571500" cy="352425"/>
            </a:xfrm>
            <a:custGeom>
              <a:avLst/>
              <a:gdLst>
                <a:gd name="connsiteX0" fmla="*/ 230791 w 571500"/>
                <a:gd name="connsiteY0" fmla="*/ 41339 h 352425"/>
                <a:gd name="connsiteX1" fmla="*/ 203264 w 571500"/>
                <a:gd name="connsiteY1" fmla="*/ 50101 h 352425"/>
                <a:gd name="connsiteX2" fmla="*/ 179451 w 571500"/>
                <a:gd name="connsiteY2" fmla="*/ 67818 h 352425"/>
                <a:gd name="connsiteX3" fmla="*/ 158591 w 571500"/>
                <a:gd name="connsiteY3" fmla="*/ 92488 h 352425"/>
                <a:gd name="connsiteX4" fmla="*/ 140208 w 571500"/>
                <a:gd name="connsiteY4" fmla="*/ 122206 h 352425"/>
                <a:gd name="connsiteX5" fmla="*/ 128873 w 571500"/>
                <a:gd name="connsiteY5" fmla="*/ 144209 h 352425"/>
                <a:gd name="connsiteX6" fmla="*/ 118205 w 571500"/>
                <a:gd name="connsiteY6" fmla="*/ 167164 h 352425"/>
                <a:gd name="connsiteX7" fmla="*/ 108109 w 571500"/>
                <a:gd name="connsiteY7" fmla="*/ 190500 h 352425"/>
                <a:gd name="connsiteX8" fmla="*/ 98393 w 571500"/>
                <a:gd name="connsiteY8" fmla="*/ 213741 h 352425"/>
                <a:gd name="connsiteX9" fmla="*/ 88773 w 571500"/>
                <a:gd name="connsiteY9" fmla="*/ 236696 h 352425"/>
                <a:gd name="connsiteX10" fmla="*/ 79153 w 571500"/>
                <a:gd name="connsiteY10" fmla="*/ 258890 h 352425"/>
                <a:gd name="connsiteX11" fmla="*/ 69342 w 571500"/>
                <a:gd name="connsiteY11" fmla="*/ 279845 h 352425"/>
                <a:gd name="connsiteX12" fmla="*/ 59341 w 571500"/>
                <a:gd name="connsiteY12" fmla="*/ 299085 h 352425"/>
                <a:gd name="connsiteX13" fmla="*/ 45910 w 571500"/>
                <a:gd name="connsiteY13" fmla="*/ 320516 h 352425"/>
                <a:gd name="connsiteX14" fmla="*/ 31718 w 571500"/>
                <a:gd name="connsiteY14" fmla="*/ 337661 h 352425"/>
                <a:gd name="connsiteX15" fmla="*/ 16478 w 571500"/>
                <a:gd name="connsiteY15" fmla="*/ 349663 h 352425"/>
                <a:gd name="connsiteX16" fmla="*/ 0 w 571500"/>
                <a:gd name="connsiteY16" fmla="*/ 355663 h 352425"/>
                <a:gd name="connsiteX17" fmla="*/ 303086 w 571500"/>
                <a:gd name="connsiteY17" fmla="*/ 305753 h 352425"/>
                <a:gd name="connsiteX18" fmla="*/ 322421 w 571500"/>
                <a:gd name="connsiteY18" fmla="*/ 299371 h 352425"/>
                <a:gd name="connsiteX19" fmla="*/ 340519 w 571500"/>
                <a:gd name="connsiteY19" fmla="*/ 287465 h 352425"/>
                <a:gd name="connsiteX20" fmla="*/ 357664 w 571500"/>
                <a:gd name="connsiteY20" fmla="*/ 270605 h 352425"/>
                <a:gd name="connsiteX21" fmla="*/ 373951 w 571500"/>
                <a:gd name="connsiteY21" fmla="*/ 249650 h 352425"/>
                <a:gd name="connsiteX22" fmla="*/ 386334 w 571500"/>
                <a:gd name="connsiteY22" fmla="*/ 230981 h 352425"/>
                <a:gd name="connsiteX23" fmla="*/ 398431 w 571500"/>
                <a:gd name="connsiteY23" fmla="*/ 210693 h 352425"/>
                <a:gd name="connsiteX24" fmla="*/ 410432 w 571500"/>
                <a:gd name="connsiteY24" fmla="*/ 189262 h 352425"/>
                <a:gd name="connsiteX25" fmla="*/ 422434 w 571500"/>
                <a:gd name="connsiteY25" fmla="*/ 167069 h 352425"/>
                <a:gd name="connsiteX26" fmla="*/ 434626 w 571500"/>
                <a:gd name="connsiteY26" fmla="*/ 144685 h 352425"/>
                <a:gd name="connsiteX27" fmla="*/ 447199 w 571500"/>
                <a:gd name="connsiteY27" fmla="*/ 122206 h 352425"/>
                <a:gd name="connsiteX28" fmla="*/ 460343 w 571500"/>
                <a:gd name="connsiteY28" fmla="*/ 100108 h 352425"/>
                <a:gd name="connsiteX29" fmla="*/ 474250 w 571500"/>
                <a:gd name="connsiteY29" fmla="*/ 78962 h 352425"/>
                <a:gd name="connsiteX30" fmla="*/ 496443 w 571500"/>
                <a:gd name="connsiteY30" fmla="*/ 50292 h 352425"/>
                <a:gd name="connsiteX31" fmla="*/ 521208 w 571500"/>
                <a:gd name="connsiteY31" fmla="*/ 26384 h 352425"/>
                <a:gd name="connsiteX32" fmla="*/ 549116 w 571500"/>
                <a:gd name="connsiteY32" fmla="*/ 8954 h 352425"/>
                <a:gd name="connsiteX33" fmla="*/ 580835 w 571500"/>
                <a:gd name="connsiteY33" fmla="*/ 0 h 352425"/>
                <a:gd name="connsiteX34" fmla="*/ 230791 w 571500"/>
                <a:gd name="connsiteY34" fmla="*/ 41339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71500" h="352425">
                  <a:moveTo>
                    <a:pt x="230791" y="41339"/>
                  </a:moveTo>
                  <a:cubicBezTo>
                    <a:pt x="220980" y="42481"/>
                    <a:pt x="211836" y="45529"/>
                    <a:pt x="203264" y="50101"/>
                  </a:cubicBezTo>
                  <a:cubicBezTo>
                    <a:pt x="194786" y="54578"/>
                    <a:pt x="186880" y="60579"/>
                    <a:pt x="179451" y="67818"/>
                  </a:cubicBezTo>
                  <a:cubicBezTo>
                    <a:pt x="172117" y="74962"/>
                    <a:pt x="165164" y="83248"/>
                    <a:pt x="158591" y="92488"/>
                  </a:cubicBezTo>
                  <a:cubicBezTo>
                    <a:pt x="152114" y="101632"/>
                    <a:pt x="146018" y="111633"/>
                    <a:pt x="140208" y="122206"/>
                  </a:cubicBezTo>
                  <a:cubicBezTo>
                    <a:pt x="136303" y="129349"/>
                    <a:pt x="132493" y="136684"/>
                    <a:pt x="128873" y="144209"/>
                  </a:cubicBezTo>
                  <a:cubicBezTo>
                    <a:pt x="125254" y="151733"/>
                    <a:pt x="121634" y="159353"/>
                    <a:pt x="118205" y="167164"/>
                  </a:cubicBezTo>
                  <a:cubicBezTo>
                    <a:pt x="114776" y="174879"/>
                    <a:pt x="111347" y="182690"/>
                    <a:pt x="108109" y="190500"/>
                  </a:cubicBezTo>
                  <a:cubicBezTo>
                    <a:pt x="104775" y="198215"/>
                    <a:pt x="101537" y="206026"/>
                    <a:pt x="98393" y="213741"/>
                  </a:cubicBezTo>
                  <a:cubicBezTo>
                    <a:pt x="95155" y="221456"/>
                    <a:pt x="92012" y="229172"/>
                    <a:pt x="88773" y="236696"/>
                  </a:cubicBezTo>
                  <a:cubicBezTo>
                    <a:pt x="85534" y="244221"/>
                    <a:pt x="82391" y="251650"/>
                    <a:pt x="79153" y="258890"/>
                  </a:cubicBezTo>
                  <a:cubicBezTo>
                    <a:pt x="75914" y="266033"/>
                    <a:pt x="72676" y="273082"/>
                    <a:pt x="69342" y="279845"/>
                  </a:cubicBezTo>
                  <a:cubicBezTo>
                    <a:pt x="66103" y="286512"/>
                    <a:pt x="62770" y="292989"/>
                    <a:pt x="59341" y="299085"/>
                  </a:cubicBezTo>
                  <a:cubicBezTo>
                    <a:pt x="55054" y="306800"/>
                    <a:pt x="50578" y="314039"/>
                    <a:pt x="45910" y="320516"/>
                  </a:cubicBezTo>
                  <a:cubicBezTo>
                    <a:pt x="41339" y="326993"/>
                    <a:pt x="36671" y="332708"/>
                    <a:pt x="31718" y="337661"/>
                  </a:cubicBezTo>
                  <a:cubicBezTo>
                    <a:pt x="26860" y="342519"/>
                    <a:pt x="21717" y="346615"/>
                    <a:pt x="16478" y="349663"/>
                  </a:cubicBezTo>
                  <a:cubicBezTo>
                    <a:pt x="11240" y="352711"/>
                    <a:pt x="5715" y="354711"/>
                    <a:pt x="0" y="355663"/>
                  </a:cubicBezTo>
                  <a:lnTo>
                    <a:pt x="303086" y="305753"/>
                  </a:lnTo>
                  <a:cubicBezTo>
                    <a:pt x="309753" y="304705"/>
                    <a:pt x="316230" y="302514"/>
                    <a:pt x="322421" y="299371"/>
                  </a:cubicBezTo>
                  <a:cubicBezTo>
                    <a:pt x="328708" y="296323"/>
                    <a:pt x="334709" y="292227"/>
                    <a:pt x="340519" y="287465"/>
                  </a:cubicBezTo>
                  <a:cubicBezTo>
                    <a:pt x="346424" y="282607"/>
                    <a:pt x="352139" y="276892"/>
                    <a:pt x="357664" y="270605"/>
                  </a:cubicBezTo>
                  <a:cubicBezTo>
                    <a:pt x="363284" y="264223"/>
                    <a:pt x="368713" y="257175"/>
                    <a:pt x="373951" y="249650"/>
                  </a:cubicBezTo>
                  <a:cubicBezTo>
                    <a:pt x="378143" y="243745"/>
                    <a:pt x="382238" y="237458"/>
                    <a:pt x="386334" y="230981"/>
                  </a:cubicBezTo>
                  <a:cubicBezTo>
                    <a:pt x="390430" y="224409"/>
                    <a:pt x="394430" y="217646"/>
                    <a:pt x="398431" y="210693"/>
                  </a:cubicBezTo>
                  <a:cubicBezTo>
                    <a:pt x="402431" y="203645"/>
                    <a:pt x="406432" y="196501"/>
                    <a:pt x="410432" y="189262"/>
                  </a:cubicBezTo>
                  <a:cubicBezTo>
                    <a:pt x="414433" y="181927"/>
                    <a:pt x="418433" y="174498"/>
                    <a:pt x="422434" y="167069"/>
                  </a:cubicBezTo>
                  <a:cubicBezTo>
                    <a:pt x="426434" y="159639"/>
                    <a:pt x="430530" y="152114"/>
                    <a:pt x="434626" y="144685"/>
                  </a:cubicBezTo>
                  <a:cubicBezTo>
                    <a:pt x="438722" y="137160"/>
                    <a:pt x="442912" y="129635"/>
                    <a:pt x="447199" y="122206"/>
                  </a:cubicBezTo>
                  <a:cubicBezTo>
                    <a:pt x="451485" y="114776"/>
                    <a:pt x="455866" y="107347"/>
                    <a:pt x="460343" y="100108"/>
                  </a:cubicBezTo>
                  <a:cubicBezTo>
                    <a:pt x="464820" y="92869"/>
                    <a:pt x="469487" y="85725"/>
                    <a:pt x="474250" y="78962"/>
                  </a:cubicBezTo>
                  <a:cubicBezTo>
                    <a:pt x="481393" y="68771"/>
                    <a:pt x="488728" y="59150"/>
                    <a:pt x="496443" y="50292"/>
                  </a:cubicBezTo>
                  <a:cubicBezTo>
                    <a:pt x="504254" y="41339"/>
                    <a:pt x="512540" y="33338"/>
                    <a:pt x="521208" y="26384"/>
                  </a:cubicBezTo>
                  <a:cubicBezTo>
                    <a:pt x="529971" y="19336"/>
                    <a:pt x="539306" y="13430"/>
                    <a:pt x="549116" y="8954"/>
                  </a:cubicBezTo>
                  <a:cubicBezTo>
                    <a:pt x="559022" y="4381"/>
                    <a:pt x="569595" y="1333"/>
                    <a:pt x="580835" y="0"/>
                  </a:cubicBezTo>
                  <a:cubicBezTo>
                    <a:pt x="464058" y="13621"/>
                    <a:pt x="347377" y="27527"/>
                    <a:pt x="230791" y="41339"/>
                  </a:cubicBezTo>
                  <a:close/>
                </a:path>
              </a:pathLst>
            </a:custGeom>
            <a:solidFill>
              <a:srgbClr val="01BFAD"/>
            </a:solidFill>
            <a:ln w="9525" cap="flat">
              <a:noFill/>
              <a:prstDash val="solid"/>
              <a:miter/>
            </a:ln>
          </p:spPr>
          <p:txBody>
            <a:bodyPr rtlCol="0" anchor="ctr"/>
            <a:lstStyle/>
            <a:p>
              <a:endParaRPr lang="en-ID"/>
            </a:p>
          </p:txBody>
        </p:sp>
        <p:sp>
          <p:nvSpPr>
            <p:cNvPr id="10" name="Freeform: Shape 9">
              <a:extLst>
                <a:ext uri="{FF2B5EF4-FFF2-40B4-BE49-F238E27FC236}">
                  <a16:creationId xmlns="" xmlns:a16="http://schemas.microsoft.com/office/drawing/2014/main" id="{6CA3753E-D6F7-442D-83F2-9184A84D3DE7}"/>
                </a:ext>
              </a:extLst>
            </p:cNvPr>
            <p:cNvSpPr/>
            <p:nvPr/>
          </p:nvSpPr>
          <p:spPr>
            <a:xfrm>
              <a:off x="4526661" y="1991201"/>
              <a:ext cx="1190625" cy="1057275"/>
            </a:xfrm>
            <a:custGeom>
              <a:avLst/>
              <a:gdLst>
                <a:gd name="connsiteX0" fmla="*/ 1196340 w 1190625"/>
                <a:gd name="connsiteY0" fmla="*/ 917734 h 1057275"/>
                <a:gd name="connsiteX1" fmla="*/ 1179767 w 1190625"/>
                <a:gd name="connsiteY1" fmla="*/ 922687 h 1057275"/>
                <a:gd name="connsiteX2" fmla="*/ 1174432 w 1190625"/>
                <a:gd name="connsiteY2" fmla="*/ 924020 h 1057275"/>
                <a:gd name="connsiteX3" fmla="*/ 1162717 w 1190625"/>
                <a:gd name="connsiteY3" fmla="*/ 926687 h 1057275"/>
                <a:gd name="connsiteX4" fmla="*/ 1156811 w 1190625"/>
                <a:gd name="connsiteY4" fmla="*/ 927830 h 1057275"/>
                <a:gd name="connsiteX5" fmla="*/ 1144715 w 1190625"/>
                <a:gd name="connsiteY5" fmla="*/ 929735 h 1057275"/>
                <a:gd name="connsiteX6" fmla="*/ 1139571 w 1190625"/>
                <a:gd name="connsiteY6" fmla="*/ 930402 h 1057275"/>
                <a:gd name="connsiteX7" fmla="*/ 1122426 w 1190625"/>
                <a:gd name="connsiteY7" fmla="*/ 931831 h 1057275"/>
                <a:gd name="connsiteX8" fmla="*/ 1108234 w 1190625"/>
                <a:gd name="connsiteY8" fmla="*/ 932117 h 1057275"/>
                <a:gd name="connsiteX9" fmla="*/ 1107281 w 1190625"/>
                <a:gd name="connsiteY9" fmla="*/ 932117 h 1057275"/>
                <a:gd name="connsiteX10" fmla="*/ 1093280 w 1190625"/>
                <a:gd name="connsiteY10" fmla="*/ 931545 h 1057275"/>
                <a:gd name="connsiteX11" fmla="*/ 1091756 w 1190625"/>
                <a:gd name="connsiteY11" fmla="*/ 931450 h 1057275"/>
                <a:gd name="connsiteX12" fmla="*/ 1077182 w 1190625"/>
                <a:gd name="connsiteY12" fmla="*/ 929926 h 1057275"/>
                <a:gd name="connsiteX13" fmla="*/ 1076230 w 1190625"/>
                <a:gd name="connsiteY13" fmla="*/ 929831 h 1057275"/>
                <a:gd name="connsiteX14" fmla="*/ 1061561 w 1190625"/>
                <a:gd name="connsiteY14" fmla="*/ 927449 h 1057275"/>
                <a:gd name="connsiteX15" fmla="*/ 1061180 w 1190625"/>
                <a:gd name="connsiteY15" fmla="*/ 927354 h 1057275"/>
                <a:gd name="connsiteX16" fmla="*/ 1045845 w 1190625"/>
                <a:gd name="connsiteY16" fmla="*/ 923830 h 1057275"/>
                <a:gd name="connsiteX17" fmla="*/ 1045464 w 1190625"/>
                <a:gd name="connsiteY17" fmla="*/ 923735 h 1057275"/>
                <a:gd name="connsiteX18" fmla="*/ 1045369 w 1190625"/>
                <a:gd name="connsiteY18" fmla="*/ 923735 h 1057275"/>
                <a:gd name="connsiteX19" fmla="*/ 1029843 w 1190625"/>
                <a:gd name="connsiteY19" fmla="*/ 919258 h 1057275"/>
                <a:gd name="connsiteX20" fmla="*/ 1029272 w 1190625"/>
                <a:gd name="connsiteY20" fmla="*/ 919067 h 1057275"/>
                <a:gd name="connsiteX21" fmla="*/ 1013365 w 1190625"/>
                <a:gd name="connsiteY21" fmla="*/ 913448 h 1057275"/>
                <a:gd name="connsiteX22" fmla="*/ 997172 w 1190625"/>
                <a:gd name="connsiteY22" fmla="*/ 906780 h 1057275"/>
                <a:gd name="connsiteX23" fmla="*/ 997077 w 1190625"/>
                <a:gd name="connsiteY23" fmla="*/ 906780 h 1057275"/>
                <a:gd name="connsiteX24" fmla="*/ 964025 w 1190625"/>
                <a:gd name="connsiteY24" fmla="*/ 890016 h 1057275"/>
                <a:gd name="connsiteX25" fmla="*/ 963644 w 1190625"/>
                <a:gd name="connsiteY25" fmla="*/ 889826 h 1057275"/>
                <a:gd name="connsiteX26" fmla="*/ 946690 w 1190625"/>
                <a:gd name="connsiteY26" fmla="*/ 879729 h 1057275"/>
                <a:gd name="connsiteX27" fmla="*/ 931355 w 1190625"/>
                <a:gd name="connsiteY27" fmla="*/ 869633 h 1057275"/>
                <a:gd name="connsiteX28" fmla="*/ 930973 w 1190625"/>
                <a:gd name="connsiteY28" fmla="*/ 869347 h 1057275"/>
                <a:gd name="connsiteX29" fmla="*/ 902018 w 1190625"/>
                <a:gd name="connsiteY29" fmla="*/ 847725 h 1057275"/>
                <a:gd name="connsiteX30" fmla="*/ 901922 w 1190625"/>
                <a:gd name="connsiteY30" fmla="*/ 847630 h 1057275"/>
                <a:gd name="connsiteX31" fmla="*/ 888397 w 1190625"/>
                <a:gd name="connsiteY31" fmla="*/ 836200 h 1057275"/>
                <a:gd name="connsiteX32" fmla="*/ 888206 w 1190625"/>
                <a:gd name="connsiteY32" fmla="*/ 836009 h 1057275"/>
                <a:gd name="connsiteX33" fmla="*/ 875252 w 1190625"/>
                <a:gd name="connsiteY33" fmla="*/ 824198 h 1057275"/>
                <a:gd name="connsiteX34" fmla="*/ 875157 w 1190625"/>
                <a:gd name="connsiteY34" fmla="*/ 824103 h 1057275"/>
                <a:gd name="connsiteX35" fmla="*/ 862775 w 1190625"/>
                <a:gd name="connsiteY35" fmla="*/ 811911 h 1057275"/>
                <a:gd name="connsiteX36" fmla="*/ 862584 w 1190625"/>
                <a:gd name="connsiteY36" fmla="*/ 811721 h 1057275"/>
                <a:gd name="connsiteX37" fmla="*/ 850868 w 1190625"/>
                <a:gd name="connsiteY37" fmla="*/ 799243 h 1057275"/>
                <a:gd name="connsiteX38" fmla="*/ 850678 w 1190625"/>
                <a:gd name="connsiteY38" fmla="*/ 799052 h 1057275"/>
                <a:gd name="connsiteX39" fmla="*/ 839534 w 1190625"/>
                <a:gd name="connsiteY39" fmla="*/ 786289 h 1057275"/>
                <a:gd name="connsiteX40" fmla="*/ 839248 w 1190625"/>
                <a:gd name="connsiteY40" fmla="*/ 785908 h 1057275"/>
                <a:gd name="connsiteX41" fmla="*/ 818293 w 1190625"/>
                <a:gd name="connsiteY41" fmla="*/ 759524 h 1057275"/>
                <a:gd name="connsiteX42" fmla="*/ 818198 w 1190625"/>
                <a:gd name="connsiteY42" fmla="*/ 759333 h 1057275"/>
                <a:gd name="connsiteX43" fmla="*/ 798862 w 1190625"/>
                <a:gd name="connsiteY43" fmla="*/ 731615 h 1057275"/>
                <a:gd name="connsiteX44" fmla="*/ 798671 w 1190625"/>
                <a:gd name="connsiteY44" fmla="*/ 731330 h 1057275"/>
                <a:gd name="connsiteX45" fmla="*/ 780764 w 1190625"/>
                <a:gd name="connsiteY45" fmla="*/ 702469 h 1057275"/>
                <a:gd name="connsiteX46" fmla="*/ 780764 w 1190625"/>
                <a:gd name="connsiteY46" fmla="*/ 702374 h 1057275"/>
                <a:gd name="connsiteX47" fmla="*/ 764191 w 1190625"/>
                <a:gd name="connsiteY47" fmla="*/ 672370 h 1057275"/>
                <a:gd name="connsiteX48" fmla="*/ 764191 w 1190625"/>
                <a:gd name="connsiteY48" fmla="*/ 672275 h 1057275"/>
                <a:gd name="connsiteX49" fmla="*/ 748951 w 1190625"/>
                <a:gd name="connsiteY49" fmla="*/ 641795 h 1057275"/>
                <a:gd name="connsiteX50" fmla="*/ 748856 w 1190625"/>
                <a:gd name="connsiteY50" fmla="*/ 641699 h 1057275"/>
                <a:gd name="connsiteX51" fmla="*/ 734759 w 1190625"/>
                <a:gd name="connsiteY51" fmla="*/ 610838 h 1057275"/>
                <a:gd name="connsiteX52" fmla="*/ 734282 w 1190625"/>
                <a:gd name="connsiteY52" fmla="*/ 609791 h 1057275"/>
                <a:gd name="connsiteX53" fmla="*/ 721328 w 1190625"/>
                <a:gd name="connsiteY53" fmla="*/ 578930 h 1057275"/>
                <a:gd name="connsiteX54" fmla="*/ 720757 w 1190625"/>
                <a:gd name="connsiteY54" fmla="*/ 577596 h 1057275"/>
                <a:gd name="connsiteX55" fmla="*/ 708565 w 1190625"/>
                <a:gd name="connsiteY55" fmla="*/ 546545 h 1057275"/>
                <a:gd name="connsiteX56" fmla="*/ 707707 w 1190625"/>
                <a:gd name="connsiteY56" fmla="*/ 544354 h 1057275"/>
                <a:gd name="connsiteX57" fmla="*/ 696373 w 1190625"/>
                <a:gd name="connsiteY57" fmla="*/ 513588 h 1057275"/>
                <a:gd name="connsiteX58" fmla="*/ 695992 w 1190625"/>
                <a:gd name="connsiteY58" fmla="*/ 512540 h 1057275"/>
                <a:gd name="connsiteX59" fmla="*/ 685610 w 1190625"/>
                <a:gd name="connsiteY59" fmla="*/ 483108 h 1057275"/>
                <a:gd name="connsiteX60" fmla="*/ 683609 w 1190625"/>
                <a:gd name="connsiteY60" fmla="*/ 477393 h 1057275"/>
                <a:gd name="connsiteX61" fmla="*/ 674179 w 1190625"/>
                <a:gd name="connsiteY61" fmla="*/ 449961 h 1057275"/>
                <a:gd name="connsiteX62" fmla="*/ 671131 w 1190625"/>
                <a:gd name="connsiteY62" fmla="*/ 440817 h 1057275"/>
                <a:gd name="connsiteX63" fmla="*/ 662083 w 1190625"/>
                <a:gd name="connsiteY63" fmla="*/ 413957 h 1057275"/>
                <a:gd name="connsiteX64" fmla="*/ 655320 w 1190625"/>
                <a:gd name="connsiteY64" fmla="*/ 393954 h 1057275"/>
                <a:gd name="connsiteX65" fmla="*/ 651415 w 1190625"/>
                <a:gd name="connsiteY65" fmla="*/ 382429 h 1057275"/>
                <a:gd name="connsiteX66" fmla="*/ 650653 w 1190625"/>
                <a:gd name="connsiteY66" fmla="*/ 380238 h 1057275"/>
                <a:gd name="connsiteX67" fmla="*/ 648557 w 1190625"/>
                <a:gd name="connsiteY67" fmla="*/ 373951 h 1057275"/>
                <a:gd name="connsiteX68" fmla="*/ 641699 w 1190625"/>
                <a:gd name="connsiteY68" fmla="*/ 354044 h 1057275"/>
                <a:gd name="connsiteX69" fmla="*/ 640652 w 1190625"/>
                <a:gd name="connsiteY69" fmla="*/ 351092 h 1057275"/>
                <a:gd name="connsiteX70" fmla="*/ 638366 w 1190625"/>
                <a:gd name="connsiteY70" fmla="*/ 344615 h 1057275"/>
                <a:gd name="connsiteX71" fmla="*/ 634746 w 1190625"/>
                <a:gd name="connsiteY71" fmla="*/ 334232 h 1057275"/>
                <a:gd name="connsiteX72" fmla="*/ 629793 w 1190625"/>
                <a:gd name="connsiteY72" fmla="*/ 320326 h 1057275"/>
                <a:gd name="connsiteX73" fmla="*/ 628555 w 1190625"/>
                <a:gd name="connsiteY73" fmla="*/ 316992 h 1057275"/>
                <a:gd name="connsiteX74" fmla="*/ 627317 w 1190625"/>
                <a:gd name="connsiteY74" fmla="*/ 313658 h 1057275"/>
                <a:gd name="connsiteX75" fmla="*/ 624745 w 1190625"/>
                <a:gd name="connsiteY75" fmla="*/ 306515 h 1057275"/>
                <a:gd name="connsiteX76" fmla="*/ 619697 w 1190625"/>
                <a:gd name="connsiteY76" fmla="*/ 292799 h 1057275"/>
                <a:gd name="connsiteX77" fmla="*/ 616839 w 1190625"/>
                <a:gd name="connsiteY77" fmla="*/ 285274 h 1057275"/>
                <a:gd name="connsiteX78" fmla="*/ 616077 w 1190625"/>
                <a:gd name="connsiteY78" fmla="*/ 283083 h 1057275"/>
                <a:gd name="connsiteX79" fmla="*/ 615601 w 1190625"/>
                <a:gd name="connsiteY79" fmla="*/ 281845 h 1057275"/>
                <a:gd name="connsiteX80" fmla="*/ 614553 w 1190625"/>
                <a:gd name="connsiteY80" fmla="*/ 279178 h 1057275"/>
                <a:gd name="connsiteX81" fmla="*/ 611505 w 1190625"/>
                <a:gd name="connsiteY81" fmla="*/ 271177 h 1057275"/>
                <a:gd name="connsiteX82" fmla="*/ 608362 w 1190625"/>
                <a:gd name="connsiteY82" fmla="*/ 263176 h 1057275"/>
                <a:gd name="connsiteX83" fmla="*/ 605219 w 1190625"/>
                <a:gd name="connsiteY83" fmla="*/ 255270 h 1057275"/>
                <a:gd name="connsiteX84" fmla="*/ 603885 w 1190625"/>
                <a:gd name="connsiteY84" fmla="*/ 252031 h 1057275"/>
                <a:gd name="connsiteX85" fmla="*/ 603599 w 1190625"/>
                <a:gd name="connsiteY85" fmla="*/ 251460 h 1057275"/>
                <a:gd name="connsiteX86" fmla="*/ 601980 w 1190625"/>
                <a:gd name="connsiteY86" fmla="*/ 247460 h 1057275"/>
                <a:gd name="connsiteX87" fmla="*/ 599408 w 1190625"/>
                <a:gd name="connsiteY87" fmla="*/ 241364 h 1057275"/>
                <a:gd name="connsiteX88" fmla="*/ 596837 w 1190625"/>
                <a:gd name="connsiteY88" fmla="*/ 235268 h 1057275"/>
                <a:gd name="connsiteX89" fmla="*/ 594265 w 1190625"/>
                <a:gd name="connsiteY89" fmla="*/ 229267 h 1057275"/>
                <a:gd name="connsiteX90" fmla="*/ 591693 w 1190625"/>
                <a:gd name="connsiteY90" fmla="*/ 223266 h 1057275"/>
                <a:gd name="connsiteX91" fmla="*/ 590931 w 1190625"/>
                <a:gd name="connsiteY91" fmla="*/ 221456 h 1057275"/>
                <a:gd name="connsiteX92" fmla="*/ 590836 w 1190625"/>
                <a:gd name="connsiteY92" fmla="*/ 221171 h 1057275"/>
                <a:gd name="connsiteX93" fmla="*/ 589502 w 1190625"/>
                <a:gd name="connsiteY93" fmla="*/ 218027 h 1057275"/>
                <a:gd name="connsiteX94" fmla="*/ 587216 w 1190625"/>
                <a:gd name="connsiteY94" fmla="*/ 212884 h 1057275"/>
                <a:gd name="connsiteX95" fmla="*/ 584930 w 1190625"/>
                <a:gd name="connsiteY95" fmla="*/ 207740 h 1057275"/>
                <a:gd name="connsiteX96" fmla="*/ 582549 w 1190625"/>
                <a:gd name="connsiteY96" fmla="*/ 202692 h 1057275"/>
                <a:gd name="connsiteX97" fmla="*/ 580358 w 1190625"/>
                <a:gd name="connsiteY97" fmla="*/ 198025 h 1057275"/>
                <a:gd name="connsiteX98" fmla="*/ 578168 w 1190625"/>
                <a:gd name="connsiteY98" fmla="*/ 193358 h 1057275"/>
                <a:gd name="connsiteX99" fmla="*/ 577501 w 1190625"/>
                <a:gd name="connsiteY99" fmla="*/ 192024 h 1057275"/>
                <a:gd name="connsiteX100" fmla="*/ 577310 w 1190625"/>
                <a:gd name="connsiteY100" fmla="*/ 191738 h 1057275"/>
                <a:gd name="connsiteX101" fmla="*/ 575881 w 1190625"/>
                <a:gd name="connsiteY101" fmla="*/ 188786 h 1057275"/>
                <a:gd name="connsiteX102" fmla="*/ 573596 w 1190625"/>
                <a:gd name="connsiteY102" fmla="*/ 184214 h 1057275"/>
                <a:gd name="connsiteX103" fmla="*/ 571405 w 1190625"/>
                <a:gd name="connsiteY103" fmla="*/ 179832 h 1057275"/>
                <a:gd name="connsiteX104" fmla="*/ 569214 w 1190625"/>
                <a:gd name="connsiteY104" fmla="*/ 175451 h 1057275"/>
                <a:gd name="connsiteX105" fmla="*/ 566928 w 1190625"/>
                <a:gd name="connsiteY105" fmla="*/ 171069 h 1057275"/>
                <a:gd name="connsiteX106" fmla="*/ 564642 w 1190625"/>
                <a:gd name="connsiteY106" fmla="*/ 166783 h 1057275"/>
                <a:gd name="connsiteX107" fmla="*/ 562356 w 1190625"/>
                <a:gd name="connsiteY107" fmla="*/ 162497 h 1057275"/>
                <a:gd name="connsiteX108" fmla="*/ 560070 w 1190625"/>
                <a:gd name="connsiteY108" fmla="*/ 158210 h 1057275"/>
                <a:gd name="connsiteX109" fmla="*/ 557784 w 1190625"/>
                <a:gd name="connsiteY109" fmla="*/ 154019 h 1057275"/>
                <a:gd name="connsiteX110" fmla="*/ 555403 w 1190625"/>
                <a:gd name="connsiteY110" fmla="*/ 149828 h 1057275"/>
                <a:gd name="connsiteX111" fmla="*/ 553022 w 1190625"/>
                <a:gd name="connsiteY111" fmla="*/ 145637 h 1057275"/>
                <a:gd name="connsiteX112" fmla="*/ 550640 w 1190625"/>
                <a:gd name="connsiteY112" fmla="*/ 141542 h 1057275"/>
                <a:gd name="connsiteX113" fmla="*/ 548259 w 1190625"/>
                <a:gd name="connsiteY113" fmla="*/ 137446 h 1057275"/>
                <a:gd name="connsiteX114" fmla="*/ 545783 w 1190625"/>
                <a:gd name="connsiteY114" fmla="*/ 133445 h 1057275"/>
                <a:gd name="connsiteX115" fmla="*/ 543306 w 1190625"/>
                <a:gd name="connsiteY115" fmla="*/ 129445 h 1057275"/>
                <a:gd name="connsiteX116" fmla="*/ 540829 w 1190625"/>
                <a:gd name="connsiteY116" fmla="*/ 125540 h 1057275"/>
                <a:gd name="connsiteX117" fmla="*/ 540353 w 1190625"/>
                <a:gd name="connsiteY117" fmla="*/ 124778 h 1057275"/>
                <a:gd name="connsiteX118" fmla="*/ 540258 w 1190625"/>
                <a:gd name="connsiteY118" fmla="*/ 124682 h 1057275"/>
                <a:gd name="connsiteX119" fmla="*/ 538353 w 1190625"/>
                <a:gd name="connsiteY119" fmla="*/ 121730 h 1057275"/>
                <a:gd name="connsiteX120" fmla="*/ 535781 w 1190625"/>
                <a:gd name="connsiteY120" fmla="*/ 117920 h 1057275"/>
                <a:gd name="connsiteX121" fmla="*/ 533305 w 1190625"/>
                <a:gd name="connsiteY121" fmla="*/ 114205 h 1057275"/>
                <a:gd name="connsiteX122" fmla="*/ 532448 w 1190625"/>
                <a:gd name="connsiteY122" fmla="*/ 113062 h 1057275"/>
                <a:gd name="connsiteX123" fmla="*/ 531876 w 1190625"/>
                <a:gd name="connsiteY123" fmla="*/ 112300 h 1057275"/>
                <a:gd name="connsiteX124" fmla="*/ 530733 w 1190625"/>
                <a:gd name="connsiteY124" fmla="*/ 110680 h 1057275"/>
                <a:gd name="connsiteX125" fmla="*/ 528161 w 1190625"/>
                <a:gd name="connsiteY125" fmla="*/ 107061 h 1057275"/>
                <a:gd name="connsiteX126" fmla="*/ 525589 w 1190625"/>
                <a:gd name="connsiteY126" fmla="*/ 103442 h 1057275"/>
                <a:gd name="connsiteX127" fmla="*/ 524066 w 1190625"/>
                <a:gd name="connsiteY127" fmla="*/ 101346 h 1057275"/>
                <a:gd name="connsiteX128" fmla="*/ 523589 w 1190625"/>
                <a:gd name="connsiteY128" fmla="*/ 100679 h 1057275"/>
                <a:gd name="connsiteX129" fmla="*/ 523208 w 1190625"/>
                <a:gd name="connsiteY129" fmla="*/ 100108 h 1057275"/>
                <a:gd name="connsiteX130" fmla="*/ 520732 w 1190625"/>
                <a:gd name="connsiteY130" fmla="*/ 96869 h 1057275"/>
                <a:gd name="connsiteX131" fmla="*/ 518255 w 1190625"/>
                <a:gd name="connsiteY131" fmla="*/ 93631 h 1057275"/>
                <a:gd name="connsiteX132" fmla="*/ 515779 w 1190625"/>
                <a:gd name="connsiteY132" fmla="*/ 90488 h 1057275"/>
                <a:gd name="connsiteX133" fmla="*/ 515398 w 1190625"/>
                <a:gd name="connsiteY133" fmla="*/ 90011 h 1057275"/>
                <a:gd name="connsiteX134" fmla="*/ 515017 w 1190625"/>
                <a:gd name="connsiteY134" fmla="*/ 89630 h 1057275"/>
                <a:gd name="connsiteX135" fmla="*/ 513397 w 1190625"/>
                <a:gd name="connsiteY135" fmla="*/ 87630 h 1057275"/>
                <a:gd name="connsiteX136" fmla="*/ 511016 w 1190625"/>
                <a:gd name="connsiteY136" fmla="*/ 84677 h 1057275"/>
                <a:gd name="connsiteX137" fmla="*/ 508635 w 1190625"/>
                <a:gd name="connsiteY137" fmla="*/ 81820 h 1057275"/>
                <a:gd name="connsiteX138" fmla="*/ 506254 w 1190625"/>
                <a:gd name="connsiteY138" fmla="*/ 78962 h 1057275"/>
                <a:gd name="connsiteX139" fmla="*/ 503872 w 1190625"/>
                <a:gd name="connsiteY139" fmla="*/ 76295 h 1057275"/>
                <a:gd name="connsiteX140" fmla="*/ 501491 w 1190625"/>
                <a:gd name="connsiteY140" fmla="*/ 73628 h 1057275"/>
                <a:gd name="connsiteX141" fmla="*/ 499110 w 1190625"/>
                <a:gd name="connsiteY141" fmla="*/ 70961 h 1057275"/>
                <a:gd name="connsiteX142" fmla="*/ 496729 w 1190625"/>
                <a:gd name="connsiteY142" fmla="*/ 68390 h 1057275"/>
                <a:gd name="connsiteX143" fmla="*/ 496729 w 1190625"/>
                <a:gd name="connsiteY143" fmla="*/ 68390 h 1057275"/>
                <a:gd name="connsiteX144" fmla="*/ 496729 w 1190625"/>
                <a:gd name="connsiteY144" fmla="*/ 68390 h 1057275"/>
                <a:gd name="connsiteX145" fmla="*/ 496729 w 1190625"/>
                <a:gd name="connsiteY145" fmla="*/ 68390 h 1057275"/>
                <a:gd name="connsiteX146" fmla="*/ 494443 w 1190625"/>
                <a:gd name="connsiteY146" fmla="*/ 66008 h 1057275"/>
                <a:gd name="connsiteX147" fmla="*/ 492157 w 1190625"/>
                <a:gd name="connsiteY147" fmla="*/ 63627 h 1057275"/>
                <a:gd name="connsiteX148" fmla="*/ 489871 w 1190625"/>
                <a:gd name="connsiteY148" fmla="*/ 61341 h 1057275"/>
                <a:gd name="connsiteX149" fmla="*/ 487585 w 1190625"/>
                <a:gd name="connsiteY149" fmla="*/ 59055 h 1057275"/>
                <a:gd name="connsiteX150" fmla="*/ 485299 w 1190625"/>
                <a:gd name="connsiteY150" fmla="*/ 56864 h 1057275"/>
                <a:gd name="connsiteX151" fmla="*/ 483013 w 1190625"/>
                <a:gd name="connsiteY151" fmla="*/ 54674 h 1057275"/>
                <a:gd name="connsiteX152" fmla="*/ 480727 w 1190625"/>
                <a:gd name="connsiteY152" fmla="*/ 52578 h 1057275"/>
                <a:gd name="connsiteX153" fmla="*/ 478726 w 1190625"/>
                <a:gd name="connsiteY153" fmla="*/ 50768 h 1057275"/>
                <a:gd name="connsiteX154" fmla="*/ 478536 w 1190625"/>
                <a:gd name="connsiteY154" fmla="*/ 50578 h 1057275"/>
                <a:gd name="connsiteX155" fmla="*/ 478441 w 1190625"/>
                <a:gd name="connsiteY155" fmla="*/ 50483 h 1057275"/>
                <a:gd name="connsiteX156" fmla="*/ 476155 w 1190625"/>
                <a:gd name="connsiteY156" fmla="*/ 48482 h 1057275"/>
                <a:gd name="connsiteX157" fmla="*/ 473869 w 1190625"/>
                <a:gd name="connsiteY157" fmla="*/ 46482 h 1057275"/>
                <a:gd name="connsiteX158" fmla="*/ 471583 w 1190625"/>
                <a:gd name="connsiteY158" fmla="*/ 44577 h 1057275"/>
                <a:gd name="connsiteX159" fmla="*/ 469201 w 1190625"/>
                <a:gd name="connsiteY159" fmla="*/ 42672 h 1057275"/>
                <a:gd name="connsiteX160" fmla="*/ 468916 w 1190625"/>
                <a:gd name="connsiteY160" fmla="*/ 42482 h 1057275"/>
                <a:gd name="connsiteX161" fmla="*/ 468725 w 1190625"/>
                <a:gd name="connsiteY161" fmla="*/ 42291 h 1057275"/>
                <a:gd name="connsiteX162" fmla="*/ 466820 w 1190625"/>
                <a:gd name="connsiteY162" fmla="*/ 40862 h 1057275"/>
                <a:gd name="connsiteX163" fmla="*/ 464439 w 1190625"/>
                <a:gd name="connsiteY163" fmla="*/ 39053 h 1057275"/>
                <a:gd name="connsiteX164" fmla="*/ 462058 w 1190625"/>
                <a:gd name="connsiteY164" fmla="*/ 37243 h 1057275"/>
                <a:gd name="connsiteX165" fmla="*/ 459676 w 1190625"/>
                <a:gd name="connsiteY165" fmla="*/ 35528 h 1057275"/>
                <a:gd name="connsiteX166" fmla="*/ 458629 w 1190625"/>
                <a:gd name="connsiteY166" fmla="*/ 34766 h 1057275"/>
                <a:gd name="connsiteX167" fmla="*/ 458629 w 1190625"/>
                <a:gd name="connsiteY167" fmla="*/ 34766 h 1057275"/>
                <a:gd name="connsiteX168" fmla="*/ 457295 w 1190625"/>
                <a:gd name="connsiteY168" fmla="*/ 33814 h 1057275"/>
                <a:gd name="connsiteX169" fmla="*/ 454914 w 1190625"/>
                <a:gd name="connsiteY169" fmla="*/ 32195 h 1057275"/>
                <a:gd name="connsiteX170" fmla="*/ 452533 w 1190625"/>
                <a:gd name="connsiteY170" fmla="*/ 30575 h 1057275"/>
                <a:gd name="connsiteX171" fmla="*/ 450056 w 1190625"/>
                <a:gd name="connsiteY171" fmla="*/ 28956 h 1057275"/>
                <a:gd name="connsiteX172" fmla="*/ 448532 w 1190625"/>
                <a:gd name="connsiteY172" fmla="*/ 28004 h 1057275"/>
                <a:gd name="connsiteX173" fmla="*/ 448151 w 1190625"/>
                <a:gd name="connsiteY173" fmla="*/ 27718 h 1057275"/>
                <a:gd name="connsiteX174" fmla="*/ 447580 w 1190625"/>
                <a:gd name="connsiteY174" fmla="*/ 27337 h 1057275"/>
                <a:gd name="connsiteX175" fmla="*/ 445008 w 1190625"/>
                <a:gd name="connsiteY175" fmla="*/ 25813 h 1057275"/>
                <a:gd name="connsiteX176" fmla="*/ 442436 w 1190625"/>
                <a:gd name="connsiteY176" fmla="*/ 24289 h 1057275"/>
                <a:gd name="connsiteX177" fmla="*/ 439864 w 1190625"/>
                <a:gd name="connsiteY177" fmla="*/ 22765 h 1057275"/>
                <a:gd name="connsiteX178" fmla="*/ 437197 w 1190625"/>
                <a:gd name="connsiteY178" fmla="*/ 21336 h 1057275"/>
                <a:gd name="connsiteX179" fmla="*/ 434531 w 1190625"/>
                <a:gd name="connsiteY179" fmla="*/ 19907 h 1057275"/>
                <a:gd name="connsiteX180" fmla="*/ 431864 w 1190625"/>
                <a:gd name="connsiteY180" fmla="*/ 18479 h 1057275"/>
                <a:gd name="connsiteX181" fmla="*/ 429197 w 1190625"/>
                <a:gd name="connsiteY181" fmla="*/ 17145 h 1057275"/>
                <a:gd name="connsiteX182" fmla="*/ 426434 w 1190625"/>
                <a:gd name="connsiteY182" fmla="*/ 15811 h 1057275"/>
                <a:gd name="connsiteX183" fmla="*/ 426244 w 1190625"/>
                <a:gd name="connsiteY183" fmla="*/ 15716 h 1057275"/>
                <a:gd name="connsiteX184" fmla="*/ 423577 w 1190625"/>
                <a:gd name="connsiteY184" fmla="*/ 14478 h 1057275"/>
                <a:gd name="connsiteX185" fmla="*/ 420719 w 1190625"/>
                <a:gd name="connsiteY185" fmla="*/ 13240 h 1057275"/>
                <a:gd name="connsiteX186" fmla="*/ 417862 w 1190625"/>
                <a:gd name="connsiteY186" fmla="*/ 12002 h 1057275"/>
                <a:gd name="connsiteX187" fmla="*/ 417100 w 1190625"/>
                <a:gd name="connsiteY187" fmla="*/ 11716 h 1057275"/>
                <a:gd name="connsiteX188" fmla="*/ 416338 w 1190625"/>
                <a:gd name="connsiteY188" fmla="*/ 11430 h 1057275"/>
                <a:gd name="connsiteX189" fmla="*/ 415576 w 1190625"/>
                <a:gd name="connsiteY189" fmla="*/ 11144 h 1057275"/>
                <a:gd name="connsiteX190" fmla="*/ 414814 w 1190625"/>
                <a:gd name="connsiteY190" fmla="*/ 10859 h 1057275"/>
                <a:gd name="connsiteX191" fmla="*/ 412623 w 1190625"/>
                <a:gd name="connsiteY191" fmla="*/ 10001 h 1057275"/>
                <a:gd name="connsiteX192" fmla="*/ 410432 w 1190625"/>
                <a:gd name="connsiteY192" fmla="*/ 9144 h 1057275"/>
                <a:gd name="connsiteX193" fmla="*/ 408241 w 1190625"/>
                <a:gd name="connsiteY193" fmla="*/ 8382 h 1057275"/>
                <a:gd name="connsiteX194" fmla="*/ 406051 w 1190625"/>
                <a:gd name="connsiteY194" fmla="*/ 7620 h 1057275"/>
                <a:gd name="connsiteX195" fmla="*/ 405765 w 1190625"/>
                <a:gd name="connsiteY195" fmla="*/ 7525 h 1057275"/>
                <a:gd name="connsiteX196" fmla="*/ 405765 w 1190625"/>
                <a:gd name="connsiteY196" fmla="*/ 7525 h 1057275"/>
                <a:gd name="connsiteX197" fmla="*/ 403193 w 1190625"/>
                <a:gd name="connsiteY197" fmla="*/ 6668 h 1057275"/>
                <a:gd name="connsiteX198" fmla="*/ 400336 w 1190625"/>
                <a:gd name="connsiteY198" fmla="*/ 5810 h 1057275"/>
                <a:gd name="connsiteX199" fmla="*/ 397478 w 1190625"/>
                <a:gd name="connsiteY199" fmla="*/ 4953 h 1057275"/>
                <a:gd name="connsiteX200" fmla="*/ 397002 w 1190625"/>
                <a:gd name="connsiteY200" fmla="*/ 4858 h 1057275"/>
                <a:gd name="connsiteX201" fmla="*/ 396907 w 1190625"/>
                <a:gd name="connsiteY201" fmla="*/ 4858 h 1057275"/>
                <a:gd name="connsiteX202" fmla="*/ 396812 w 1190625"/>
                <a:gd name="connsiteY202" fmla="*/ 4858 h 1057275"/>
                <a:gd name="connsiteX203" fmla="*/ 394621 w 1190625"/>
                <a:gd name="connsiteY203" fmla="*/ 4286 h 1057275"/>
                <a:gd name="connsiteX204" fmla="*/ 391858 w 1190625"/>
                <a:gd name="connsiteY204" fmla="*/ 3620 h 1057275"/>
                <a:gd name="connsiteX205" fmla="*/ 389096 w 1190625"/>
                <a:gd name="connsiteY205" fmla="*/ 2953 h 1057275"/>
                <a:gd name="connsiteX206" fmla="*/ 388620 w 1190625"/>
                <a:gd name="connsiteY206" fmla="*/ 2858 h 1057275"/>
                <a:gd name="connsiteX207" fmla="*/ 388334 w 1190625"/>
                <a:gd name="connsiteY207" fmla="*/ 2762 h 1057275"/>
                <a:gd name="connsiteX208" fmla="*/ 386334 w 1190625"/>
                <a:gd name="connsiteY208" fmla="*/ 2381 h 1057275"/>
                <a:gd name="connsiteX209" fmla="*/ 383572 w 1190625"/>
                <a:gd name="connsiteY209" fmla="*/ 1905 h 1057275"/>
                <a:gd name="connsiteX210" fmla="*/ 380810 w 1190625"/>
                <a:gd name="connsiteY210" fmla="*/ 1429 h 1057275"/>
                <a:gd name="connsiteX211" fmla="*/ 380333 w 1190625"/>
                <a:gd name="connsiteY211" fmla="*/ 1334 h 1057275"/>
                <a:gd name="connsiteX212" fmla="*/ 380238 w 1190625"/>
                <a:gd name="connsiteY212" fmla="*/ 1334 h 1057275"/>
                <a:gd name="connsiteX213" fmla="*/ 380047 w 1190625"/>
                <a:gd name="connsiteY213" fmla="*/ 1334 h 1057275"/>
                <a:gd name="connsiteX214" fmla="*/ 377952 w 1190625"/>
                <a:gd name="connsiteY214" fmla="*/ 1048 h 1057275"/>
                <a:gd name="connsiteX215" fmla="*/ 375190 w 1190625"/>
                <a:gd name="connsiteY215" fmla="*/ 762 h 1057275"/>
                <a:gd name="connsiteX216" fmla="*/ 372523 w 1190625"/>
                <a:gd name="connsiteY216" fmla="*/ 476 h 1057275"/>
                <a:gd name="connsiteX217" fmla="*/ 372237 w 1190625"/>
                <a:gd name="connsiteY217" fmla="*/ 476 h 1057275"/>
                <a:gd name="connsiteX218" fmla="*/ 372142 w 1190625"/>
                <a:gd name="connsiteY218" fmla="*/ 476 h 1057275"/>
                <a:gd name="connsiteX219" fmla="*/ 369760 w 1190625"/>
                <a:gd name="connsiteY219" fmla="*/ 286 h 1057275"/>
                <a:gd name="connsiteX220" fmla="*/ 366998 w 1190625"/>
                <a:gd name="connsiteY220" fmla="*/ 95 h 1057275"/>
                <a:gd name="connsiteX221" fmla="*/ 364808 w 1190625"/>
                <a:gd name="connsiteY221" fmla="*/ 0 h 1057275"/>
                <a:gd name="connsiteX222" fmla="*/ 364522 w 1190625"/>
                <a:gd name="connsiteY222" fmla="*/ 0 h 1057275"/>
                <a:gd name="connsiteX223" fmla="*/ 364426 w 1190625"/>
                <a:gd name="connsiteY223" fmla="*/ 0 h 1057275"/>
                <a:gd name="connsiteX224" fmla="*/ 364236 w 1190625"/>
                <a:gd name="connsiteY224" fmla="*/ 0 h 1057275"/>
                <a:gd name="connsiteX225" fmla="*/ 361474 w 1190625"/>
                <a:gd name="connsiteY225" fmla="*/ 0 h 1057275"/>
                <a:gd name="connsiteX226" fmla="*/ 358521 w 1190625"/>
                <a:gd name="connsiteY226" fmla="*/ 95 h 1057275"/>
                <a:gd name="connsiteX227" fmla="*/ 355664 w 1190625"/>
                <a:gd name="connsiteY227" fmla="*/ 191 h 1057275"/>
                <a:gd name="connsiteX228" fmla="*/ 352806 w 1190625"/>
                <a:gd name="connsiteY228" fmla="*/ 381 h 1057275"/>
                <a:gd name="connsiteX229" fmla="*/ 349949 w 1190625"/>
                <a:gd name="connsiteY229" fmla="*/ 667 h 1057275"/>
                <a:gd name="connsiteX230" fmla="*/ 349853 w 1190625"/>
                <a:gd name="connsiteY230" fmla="*/ 667 h 1057275"/>
                <a:gd name="connsiteX231" fmla="*/ 349758 w 1190625"/>
                <a:gd name="connsiteY231" fmla="*/ 667 h 1057275"/>
                <a:gd name="connsiteX232" fmla="*/ 349663 w 1190625"/>
                <a:gd name="connsiteY232" fmla="*/ 667 h 1057275"/>
                <a:gd name="connsiteX233" fmla="*/ 349663 w 1190625"/>
                <a:gd name="connsiteY233" fmla="*/ 667 h 1057275"/>
                <a:gd name="connsiteX234" fmla="*/ 349568 w 1190625"/>
                <a:gd name="connsiteY234" fmla="*/ 667 h 1057275"/>
                <a:gd name="connsiteX235" fmla="*/ 227838 w 1190625"/>
                <a:gd name="connsiteY235" fmla="*/ 14954 h 1057275"/>
                <a:gd name="connsiteX236" fmla="*/ 381 w 1190625"/>
                <a:gd name="connsiteY236" fmla="*/ 41434 h 1057275"/>
                <a:gd name="connsiteX237" fmla="*/ 286 w 1190625"/>
                <a:gd name="connsiteY237" fmla="*/ 41434 h 1057275"/>
                <a:gd name="connsiteX238" fmla="*/ 190 w 1190625"/>
                <a:gd name="connsiteY238" fmla="*/ 41434 h 1057275"/>
                <a:gd name="connsiteX239" fmla="*/ 95 w 1190625"/>
                <a:gd name="connsiteY239" fmla="*/ 41434 h 1057275"/>
                <a:gd name="connsiteX240" fmla="*/ 0 w 1190625"/>
                <a:gd name="connsiteY240" fmla="*/ 41434 h 1057275"/>
                <a:gd name="connsiteX241" fmla="*/ 6286 w 1190625"/>
                <a:gd name="connsiteY241" fmla="*/ 40958 h 1057275"/>
                <a:gd name="connsiteX242" fmla="*/ 6572 w 1190625"/>
                <a:gd name="connsiteY242" fmla="*/ 40958 h 1057275"/>
                <a:gd name="connsiteX243" fmla="*/ 13049 w 1190625"/>
                <a:gd name="connsiteY243" fmla="*/ 40958 h 1057275"/>
                <a:gd name="connsiteX244" fmla="*/ 19907 w 1190625"/>
                <a:gd name="connsiteY244" fmla="*/ 41529 h 1057275"/>
                <a:gd name="connsiteX245" fmla="*/ 20002 w 1190625"/>
                <a:gd name="connsiteY245" fmla="*/ 41529 h 1057275"/>
                <a:gd name="connsiteX246" fmla="*/ 26765 w 1190625"/>
                <a:gd name="connsiteY246" fmla="*/ 42672 h 1057275"/>
                <a:gd name="connsiteX247" fmla="*/ 27241 w 1190625"/>
                <a:gd name="connsiteY247" fmla="*/ 42767 h 1057275"/>
                <a:gd name="connsiteX248" fmla="*/ 34195 w 1190625"/>
                <a:gd name="connsiteY248" fmla="*/ 44482 h 1057275"/>
                <a:gd name="connsiteX249" fmla="*/ 34480 w 1190625"/>
                <a:gd name="connsiteY249" fmla="*/ 44577 h 1057275"/>
                <a:gd name="connsiteX250" fmla="*/ 41910 w 1190625"/>
                <a:gd name="connsiteY250" fmla="*/ 46863 h 1057275"/>
                <a:gd name="connsiteX251" fmla="*/ 42005 w 1190625"/>
                <a:gd name="connsiteY251" fmla="*/ 46863 h 1057275"/>
                <a:gd name="connsiteX252" fmla="*/ 57817 w 1190625"/>
                <a:gd name="connsiteY252" fmla="*/ 53530 h 1057275"/>
                <a:gd name="connsiteX253" fmla="*/ 78010 w 1190625"/>
                <a:gd name="connsiteY253" fmla="*/ 65246 h 1057275"/>
                <a:gd name="connsiteX254" fmla="*/ 78200 w 1190625"/>
                <a:gd name="connsiteY254" fmla="*/ 65342 h 1057275"/>
                <a:gd name="connsiteX255" fmla="*/ 87630 w 1190625"/>
                <a:gd name="connsiteY255" fmla="*/ 72104 h 1057275"/>
                <a:gd name="connsiteX256" fmla="*/ 88106 w 1190625"/>
                <a:gd name="connsiteY256" fmla="*/ 72390 h 1057275"/>
                <a:gd name="connsiteX257" fmla="*/ 97060 w 1190625"/>
                <a:gd name="connsiteY257" fmla="*/ 79629 h 1057275"/>
                <a:gd name="connsiteX258" fmla="*/ 97631 w 1190625"/>
                <a:gd name="connsiteY258" fmla="*/ 80105 h 1057275"/>
                <a:gd name="connsiteX259" fmla="*/ 106489 w 1190625"/>
                <a:gd name="connsiteY259" fmla="*/ 88011 h 1057275"/>
                <a:gd name="connsiteX260" fmla="*/ 106680 w 1190625"/>
                <a:gd name="connsiteY260" fmla="*/ 88202 h 1057275"/>
                <a:gd name="connsiteX261" fmla="*/ 115443 w 1190625"/>
                <a:gd name="connsiteY261" fmla="*/ 96965 h 1057275"/>
                <a:gd name="connsiteX262" fmla="*/ 115729 w 1190625"/>
                <a:gd name="connsiteY262" fmla="*/ 97250 h 1057275"/>
                <a:gd name="connsiteX263" fmla="*/ 124301 w 1190625"/>
                <a:gd name="connsiteY263" fmla="*/ 106585 h 1057275"/>
                <a:gd name="connsiteX264" fmla="*/ 124492 w 1190625"/>
                <a:gd name="connsiteY264" fmla="*/ 106775 h 1057275"/>
                <a:gd name="connsiteX265" fmla="*/ 132969 w 1190625"/>
                <a:gd name="connsiteY265" fmla="*/ 116872 h 1057275"/>
                <a:gd name="connsiteX266" fmla="*/ 141351 w 1190625"/>
                <a:gd name="connsiteY266" fmla="*/ 127730 h 1057275"/>
                <a:gd name="connsiteX267" fmla="*/ 141637 w 1190625"/>
                <a:gd name="connsiteY267" fmla="*/ 128206 h 1057275"/>
                <a:gd name="connsiteX268" fmla="*/ 149543 w 1190625"/>
                <a:gd name="connsiteY268" fmla="*/ 139255 h 1057275"/>
                <a:gd name="connsiteX269" fmla="*/ 149924 w 1190625"/>
                <a:gd name="connsiteY269" fmla="*/ 139732 h 1057275"/>
                <a:gd name="connsiteX270" fmla="*/ 157543 w 1190625"/>
                <a:gd name="connsiteY270" fmla="*/ 151257 h 1057275"/>
                <a:gd name="connsiteX271" fmla="*/ 158115 w 1190625"/>
                <a:gd name="connsiteY271" fmla="*/ 152114 h 1057275"/>
                <a:gd name="connsiteX272" fmla="*/ 165449 w 1190625"/>
                <a:gd name="connsiteY272" fmla="*/ 163925 h 1057275"/>
                <a:gd name="connsiteX273" fmla="*/ 165926 w 1190625"/>
                <a:gd name="connsiteY273" fmla="*/ 164687 h 1057275"/>
                <a:gd name="connsiteX274" fmla="*/ 172974 w 1190625"/>
                <a:gd name="connsiteY274" fmla="*/ 176879 h 1057275"/>
                <a:gd name="connsiteX275" fmla="*/ 173545 w 1190625"/>
                <a:gd name="connsiteY275" fmla="*/ 177832 h 1057275"/>
                <a:gd name="connsiteX276" fmla="*/ 180689 w 1190625"/>
                <a:gd name="connsiteY276" fmla="*/ 190976 h 1057275"/>
                <a:gd name="connsiteX277" fmla="*/ 180689 w 1190625"/>
                <a:gd name="connsiteY277" fmla="*/ 191072 h 1057275"/>
                <a:gd name="connsiteX278" fmla="*/ 187643 w 1190625"/>
                <a:gd name="connsiteY278" fmla="*/ 204502 h 1057275"/>
                <a:gd name="connsiteX279" fmla="*/ 188309 w 1190625"/>
                <a:gd name="connsiteY279" fmla="*/ 205930 h 1057275"/>
                <a:gd name="connsiteX280" fmla="*/ 194786 w 1190625"/>
                <a:gd name="connsiteY280" fmla="*/ 219266 h 1057275"/>
                <a:gd name="connsiteX281" fmla="*/ 194977 w 1190625"/>
                <a:gd name="connsiteY281" fmla="*/ 219742 h 1057275"/>
                <a:gd name="connsiteX282" fmla="*/ 208407 w 1190625"/>
                <a:gd name="connsiteY282" fmla="*/ 249269 h 1057275"/>
                <a:gd name="connsiteX283" fmla="*/ 208978 w 1190625"/>
                <a:gd name="connsiteY283" fmla="*/ 250508 h 1057275"/>
                <a:gd name="connsiteX284" fmla="*/ 221456 w 1190625"/>
                <a:gd name="connsiteY284" fmla="*/ 280702 h 1057275"/>
                <a:gd name="connsiteX285" fmla="*/ 222123 w 1190625"/>
                <a:gd name="connsiteY285" fmla="*/ 282226 h 1057275"/>
                <a:gd name="connsiteX286" fmla="*/ 234220 w 1190625"/>
                <a:gd name="connsiteY286" fmla="*/ 313754 h 1057275"/>
                <a:gd name="connsiteX287" fmla="*/ 234505 w 1190625"/>
                <a:gd name="connsiteY287" fmla="*/ 314611 h 1057275"/>
                <a:gd name="connsiteX288" fmla="*/ 245935 w 1190625"/>
                <a:gd name="connsiteY288" fmla="*/ 346520 h 1057275"/>
                <a:gd name="connsiteX289" fmla="*/ 247078 w 1190625"/>
                <a:gd name="connsiteY289" fmla="*/ 349853 h 1057275"/>
                <a:gd name="connsiteX290" fmla="*/ 257747 w 1190625"/>
                <a:gd name="connsiteY290" fmla="*/ 381095 h 1057275"/>
                <a:gd name="connsiteX291" fmla="*/ 258604 w 1190625"/>
                <a:gd name="connsiteY291" fmla="*/ 383572 h 1057275"/>
                <a:gd name="connsiteX292" fmla="*/ 268986 w 1190625"/>
                <a:gd name="connsiteY292" fmla="*/ 415385 h 1057275"/>
                <a:gd name="connsiteX293" fmla="*/ 270320 w 1190625"/>
                <a:gd name="connsiteY293" fmla="*/ 419386 h 1057275"/>
                <a:gd name="connsiteX294" fmla="*/ 280511 w 1190625"/>
                <a:gd name="connsiteY294" fmla="*/ 451295 h 1057275"/>
                <a:gd name="connsiteX295" fmla="*/ 282226 w 1190625"/>
                <a:gd name="connsiteY295" fmla="*/ 456914 h 1057275"/>
                <a:gd name="connsiteX296" fmla="*/ 292132 w 1190625"/>
                <a:gd name="connsiteY296" fmla="*/ 488347 h 1057275"/>
                <a:gd name="connsiteX297" fmla="*/ 298799 w 1190625"/>
                <a:gd name="connsiteY297" fmla="*/ 509683 h 1057275"/>
                <a:gd name="connsiteX298" fmla="*/ 305562 w 1190625"/>
                <a:gd name="connsiteY298" fmla="*/ 531114 h 1057275"/>
                <a:gd name="connsiteX299" fmla="*/ 312325 w 1190625"/>
                <a:gd name="connsiteY299" fmla="*/ 552545 h 1057275"/>
                <a:gd name="connsiteX300" fmla="*/ 313944 w 1190625"/>
                <a:gd name="connsiteY300" fmla="*/ 557689 h 1057275"/>
                <a:gd name="connsiteX301" fmla="*/ 314801 w 1190625"/>
                <a:gd name="connsiteY301" fmla="*/ 560451 h 1057275"/>
                <a:gd name="connsiteX302" fmla="*/ 319183 w 1190625"/>
                <a:gd name="connsiteY302" fmla="*/ 573977 h 1057275"/>
                <a:gd name="connsiteX303" fmla="*/ 324231 w 1190625"/>
                <a:gd name="connsiteY303" fmla="*/ 589312 h 1057275"/>
                <a:gd name="connsiteX304" fmla="*/ 329374 w 1190625"/>
                <a:gd name="connsiteY304" fmla="*/ 604647 h 1057275"/>
                <a:gd name="connsiteX305" fmla="*/ 334518 w 1190625"/>
                <a:gd name="connsiteY305" fmla="*/ 619887 h 1057275"/>
                <a:gd name="connsiteX306" fmla="*/ 337566 w 1190625"/>
                <a:gd name="connsiteY306" fmla="*/ 628745 h 1057275"/>
                <a:gd name="connsiteX307" fmla="*/ 338042 w 1190625"/>
                <a:gd name="connsiteY307" fmla="*/ 630079 h 1057275"/>
                <a:gd name="connsiteX308" fmla="*/ 338614 w 1190625"/>
                <a:gd name="connsiteY308" fmla="*/ 631698 h 1057275"/>
                <a:gd name="connsiteX309" fmla="*/ 339852 w 1190625"/>
                <a:gd name="connsiteY309" fmla="*/ 635127 h 1057275"/>
                <a:gd name="connsiteX310" fmla="*/ 342995 w 1190625"/>
                <a:gd name="connsiteY310" fmla="*/ 643985 h 1057275"/>
                <a:gd name="connsiteX311" fmla="*/ 346139 w 1190625"/>
                <a:gd name="connsiteY311" fmla="*/ 652748 h 1057275"/>
                <a:gd name="connsiteX312" fmla="*/ 349377 w 1190625"/>
                <a:gd name="connsiteY312" fmla="*/ 661511 h 1057275"/>
                <a:gd name="connsiteX313" fmla="*/ 350520 w 1190625"/>
                <a:gd name="connsiteY313" fmla="*/ 664750 h 1057275"/>
                <a:gd name="connsiteX314" fmla="*/ 350806 w 1190625"/>
                <a:gd name="connsiteY314" fmla="*/ 665607 h 1057275"/>
                <a:gd name="connsiteX315" fmla="*/ 352520 w 1190625"/>
                <a:gd name="connsiteY315" fmla="*/ 670274 h 1057275"/>
                <a:gd name="connsiteX316" fmla="*/ 355092 w 1190625"/>
                <a:gd name="connsiteY316" fmla="*/ 677132 h 1057275"/>
                <a:gd name="connsiteX317" fmla="*/ 357664 w 1190625"/>
                <a:gd name="connsiteY317" fmla="*/ 683990 h 1057275"/>
                <a:gd name="connsiteX318" fmla="*/ 360331 w 1190625"/>
                <a:gd name="connsiteY318" fmla="*/ 690848 h 1057275"/>
                <a:gd name="connsiteX319" fmla="*/ 362998 w 1190625"/>
                <a:gd name="connsiteY319" fmla="*/ 697706 h 1057275"/>
                <a:gd name="connsiteX320" fmla="*/ 363760 w 1190625"/>
                <a:gd name="connsiteY320" fmla="*/ 699707 h 1057275"/>
                <a:gd name="connsiteX321" fmla="*/ 363855 w 1190625"/>
                <a:gd name="connsiteY321" fmla="*/ 699897 h 1057275"/>
                <a:gd name="connsiteX322" fmla="*/ 365284 w 1190625"/>
                <a:gd name="connsiteY322" fmla="*/ 703612 h 1057275"/>
                <a:gd name="connsiteX323" fmla="*/ 367665 w 1190625"/>
                <a:gd name="connsiteY323" fmla="*/ 709517 h 1057275"/>
                <a:gd name="connsiteX324" fmla="*/ 370046 w 1190625"/>
                <a:gd name="connsiteY324" fmla="*/ 715423 h 1057275"/>
                <a:gd name="connsiteX325" fmla="*/ 372427 w 1190625"/>
                <a:gd name="connsiteY325" fmla="*/ 721328 h 1057275"/>
                <a:gd name="connsiteX326" fmla="*/ 374714 w 1190625"/>
                <a:gd name="connsiteY326" fmla="*/ 726853 h 1057275"/>
                <a:gd name="connsiteX327" fmla="*/ 376999 w 1190625"/>
                <a:gd name="connsiteY327" fmla="*/ 732282 h 1057275"/>
                <a:gd name="connsiteX328" fmla="*/ 379381 w 1190625"/>
                <a:gd name="connsiteY328" fmla="*/ 737711 h 1057275"/>
                <a:gd name="connsiteX329" fmla="*/ 381762 w 1190625"/>
                <a:gd name="connsiteY329" fmla="*/ 743141 h 1057275"/>
                <a:gd name="connsiteX330" fmla="*/ 384048 w 1190625"/>
                <a:gd name="connsiteY330" fmla="*/ 748379 h 1057275"/>
                <a:gd name="connsiteX331" fmla="*/ 386334 w 1190625"/>
                <a:gd name="connsiteY331" fmla="*/ 753618 h 1057275"/>
                <a:gd name="connsiteX332" fmla="*/ 388715 w 1190625"/>
                <a:gd name="connsiteY332" fmla="*/ 758762 h 1057275"/>
                <a:gd name="connsiteX333" fmla="*/ 391097 w 1190625"/>
                <a:gd name="connsiteY333" fmla="*/ 763905 h 1057275"/>
                <a:gd name="connsiteX334" fmla="*/ 393478 w 1190625"/>
                <a:gd name="connsiteY334" fmla="*/ 769049 h 1057275"/>
                <a:gd name="connsiteX335" fmla="*/ 395859 w 1190625"/>
                <a:gd name="connsiteY335" fmla="*/ 774192 h 1057275"/>
                <a:gd name="connsiteX336" fmla="*/ 398335 w 1190625"/>
                <a:gd name="connsiteY336" fmla="*/ 779336 h 1057275"/>
                <a:gd name="connsiteX337" fmla="*/ 400812 w 1190625"/>
                <a:gd name="connsiteY337" fmla="*/ 784479 h 1057275"/>
                <a:gd name="connsiteX338" fmla="*/ 403384 w 1190625"/>
                <a:gd name="connsiteY338" fmla="*/ 789623 h 1057275"/>
                <a:gd name="connsiteX339" fmla="*/ 405956 w 1190625"/>
                <a:gd name="connsiteY339" fmla="*/ 794671 h 1057275"/>
                <a:gd name="connsiteX340" fmla="*/ 408527 w 1190625"/>
                <a:gd name="connsiteY340" fmla="*/ 799719 h 1057275"/>
                <a:gd name="connsiteX341" fmla="*/ 411194 w 1190625"/>
                <a:gd name="connsiteY341" fmla="*/ 804767 h 1057275"/>
                <a:gd name="connsiteX342" fmla="*/ 413861 w 1190625"/>
                <a:gd name="connsiteY342" fmla="*/ 809720 h 1057275"/>
                <a:gd name="connsiteX343" fmla="*/ 416528 w 1190625"/>
                <a:gd name="connsiteY343" fmla="*/ 814673 h 1057275"/>
                <a:gd name="connsiteX344" fmla="*/ 419195 w 1190625"/>
                <a:gd name="connsiteY344" fmla="*/ 819626 h 1057275"/>
                <a:gd name="connsiteX345" fmla="*/ 421958 w 1190625"/>
                <a:gd name="connsiteY345" fmla="*/ 824579 h 1057275"/>
                <a:gd name="connsiteX346" fmla="*/ 424624 w 1190625"/>
                <a:gd name="connsiteY346" fmla="*/ 829342 h 1057275"/>
                <a:gd name="connsiteX347" fmla="*/ 425768 w 1190625"/>
                <a:gd name="connsiteY347" fmla="*/ 831247 h 1057275"/>
                <a:gd name="connsiteX348" fmla="*/ 425768 w 1190625"/>
                <a:gd name="connsiteY348" fmla="*/ 831247 h 1057275"/>
                <a:gd name="connsiteX349" fmla="*/ 427387 w 1190625"/>
                <a:gd name="connsiteY349" fmla="*/ 834009 h 1057275"/>
                <a:gd name="connsiteX350" fmla="*/ 430149 w 1190625"/>
                <a:gd name="connsiteY350" fmla="*/ 838772 h 1057275"/>
                <a:gd name="connsiteX351" fmla="*/ 432911 w 1190625"/>
                <a:gd name="connsiteY351" fmla="*/ 843534 h 1057275"/>
                <a:gd name="connsiteX352" fmla="*/ 435578 w 1190625"/>
                <a:gd name="connsiteY352" fmla="*/ 847916 h 1057275"/>
                <a:gd name="connsiteX353" fmla="*/ 438245 w 1190625"/>
                <a:gd name="connsiteY353" fmla="*/ 852297 h 1057275"/>
                <a:gd name="connsiteX354" fmla="*/ 440912 w 1190625"/>
                <a:gd name="connsiteY354" fmla="*/ 856679 h 1057275"/>
                <a:gd name="connsiteX355" fmla="*/ 443674 w 1190625"/>
                <a:gd name="connsiteY355" fmla="*/ 861060 h 1057275"/>
                <a:gd name="connsiteX356" fmla="*/ 446341 w 1190625"/>
                <a:gd name="connsiteY356" fmla="*/ 865156 h 1057275"/>
                <a:gd name="connsiteX357" fmla="*/ 449008 w 1190625"/>
                <a:gd name="connsiteY357" fmla="*/ 869252 h 1057275"/>
                <a:gd name="connsiteX358" fmla="*/ 451676 w 1190625"/>
                <a:gd name="connsiteY358" fmla="*/ 873252 h 1057275"/>
                <a:gd name="connsiteX359" fmla="*/ 454438 w 1190625"/>
                <a:gd name="connsiteY359" fmla="*/ 877253 h 1057275"/>
                <a:gd name="connsiteX360" fmla="*/ 457105 w 1190625"/>
                <a:gd name="connsiteY360" fmla="*/ 881063 h 1057275"/>
                <a:gd name="connsiteX361" fmla="*/ 459772 w 1190625"/>
                <a:gd name="connsiteY361" fmla="*/ 884873 h 1057275"/>
                <a:gd name="connsiteX362" fmla="*/ 462439 w 1190625"/>
                <a:gd name="connsiteY362" fmla="*/ 888683 h 1057275"/>
                <a:gd name="connsiteX363" fmla="*/ 464058 w 1190625"/>
                <a:gd name="connsiteY363" fmla="*/ 890873 h 1057275"/>
                <a:gd name="connsiteX364" fmla="*/ 464153 w 1190625"/>
                <a:gd name="connsiteY364" fmla="*/ 891064 h 1057275"/>
                <a:gd name="connsiteX365" fmla="*/ 464344 w 1190625"/>
                <a:gd name="connsiteY365" fmla="*/ 891350 h 1057275"/>
                <a:gd name="connsiteX366" fmla="*/ 465106 w 1190625"/>
                <a:gd name="connsiteY366" fmla="*/ 892397 h 1057275"/>
                <a:gd name="connsiteX367" fmla="*/ 467677 w 1190625"/>
                <a:gd name="connsiteY367" fmla="*/ 895922 h 1057275"/>
                <a:gd name="connsiteX368" fmla="*/ 470345 w 1190625"/>
                <a:gd name="connsiteY368" fmla="*/ 899446 h 1057275"/>
                <a:gd name="connsiteX369" fmla="*/ 473012 w 1190625"/>
                <a:gd name="connsiteY369" fmla="*/ 902970 h 1057275"/>
                <a:gd name="connsiteX370" fmla="*/ 474916 w 1190625"/>
                <a:gd name="connsiteY370" fmla="*/ 905447 h 1057275"/>
                <a:gd name="connsiteX371" fmla="*/ 475107 w 1190625"/>
                <a:gd name="connsiteY371" fmla="*/ 905637 h 1057275"/>
                <a:gd name="connsiteX372" fmla="*/ 475774 w 1190625"/>
                <a:gd name="connsiteY372" fmla="*/ 906399 h 1057275"/>
                <a:gd name="connsiteX373" fmla="*/ 478441 w 1190625"/>
                <a:gd name="connsiteY373" fmla="*/ 909733 h 1057275"/>
                <a:gd name="connsiteX374" fmla="*/ 481108 w 1190625"/>
                <a:gd name="connsiteY374" fmla="*/ 913067 h 1057275"/>
                <a:gd name="connsiteX375" fmla="*/ 483775 w 1190625"/>
                <a:gd name="connsiteY375" fmla="*/ 916400 h 1057275"/>
                <a:gd name="connsiteX376" fmla="*/ 486537 w 1190625"/>
                <a:gd name="connsiteY376" fmla="*/ 919734 h 1057275"/>
                <a:gd name="connsiteX377" fmla="*/ 489204 w 1190625"/>
                <a:gd name="connsiteY377" fmla="*/ 922973 h 1057275"/>
                <a:gd name="connsiteX378" fmla="*/ 491966 w 1190625"/>
                <a:gd name="connsiteY378" fmla="*/ 926211 h 1057275"/>
                <a:gd name="connsiteX379" fmla="*/ 494729 w 1190625"/>
                <a:gd name="connsiteY379" fmla="*/ 929354 h 1057275"/>
                <a:gd name="connsiteX380" fmla="*/ 497491 w 1190625"/>
                <a:gd name="connsiteY380" fmla="*/ 932498 h 1057275"/>
                <a:gd name="connsiteX381" fmla="*/ 500253 w 1190625"/>
                <a:gd name="connsiteY381" fmla="*/ 935641 h 1057275"/>
                <a:gd name="connsiteX382" fmla="*/ 503015 w 1190625"/>
                <a:gd name="connsiteY382" fmla="*/ 938784 h 1057275"/>
                <a:gd name="connsiteX383" fmla="*/ 505873 w 1190625"/>
                <a:gd name="connsiteY383" fmla="*/ 941832 h 1057275"/>
                <a:gd name="connsiteX384" fmla="*/ 508730 w 1190625"/>
                <a:gd name="connsiteY384" fmla="*/ 944880 h 1057275"/>
                <a:gd name="connsiteX385" fmla="*/ 511588 w 1190625"/>
                <a:gd name="connsiteY385" fmla="*/ 947928 h 1057275"/>
                <a:gd name="connsiteX386" fmla="*/ 514541 w 1190625"/>
                <a:gd name="connsiteY386" fmla="*/ 950976 h 1057275"/>
                <a:gd name="connsiteX387" fmla="*/ 517493 w 1190625"/>
                <a:gd name="connsiteY387" fmla="*/ 954024 h 1057275"/>
                <a:gd name="connsiteX388" fmla="*/ 520446 w 1190625"/>
                <a:gd name="connsiteY388" fmla="*/ 956977 h 1057275"/>
                <a:gd name="connsiteX389" fmla="*/ 523494 w 1190625"/>
                <a:gd name="connsiteY389" fmla="*/ 960025 h 1057275"/>
                <a:gd name="connsiteX390" fmla="*/ 526637 w 1190625"/>
                <a:gd name="connsiteY390" fmla="*/ 963073 h 1057275"/>
                <a:gd name="connsiteX391" fmla="*/ 529781 w 1190625"/>
                <a:gd name="connsiteY391" fmla="*/ 966121 h 1057275"/>
                <a:gd name="connsiteX392" fmla="*/ 532924 w 1190625"/>
                <a:gd name="connsiteY392" fmla="*/ 969073 h 1057275"/>
                <a:gd name="connsiteX393" fmla="*/ 536162 w 1190625"/>
                <a:gd name="connsiteY393" fmla="*/ 972122 h 1057275"/>
                <a:gd name="connsiteX394" fmla="*/ 539496 w 1190625"/>
                <a:gd name="connsiteY394" fmla="*/ 975074 h 1057275"/>
                <a:gd name="connsiteX395" fmla="*/ 542830 w 1190625"/>
                <a:gd name="connsiteY395" fmla="*/ 978027 h 1057275"/>
                <a:gd name="connsiteX396" fmla="*/ 546259 w 1190625"/>
                <a:gd name="connsiteY396" fmla="*/ 980980 h 1057275"/>
                <a:gd name="connsiteX397" fmla="*/ 549783 w 1190625"/>
                <a:gd name="connsiteY397" fmla="*/ 984028 h 1057275"/>
                <a:gd name="connsiteX398" fmla="*/ 550069 w 1190625"/>
                <a:gd name="connsiteY398" fmla="*/ 984218 h 1057275"/>
                <a:gd name="connsiteX399" fmla="*/ 550354 w 1190625"/>
                <a:gd name="connsiteY399" fmla="*/ 984504 h 1057275"/>
                <a:gd name="connsiteX400" fmla="*/ 553402 w 1190625"/>
                <a:gd name="connsiteY400" fmla="*/ 987076 h 1057275"/>
                <a:gd name="connsiteX401" fmla="*/ 557022 w 1190625"/>
                <a:gd name="connsiteY401" fmla="*/ 990029 h 1057275"/>
                <a:gd name="connsiteX402" fmla="*/ 560737 w 1190625"/>
                <a:gd name="connsiteY402" fmla="*/ 992981 h 1057275"/>
                <a:gd name="connsiteX403" fmla="*/ 561689 w 1190625"/>
                <a:gd name="connsiteY403" fmla="*/ 993743 h 1057275"/>
                <a:gd name="connsiteX404" fmla="*/ 562642 w 1190625"/>
                <a:gd name="connsiteY404" fmla="*/ 994505 h 1057275"/>
                <a:gd name="connsiteX405" fmla="*/ 563594 w 1190625"/>
                <a:gd name="connsiteY405" fmla="*/ 995267 h 1057275"/>
                <a:gd name="connsiteX406" fmla="*/ 564547 w 1190625"/>
                <a:gd name="connsiteY406" fmla="*/ 996029 h 1057275"/>
                <a:gd name="connsiteX407" fmla="*/ 567404 w 1190625"/>
                <a:gd name="connsiteY407" fmla="*/ 998220 h 1057275"/>
                <a:gd name="connsiteX408" fmla="*/ 570262 w 1190625"/>
                <a:gd name="connsiteY408" fmla="*/ 1000411 h 1057275"/>
                <a:gd name="connsiteX409" fmla="*/ 573119 w 1190625"/>
                <a:gd name="connsiteY409" fmla="*/ 1002506 h 1057275"/>
                <a:gd name="connsiteX410" fmla="*/ 575977 w 1190625"/>
                <a:gd name="connsiteY410" fmla="*/ 1004602 h 1057275"/>
                <a:gd name="connsiteX411" fmla="*/ 579787 w 1190625"/>
                <a:gd name="connsiteY411" fmla="*/ 1007364 h 1057275"/>
                <a:gd name="connsiteX412" fmla="*/ 580168 w 1190625"/>
                <a:gd name="connsiteY412" fmla="*/ 1007650 h 1057275"/>
                <a:gd name="connsiteX413" fmla="*/ 580644 w 1190625"/>
                <a:gd name="connsiteY413" fmla="*/ 1007935 h 1057275"/>
                <a:gd name="connsiteX414" fmla="*/ 583692 w 1190625"/>
                <a:gd name="connsiteY414" fmla="*/ 1010126 h 1057275"/>
                <a:gd name="connsiteX415" fmla="*/ 587502 w 1190625"/>
                <a:gd name="connsiteY415" fmla="*/ 1012793 h 1057275"/>
                <a:gd name="connsiteX416" fmla="*/ 591312 w 1190625"/>
                <a:gd name="connsiteY416" fmla="*/ 1015365 h 1057275"/>
                <a:gd name="connsiteX417" fmla="*/ 595217 w 1190625"/>
                <a:gd name="connsiteY417" fmla="*/ 1017842 h 1057275"/>
                <a:gd name="connsiteX418" fmla="*/ 595789 w 1190625"/>
                <a:gd name="connsiteY418" fmla="*/ 1018223 h 1057275"/>
                <a:gd name="connsiteX419" fmla="*/ 596170 w 1190625"/>
                <a:gd name="connsiteY419" fmla="*/ 1018508 h 1057275"/>
                <a:gd name="connsiteX420" fmla="*/ 599027 w 1190625"/>
                <a:gd name="connsiteY420" fmla="*/ 1020318 h 1057275"/>
                <a:gd name="connsiteX421" fmla="*/ 602837 w 1190625"/>
                <a:gd name="connsiteY421" fmla="*/ 1022699 h 1057275"/>
                <a:gd name="connsiteX422" fmla="*/ 606647 w 1190625"/>
                <a:gd name="connsiteY422" fmla="*/ 1024985 h 1057275"/>
                <a:gd name="connsiteX423" fmla="*/ 610552 w 1190625"/>
                <a:gd name="connsiteY423" fmla="*/ 1027271 h 1057275"/>
                <a:gd name="connsiteX424" fmla="*/ 610933 w 1190625"/>
                <a:gd name="connsiteY424" fmla="*/ 1027462 h 1057275"/>
                <a:gd name="connsiteX425" fmla="*/ 611314 w 1190625"/>
                <a:gd name="connsiteY425" fmla="*/ 1027652 h 1057275"/>
                <a:gd name="connsiteX426" fmla="*/ 614458 w 1190625"/>
                <a:gd name="connsiteY426" fmla="*/ 1029462 h 1057275"/>
                <a:gd name="connsiteX427" fmla="*/ 618363 w 1190625"/>
                <a:gd name="connsiteY427" fmla="*/ 1031558 h 1057275"/>
                <a:gd name="connsiteX428" fmla="*/ 622268 w 1190625"/>
                <a:gd name="connsiteY428" fmla="*/ 1033558 h 1057275"/>
                <a:gd name="connsiteX429" fmla="*/ 625888 w 1190625"/>
                <a:gd name="connsiteY429" fmla="*/ 1035368 h 1057275"/>
                <a:gd name="connsiteX430" fmla="*/ 626174 w 1190625"/>
                <a:gd name="connsiteY430" fmla="*/ 1035463 h 1057275"/>
                <a:gd name="connsiteX431" fmla="*/ 626269 w 1190625"/>
                <a:gd name="connsiteY431" fmla="*/ 1035558 h 1057275"/>
                <a:gd name="connsiteX432" fmla="*/ 626364 w 1190625"/>
                <a:gd name="connsiteY432" fmla="*/ 1035653 h 1057275"/>
                <a:gd name="connsiteX433" fmla="*/ 630460 w 1190625"/>
                <a:gd name="connsiteY433" fmla="*/ 1037654 h 1057275"/>
                <a:gd name="connsiteX434" fmla="*/ 634460 w 1190625"/>
                <a:gd name="connsiteY434" fmla="*/ 1039559 h 1057275"/>
                <a:gd name="connsiteX435" fmla="*/ 638461 w 1190625"/>
                <a:gd name="connsiteY435" fmla="*/ 1041368 h 1057275"/>
                <a:gd name="connsiteX436" fmla="*/ 640842 w 1190625"/>
                <a:gd name="connsiteY436" fmla="*/ 1042416 h 1057275"/>
                <a:gd name="connsiteX437" fmla="*/ 641223 w 1190625"/>
                <a:gd name="connsiteY437" fmla="*/ 1042606 h 1057275"/>
                <a:gd name="connsiteX438" fmla="*/ 642747 w 1190625"/>
                <a:gd name="connsiteY438" fmla="*/ 1043273 h 1057275"/>
                <a:gd name="connsiteX439" fmla="*/ 647129 w 1190625"/>
                <a:gd name="connsiteY439" fmla="*/ 1045083 h 1057275"/>
                <a:gd name="connsiteX440" fmla="*/ 651415 w 1190625"/>
                <a:gd name="connsiteY440" fmla="*/ 1046702 h 1057275"/>
                <a:gd name="connsiteX441" fmla="*/ 655701 w 1190625"/>
                <a:gd name="connsiteY441" fmla="*/ 1048322 h 1057275"/>
                <a:gd name="connsiteX442" fmla="*/ 660464 w 1190625"/>
                <a:gd name="connsiteY442" fmla="*/ 1049941 h 1057275"/>
                <a:gd name="connsiteX443" fmla="*/ 665226 w 1190625"/>
                <a:gd name="connsiteY443" fmla="*/ 1051465 h 1057275"/>
                <a:gd name="connsiteX444" fmla="*/ 669989 w 1190625"/>
                <a:gd name="connsiteY444" fmla="*/ 1052894 h 1057275"/>
                <a:gd name="connsiteX445" fmla="*/ 670084 w 1190625"/>
                <a:gd name="connsiteY445" fmla="*/ 1052894 h 1057275"/>
                <a:gd name="connsiteX446" fmla="*/ 670655 w 1190625"/>
                <a:gd name="connsiteY446" fmla="*/ 1053084 h 1057275"/>
                <a:gd name="connsiteX447" fmla="*/ 674751 w 1190625"/>
                <a:gd name="connsiteY447" fmla="*/ 1054227 h 1057275"/>
                <a:gd name="connsiteX448" fmla="*/ 680371 w 1190625"/>
                <a:gd name="connsiteY448" fmla="*/ 1055656 h 1057275"/>
                <a:gd name="connsiteX449" fmla="*/ 684085 w 1190625"/>
                <a:gd name="connsiteY449" fmla="*/ 1056513 h 1057275"/>
                <a:gd name="connsiteX450" fmla="*/ 684562 w 1190625"/>
                <a:gd name="connsiteY450" fmla="*/ 1056608 h 1057275"/>
                <a:gd name="connsiteX451" fmla="*/ 684848 w 1190625"/>
                <a:gd name="connsiteY451" fmla="*/ 1056704 h 1057275"/>
                <a:gd name="connsiteX452" fmla="*/ 685895 w 1190625"/>
                <a:gd name="connsiteY452" fmla="*/ 1056894 h 1057275"/>
                <a:gd name="connsiteX453" fmla="*/ 691420 w 1190625"/>
                <a:gd name="connsiteY453" fmla="*/ 1057942 h 1057275"/>
                <a:gd name="connsiteX454" fmla="*/ 696944 w 1190625"/>
                <a:gd name="connsiteY454" fmla="*/ 1058894 h 1057275"/>
                <a:gd name="connsiteX455" fmla="*/ 697992 w 1190625"/>
                <a:gd name="connsiteY455" fmla="*/ 1059085 h 1057275"/>
                <a:gd name="connsiteX456" fmla="*/ 699802 w 1190625"/>
                <a:gd name="connsiteY456" fmla="*/ 1059371 h 1057275"/>
                <a:gd name="connsiteX457" fmla="*/ 704278 w 1190625"/>
                <a:gd name="connsiteY457" fmla="*/ 1059942 h 1057275"/>
                <a:gd name="connsiteX458" fmla="*/ 711613 w 1190625"/>
                <a:gd name="connsiteY458" fmla="*/ 1060609 h 1057275"/>
                <a:gd name="connsiteX459" fmla="*/ 712280 w 1190625"/>
                <a:gd name="connsiteY459" fmla="*/ 1060609 h 1057275"/>
                <a:gd name="connsiteX460" fmla="*/ 713708 w 1190625"/>
                <a:gd name="connsiteY460" fmla="*/ 1060704 h 1057275"/>
                <a:gd name="connsiteX461" fmla="*/ 718852 w 1190625"/>
                <a:gd name="connsiteY461" fmla="*/ 1060990 h 1057275"/>
                <a:gd name="connsiteX462" fmla="*/ 726091 w 1190625"/>
                <a:gd name="connsiteY462" fmla="*/ 1061180 h 1057275"/>
                <a:gd name="connsiteX463" fmla="*/ 726281 w 1190625"/>
                <a:gd name="connsiteY463" fmla="*/ 1061180 h 1057275"/>
                <a:gd name="connsiteX464" fmla="*/ 740188 w 1190625"/>
                <a:gd name="connsiteY464" fmla="*/ 1060704 h 1057275"/>
                <a:gd name="connsiteX465" fmla="*/ 742093 w 1190625"/>
                <a:gd name="connsiteY465" fmla="*/ 1060514 h 1057275"/>
                <a:gd name="connsiteX466" fmla="*/ 743331 w 1190625"/>
                <a:gd name="connsiteY466" fmla="*/ 1060418 h 1057275"/>
                <a:gd name="connsiteX467" fmla="*/ 746665 w 1190625"/>
                <a:gd name="connsiteY467" fmla="*/ 1060037 h 1057275"/>
                <a:gd name="connsiteX468" fmla="*/ 757809 w 1190625"/>
                <a:gd name="connsiteY468" fmla="*/ 1058609 h 1057275"/>
                <a:gd name="connsiteX469" fmla="*/ 760381 w 1190625"/>
                <a:gd name="connsiteY469" fmla="*/ 1058323 h 1057275"/>
                <a:gd name="connsiteX470" fmla="*/ 763143 w 1190625"/>
                <a:gd name="connsiteY470" fmla="*/ 1057751 h 1057275"/>
                <a:gd name="connsiteX471" fmla="*/ 774002 w 1190625"/>
                <a:gd name="connsiteY471" fmla="*/ 1055465 h 1057275"/>
                <a:gd name="connsiteX472" fmla="*/ 777145 w 1190625"/>
                <a:gd name="connsiteY472" fmla="*/ 1054799 h 1057275"/>
                <a:gd name="connsiteX473" fmla="*/ 778573 w 1190625"/>
                <a:gd name="connsiteY473" fmla="*/ 1054418 h 1057275"/>
                <a:gd name="connsiteX474" fmla="*/ 793814 w 1190625"/>
                <a:gd name="connsiteY474" fmla="*/ 1050036 h 1057275"/>
                <a:gd name="connsiteX475" fmla="*/ 1196340 w 1190625"/>
                <a:gd name="connsiteY475" fmla="*/ 917734 h 1057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Lst>
              <a:rect l="l" t="t" r="r" b="b"/>
              <a:pathLst>
                <a:path w="1190625" h="1057275">
                  <a:moveTo>
                    <a:pt x="1196340" y="917734"/>
                  </a:moveTo>
                  <a:cubicBezTo>
                    <a:pt x="1190815" y="919544"/>
                    <a:pt x="1185291" y="921163"/>
                    <a:pt x="1179767" y="922687"/>
                  </a:cubicBezTo>
                  <a:cubicBezTo>
                    <a:pt x="1178052" y="923163"/>
                    <a:pt x="1176242" y="923544"/>
                    <a:pt x="1174432" y="924020"/>
                  </a:cubicBezTo>
                  <a:cubicBezTo>
                    <a:pt x="1170527" y="924973"/>
                    <a:pt x="1166622" y="925925"/>
                    <a:pt x="1162717" y="926687"/>
                  </a:cubicBezTo>
                  <a:cubicBezTo>
                    <a:pt x="1160717" y="927068"/>
                    <a:pt x="1158811" y="927449"/>
                    <a:pt x="1156811" y="927830"/>
                  </a:cubicBezTo>
                  <a:cubicBezTo>
                    <a:pt x="1152811" y="928592"/>
                    <a:pt x="1148715" y="929164"/>
                    <a:pt x="1144715" y="929735"/>
                  </a:cubicBezTo>
                  <a:cubicBezTo>
                    <a:pt x="1143000" y="929926"/>
                    <a:pt x="1141286" y="930212"/>
                    <a:pt x="1139571" y="930402"/>
                  </a:cubicBezTo>
                  <a:cubicBezTo>
                    <a:pt x="1133856" y="931069"/>
                    <a:pt x="1128236" y="931545"/>
                    <a:pt x="1122426" y="931831"/>
                  </a:cubicBezTo>
                  <a:cubicBezTo>
                    <a:pt x="1117759" y="932021"/>
                    <a:pt x="1112996" y="932117"/>
                    <a:pt x="1108234" y="932117"/>
                  </a:cubicBezTo>
                  <a:cubicBezTo>
                    <a:pt x="1107948" y="932117"/>
                    <a:pt x="1107567" y="932117"/>
                    <a:pt x="1107281" y="932117"/>
                  </a:cubicBezTo>
                  <a:cubicBezTo>
                    <a:pt x="1102614" y="932021"/>
                    <a:pt x="1097947" y="931831"/>
                    <a:pt x="1093280" y="931545"/>
                  </a:cubicBezTo>
                  <a:cubicBezTo>
                    <a:pt x="1092803" y="931545"/>
                    <a:pt x="1092232" y="931450"/>
                    <a:pt x="1091756" y="931450"/>
                  </a:cubicBezTo>
                  <a:cubicBezTo>
                    <a:pt x="1086898" y="931069"/>
                    <a:pt x="1082040" y="930593"/>
                    <a:pt x="1077182" y="929926"/>
                  </a:cubicBezTo>
                  <a:cubicBezTo>
                    <a:pt x="1076897" y="929926"/>
                    <a:pt x="1076611" y="929831"/>
                    <a:pt x="1076230" y="929831"/>
                  </a:cubicBezTo>
                  <a:cubicBezTo>
                    <a:pt x="1071372" y="929164"/>
                    <a:pt x="1066514" y="928402"/>
                    <a:pt x="1061561" y="927449"/>
                  </a:cubicBezTo>
                  <a:cubicBezTo>
                    <a:pt x="1061466" y="927449"/>
                    <a:pt x="1061276" y="927354"/>
                    <a:pt x="1061180" y="927354"/>
                  </a:cubicBezTo>
                  <a:cubicBezTo>
                    <a:pt x="1056132" y="926402"/>
                    <a:pt x="1050989" y="925163"/>
                    <a:pt x="1045845" y="923830"/>
                  </a:cubicBezTo>
                  <a:cubicBezTo>
                    <a:pt x="1045750" y="923830"/>
                    <a:pt x="1045655" y="923735"/>
                    <a:pt x="1045464" y="923735"/>
                  </a:cubicBezTo>
                  <a:cubicBezTo>
                    <a:pt x="1045464" y="923735"/>
                    <a:pt x="1045464" y="923735"/>
                    <a:pt x="1045369" y="923735"/>
                  </a:cubicBezTo>
                  <a:cubicBezTo>
                    <a:pt x="1040225" y="922401"/>
                    <a:pt x="1035082" y="920877"/>
                    <a:pt x="1029843" y="919258"/>
                  </a:cubicBezTo>
                  <a:cubicBezTo>
                    <a:pt x="1029652" y="919163"/>
                    <a:pt x="1029462" y="919163"/>
                    <a:pt x="1029272" y="919067"/>
                  </a:cubicBezTo>
                  <a:cubicBezTo>
                    <a:pt x="1024033" y="917353"/>
                    <a:pt x="1018699" y="915543"/>
                    <a:pt x="1013365" y="913448"/>
                  </a:cubicBezTo>
                  <a:cubicBezTo>
                    <a:pt x="1008031" y="911352"/>
                    <a:pt x="1002602" y="909161"/>
                    <a:pt x="997172" y="906780"/>
                  </a:cubicBezTo>
                  <a:cubicBezTo>
                    <a:pt x="997172" y="906780"/>
                    <a:pt x="997077" y="906780"/>
                    <a:pt x="997077" y="906780"/>
                  </a:cubicBezTo>
                  <a:cubicBezTo>
                    <a:pt x="986219" y="902018"/>
                    <a:pt x="975265" y="896398"/>
                    <a:pt x="964025" y="890016"/>
                  </a:cubicBezTo>
                  <a:cubicBezTo>
                    <a:pt x="963930" y="889921"/>
                    <a:pt x="963739" y="889921"/>
                    <a:pt x="963644" y="889826"/>
                  </a:cubicBezTo>
                  <a:cubicBezTo>
                    <a:pt x="958025" y="886682"/>
                    <a:pt x="952405" y="883253"/>
                    <a:pt x="946690" y="879729"/>
                  </a:cubicBezTo>
                  <a:cubicBezTo>
                    <a:pt x="941451" y="876395"/>
                    <a:pt x="936403" y="873062"/>
                    <a:pt x="931355" y="869633"/>
                  </a:cubicBezTo>
                  <a:cubicBezTo>
                    <a:pt x="931259" y="869537"/>
                    <a:pt x="931069" y="869442"/>
                    <a:pt x="930973" y="869347"/>
                  </a:cubicBezTo>
                  <a:cubicBezTo>
                    <a:pt x="920877" y="862394"/>
                    <a:pt x="911257" y="855155"/>
                    <a:pt x="902018" y="847725"/>
                  </a:cubicBezTo>
                  <a:cubicBezTo>
                    <a:pt x="902018" y="847725"/>
                    <a:pt x="901922" y="847630"/>
                    <a:pt x="901922" y="847630"/>
                  </a:cubicBezTo>
                  <a:cubicBezTo>
                    <a:pt x="897350" y="843915"/>
                    <a:pt x="892778" y="840105"/>
                    <a:pt x="888397" y="836200"/>
                  </a:cubicBezTo>
                  <a:cubicBezTo>
                    <a:pt x="888302" y="836200"/>
                    <a:pt x="888302" y="836105"/>
                    <a:pt x="888206" y="836009"/>
                  </a:cubicBezTo>
                  <a:cubicBezTo>
                    <a:pt x="883825" y="832104"/>
                    <a:pt x="879443" y="828199"/>
                    <a:pt x="875252" y="824198"/>
                  </a:cubicBezTo>
                  <a:cubicBezTo>
                    <a:pt x="875252" y="824198"/>
                    <a:pt x="875157" y="824198"/>
                    <a:pt x="875157" y="824103"/>
                  </a:cubicBezTo>
                  <a:cubicBezTo>
                    <a:pt x="870966" y="820103"/>
                    <a:pt x="866775" y="816007"/>
                    <a:pt x="862775" y="811911"/>
                  </a:cubicBezTo>
                  <a:cubicBezTo>
                    <a:pt x="862679" y="811816"/>
                    <a:pt x="862584" y="811721"/>
                    <a:pt x="862584" y="811721"/>
                  </a:cubicBezTo>
                  <a:cubicBezTo>
                    <a:pt x="858584" y="807625"/>
                    <a:pt x="854678" y="803434"/>
                    <a:pt x="850868" y="799243"/>
                  </a:cubicBezTo>
                  <a:cubicBezTo>
                    <a:pt x="850773" y="799148"/>
                    <a:pt x="850773" y="799052"/>
                    <a:pt x="850678" y="799052"/>
                  </a:cubicBezTo>
                  <a:cubicBezTo>
                    <a:pt x="846868" y="794861"/>
                    <a:pt x="843153" y="790575"/>
                    <a:pt x="839534" y="786289"/>
                  </a:cubicBezTo>
                  <a:cubicBezTo>
                    <a:pt x="839438" y="786194"/>
                    <a:pt x="839343" y="786098"/>
                    <a:pt x="839248" y="785908"/>
                  </a:cubicBezTo>
                  <a:cubicBezTo>
                    <a:pt x="832009" y="777335"/>
                    <a:pt x="825056" y="768477"/>
                    <a:pt x="818293" y="759524"/>
                  </a:cubicBezTo>
                  <a:cubicBezTo>
                    <a:pt x="818198" y="759428"/>
                    <a:pt x="818198" y="759428"/>
                    <a:pt x="818198" y="759333"/>
                  </a:cubicBezTo>
                  <a:cubicBezTo>
                    <a:pt x="811530" y="750284"/>
                    <a:pt x="805053" y="741045"/>
                    <a:pt x="798862" y="731615"/>
                  </a:cubicBezTo>
                  <a:cubicBezTo>
                    <a:pt x="798767" y="731520"/>
                    <a:pt x="798767" y="731425"/>
                    <a:pt x="798671" y="731330"/>
                  </a:cubicBezTo>
                  <a:cubicBezTo>
                    <a:pt x="792480" y="721900"/>
                    <a:pt x="786575" y="712280"/>
                    <a:pt x="780764" y="702469"/>
                  </a:cubicBezTo>
                  <a:cubicBezTo>
                    <a:pt x="780764" y="702469"/>
                    <a:pt x="780764" y="702469"/>
                    <a:pt x="780764" y="702374"/>
                  </a:cubicBezTo>
                  <a:cubicBezTo>
                    <a:pt x="775049" y="692563"/>
                    <a:pt x="769525" y="682562"/>
                    <a:pt x="764191" y="672370"/>
                  </a:cubicBezTo>
                  <a:cubicBezTo>
                    <a:pt x="764191" y="672370"/>
                    <a:pt x="764191" y="672275"/>
                    <a:pt x="764191" y="672275"/>
                  </a:cubicBezTo>
                  <a:cubicBezTo>
                    <a:pt x="758952" y="662273"/>
                    <a:pt x="753809" y="652082"/>
                    <a:pt x="748951" y="641795"/>
                  </a:cubicBezTo>
                  <a:cubicBezTo>
                    <a:pt x="748951" y="641795"/>
                    <a:pt x="748951" y="641699"/>
                    <a:pt x="748856" y="641699"/>
                  </a:cubicBezTo>
                  <a:cubicBezTo>
                    <a:pt x="743998" y="631508"/>
                    <a:pt x="739331" y="621221"/>
                    <a:pt x="734759" y="610838"/>
                  </a:cubicBezTo>
                  <a:cubicBezTo>
                    <a:pt x="734568" y="610553"/>
                    <a:pt x="734473" y="610172"/>
                    <a:pt x="734282" y="609791"/>
                  </a:cubicBezTo>
                  <a:cubicBezTo>
                    <a:pt x="729806" y="599599"/>
                    <a:pt x="725519" y="589312"/>
                    <a:pt x="721328" y="578930"/>
                  </a:cubicBezTo>
                  <a:cubicBezTo>
                    <a:pt x="721138" y="578453"/>
                    <a:pt x="720947" y="578072"/>
                    <a:pt x="720757" y="577596"/>
                  </a:cubicBezTo>
                  <a:cubicBezTo>
                    <a:pt x="716566" y="567309"/>
                    <a:pt x="712565" y="556927"/>
                    <a:pt x="708565" y="546545"/>
                  </a:cubicBezTo>
                  <a:cubicBezTo>
                    <a:pt x="708279" y="545783"/>
                    <a:pt x="707993" y="545116"/>
                    <a:pt x="707707" y="544354"/>
                  </a:cubicBezTo>
                  <a:cubicBezTo>
                    <a:pt x="703802" y="534162"/>
                    <a:pt x="700088" y="523875"/>
                    <a:pt x="696373" y="513588"/>
                  </a:cubicBezTo>
                  <a:cubicBezTo>
                    <a:pt x="696277" y="513207"/>
                    <a:pt x="696087" y="512921"/>
                    <a:pt x="695992" y="512540"/>
                  </a:cubicBezTo>
                  <a:cubicBezTo>
                    <a:pt x="692468" y="502730"/>
                    <a:pt x="689039" y="492919"/>
                    <a:pt x="685610" y="483108"/>
                  </a:cubicBezTo>
                  <a:cubicBezTo>
                    <a:pt x="684943" y="481203"/>
                    <a:pt x="684276" y="479298"/>
                    <a:pt x="683609" y="477393"/>
                  </a:cubicBezTo>
                  <a:cubicBezTo>
                    <a:pt x="680466" y="468249"/>
                    <a:pt x="677323" y="459105"/>
                    <a:pt x="674179" y="449961"/>
                  </a:cubicBezTo>
                  <a:cubicBezTo>
                    <a:pt x="673132" y="446913"/>
                    <a:pt x="672084" y="443865"/>
                    <a:pt x="671131" y="440817"/>
                  </a:cubicBezTo>
                  <a:cubicBezTo>
                    <a:pt x="668083" y="431864"/>
                    <a:pt x="665035" y="422910"/>
                    <a:pt x="662083" y="413957"/>
                  </a:cubicBezTo>
                  <a:cubicBezTo>
                    <a:pt x="659797" y="407289"/>
                    <a:pt x="657606" y="400622"/>
                    <a:pt x="655320" y="393954"/>
                  </a:cubicBezTo>
                  <a:cubicBezTo>
                    <a:pt x="653987" y="390144"/>
                    <a:pt x="652748" y="386239"/>
                    <a:pt x="651415" y="382429"/>
                  </a:cubicBezTo>
                  <a:cubicBezTo>
                    <a:pt x="651129" y="381667"/>
                    <a:pt x="650939" y="381000"/>
                    <a:pt x="650653" y="380238"/>
                  </a:cubicBezTo>
                  <a:cubicBezTo>
                    <a:pt x="649986" y="378143"/>
                    <a:pt x="649224" y="376047"/>
                    <a:pt x="648557" y="373951"/>
                  </a:cubicBezTo>
                  <a:cubicBezTo>
                    <a:pt x="646271" y="367284"/>
                    <a:pt x="643985" y="360712"/>
                    <a:pt x="641699" y="354044"/>
                  </a:cubicBezTo>
                  <a:cubicBezTo>
                    <a:pt x="641318" y="353092"/>
                    <a:pt x="641033" y="352044"/>
                    <a:pt x="640652" y="351092"/>
                  </a:cubicBezTo>
                  <a:cubicBezTo>
                    <a:pt x="639889" y="348901"/>
                    <a:pt x="639127" y="346805"/>
                    <a:pt x="638366" y="344615"/>
                  </a:cubicBezTo>
                  <a:cubicBezTo>
                    <a:pt x="637127" y="341186"/>
                    <a:pt x="635984" y="337661"/>
                    <a:pt x="634746" y="334232"/>
                  </a:cubicBezTo>
                  <a:cubicBezTo>
                    <a:pt x="633127" y="329565"/>
                    <a:pt x="631412" y="324993"/>
                    <a:pt x="629793" y="320326"/>
                  </a:cubicBezTo>
                  <a:cubicBezTo>
                    <a:pt x="629412" y="319183"/>
                    <a:pt x="629031" y="318135"/>
                    <a:pt x="628555" y="316992"/>
                  </a:cubicBezTo>
                  <a:cubicBezTo>
                    <a:pt x="628174" y="315849"/>
                    <a:pt x="627793" y="314801"/>
                    <a:pt x="627317" y="313658"/>
                  </a:cubicBezTo>
                  <a:cubicBezTo>
                    <a:pt x="626459" y="311277"/>
                    <a:pt x="625602" y="308896"/>
                    <a:pt x="624745" y="306515"/>
                  </a:cubicBezTo>
                  <a:cubicBezTo>
                    <a:pt x="623126" y="301943"/>
                    <a:pt x="621411" y="297371"/>
                    <a:pt x="619697" y="292799"/>
                  </a:cubicBezTo>
                  <a:cubicBezTo>
                    <a:pt x="618744" y="290227"/>
                    <a:pt x="617792" y="287750"/>
                    <a:pt x="616839" y="285274"/>
                  </a:cubicBezTo>
                  <a:cubicBezTo>
                    <a:pt x="616553" y="284607"/>
                    <a:pt x="616268" y="283845"/>
                    <a:pt x="616077" y="283083"/>
                  </a:cubicBezTo>
                  <a:cubicBezTo>
                    <a:pt x="615887" y="282702"/>
                    <a:pt x="615791" y="282226"/>
                    <a:pt x="615601" y="281845"/>
                  </a:cubicBezTo>
                  <a:cubicBezTo>
                    <a:pt x="615220" y="280988"/>
                    <a:pt x="614934" y="280035"/>
                    <a:pt x="614553" y="279178"/>
                  </a:cubicBezTo>
                  <a:cubicBezTo>
                    <a:pt x="613505" y="276511"/>
                    <a:pt x="612553" y="273844"/>
                    <a:pt x="611505" y="271177"/>
                  </a:cubicBezTo>
                  <a:cubicBezTo>
                    <a:pt x="610457" y="268510"/>
                    <a:pt x="609410" y="265843"/>
                    <a:pt x="608362" y="263176"/>
                  </a:cubicBezTo>
                  <a:cubicBezTo>
                    <a:pt x="607314" y="260509"/>
                    <a:pt x="606266" y="257937"/>
                    <a:pt x="605219" y="255270"/>
                  </a:cubicBezTo>
                  <a:cubicBezTo>
                    <a:pt x="604742" y="254222"/>
                    <a:pt x="604361" y="253079"/>
                    <a:pt x="603885" y="252031"/>
                  </a:cubicBezTo>
                  <a:cubicBezTo>
                    <a:pt x="603790" y="251841"/>
                    <a:pt x="603695" y="251651"/>
                    <a:pt x="603599" y="251460"/>
                  </a:cubicBezTo>
                  <a:cubicBezTo>
                    <a:pt x="603028" y="250127"/>
                    <a:pt x="602552" y="248793"/>
                    <a:pt x="601980" y="247460"/>
                  </a:cubicBezTo>
                  <a:cubicBezTo>
                    <a:pt x="601123" y="245459"/>
                    <a:pt x="600266" y="243364"/>
                    <a:pt x="599408" y="241364"/>
                  </a:cubicBezTo>
                  <a:cubicBezTo>
                    <a:pt x="598551" y="239363"/>
                    <a:pt x="597694" y="237268"/>
                    <a:pt x="596837" y="235268"/>
                  </a:cubicBezTo>
                  <a:cubicBezTo>
                    <a:pt x="595979" y="233267"/>
                    <a:pt x="595122" y="231267"/>
                    <a:pt x="594265" y="229267"/>
                  </a:cubicBezTo>
                  <a:cubicBezTo>
                    <a:pt x="593408" y="227267"/>
                    <a:pt x="592550" y="225266"/>
                    <a:pt x="591693" y="223266"/>
                  </a:cubicBezTo>
                  <a:cubicBezTo>
                    <a:pt x="591407" y="222695"/>
                    <a:pt x="591122" y="222028"/>
                    <a:pt x="590931" y="221456"/>
                  </a:cubicBezTo>
                  <a:cubicBezTo>
                    <a:pt x="590931" y="221361"/>
                    <a:pt x="590836" y="221266"/>
                    <a:pt x="590836" y="221171"/>
                  </a:cubicBezTo>
                  <a:cubicBezTo>
                    <a:pt x="590360" y="220123"/>
                    <a:pt x="589883" y="219075"/>
                    <a:pt x="589502" y="218027"/>
                  </a:cubicBezTo>
                  <a:cubicBezTo>
                    <a:pt x="588740" y="216313"/>
                    <a:pt x="587978" y="214598"/>
                    <a:pt x="587216" y="212884"/>
                  </a:cubicBezTo>
                  <a:cubicBezTo>
                    <a:pt x="586454" y="211169"/>
                    <a:pt x="585692" y="209455"/>
                    <a:pt x="584930" y="207740"/>
                  </a:cubicBezTo>
                  <a:cubicBezTo>
                    <a:pt x="584168" y="206026"/>
                    <a:pt x="583406" y="204311"/>
                    <a:pt x="582549" y="202692"/>
                  </a:cubicBezTo>
                  <a:cubicBezTo>
                    <a:pt x="581787" y="201168"/>
                    <a:pt x="581120" y="199549"/>
                    <a:pt x="580358" y="198025"/>
                  </a:cubicBezTo>
                  <a:cubicBezTo>
                    <a:pt x="579596" y="196501"/>
                    <a:pt x="578929" y="194881"/>
                    <a:pt x="578168" y="193358"/>
                  </a:cubicBezTo>
                  <a:cubicBezTo>
                    <a:pt x="577977" y="192881"/>
                    <a:pt x="577691" y="192500"/>
                    <a:pt x="577501" y="192024"/>
                  </a:cubicBezTo>
                  <a:cubicBezTo>
                    <a:pt x="577406" y="191929"/>
                    <a:pt x="577406" y="191834"/>
                    <a:pt x="577310" y="191738"/>
                  </a:cubicBezTo>
                  <a:cubicBezTo>
                    <a:pt x="576834" y="190786"/>
                    <a:pt x="576358" y="189738"/>
                    <a:pt x="575881" y="188786"/>
                  </a:cubicBezTo>
                  <a:cubicBezTo>
                    <a:pt x="575120" y="187262"/>
                    <a:pt x="574358" y="185738"/>
                    <a:pt x="573596" y="184214"/>
                  </a:cubicBezTo>
                  <a:cubicBezTo>
                    <a:pt x="572833" y="182690"/>
                    <a:pt x="572167" y="181261"/>
                    <a:pt x="571405" y="179832"/>
                  </a:cubicBezTo>
                  <a:cubicBezTo>
                    <a:pt x="570643" y="178403"/>
                    <a:pt x="569976" y="176879"/>
                    <a:pt x="569214" y="175451"/>
                  </a:cubicBezTo>
                  <a:cubicBezTo>
                    <a:pt x="568452" y="174022"/>
                    <a:pt x="567690" y="172593"/>
                    <a:pt x="566928" y="171069"/>
                  </a:cubicBezTo>
                  <a:cubicBezTo>
                    <a:pt x="566166" y="169640"/>
                    <a:pt x="565404" y="168212"/>
                    <a:pt x="564642" y="166783"/>
                  </a:cubicBezTo>
                  <a:cubicBezTo>
                    <a:pt x="563880" y="165354"/>
                    <a:pt x="563118" y="163925"/>
                    <a:pt x="562356" y="162497"/>
                  </a:cubicBezTo>
                  <a:cubicBezTo>
                    <a:pt x="561594" y="161068"/>
                    <a:pt x="560832" y="159639"/>
                    <a:pt x="560070" y="158210"/>
                  </a:cubicBezTo>
                  <a:cubicBezTo>
                    <a:pt x="559308" y="156781"/>
                    <a:pt x="558546" y="155353"/>
                    <a:pt x="557784" y="154019"/>
                  </a:cubicBezTo>
                  <a:cubicBezTo>
                    <a:pt x="557022" y="152591"/>
                    <a:pt x="556260" y="151257"/>
                    <a:pt x="555403" y="149828"/>
                  </a:cubicBezTo>
                  <a:cubicBezTo>
                    <a:pt x="554641" y="148400"/>
                    <a:pt x="553783" y="147066"/>
                    <a:pt x="553022" y="145637"/>
                  </a:cubicBezTo>
                  <a:cubicBezTo>
                    <a:pt x="552260" y="144304"/>
                    <a:pt x="551402" y="142875"/>
                    <a:pt x="550640" y="141542"/>
                  </a:cubicBezTo>
                  <a:cubicBezTo>
                    <a:pt x="549878" y="140208"/>
                    <a:pt x="549021" y="138779"/>
                    <a:pt x="548259" y="137446"/>
                  </a:cubicBezTo>
                  <a:cubicBezTo>
                    <a:pt x="547497" y="136112"/>
                    <a:pt x="546640" y="134779"/>
                    <a:pt x="545783" y="133445"/>
                  </a:cubicBezTo>
                  <a:cubicBezTo>
                    <a:pt x="544925" y="132112"/>
                    <a:pt x="544163" y="130778"/>
                    <a:pt x="543306" y="129445"/>
                  </a:cubicBezTo>
                  <a:cubicBezTo>
                    <a:pt x="542449" y="128111"/>
                    <a:pt x="541687" y="126873"/>
                    <a:pt x="540829" y="125540"/>
                  </a:cubicBezTo>
                  <a:cubicBezTo>
                    <a:pt x="540639" y="125254"/>
                    <a:pt x="540449" y="124968"/>
                    <a:pt x="540353" y="124778"/>
                  </a:cubicBezTo>
                  <a:cubicBezTo>
                    <a:pt x="540353" y="124778"/>
                    <a:pt x="540353" y="124682"/>
                    <a:pt x="540258" y="124682"/>
                  </a:cubicBezTo>
                  <a:cubicBezTo>
                    <a:pt x="539591" y="123730"/>
                    <a:pt x="538925" y="122682"/>
                    <a:pt x="538353" y="121730"/>
                  </a:cubicBezTo>
                  <a:cubicBezTo>
                    <a:pt x="537496" y="120491"/>
                    <a:pt x="536639" y="119158"/>
                    <a:pt x="535781" y="117920"/>
                  </a:cubicBezTo>
                  <a:cubicBezTo>
                    <a:pt x="534924" y="116681"/>
                    <a:pt x="534162" y="115443"/>
                    <a:pt x="533305" y="114205"/>
                  </a:cubicBezTo>
                  <a:cubicBezTo>
                    <a:pt x="533019" y="113824"/>
                    <a:pt x="532733" y="113443"/>
                    <a:pt x="532448" y="113062"/>
                  </a:cubicBezTo>
                  <a:cubicBezTo>
                    <a:pt x="532257" y="112776"/>
                    <a:pt x="532067" y="112490"/>
                    <a:pt x="531876" y="112300"/>
                  </a:cubicBezTo>
                  <a:cubicBezTo>
                    <a:pt x="531495" y="111728"/>
                    <a:pt x="531114" y="111157"/>
                    <a:pt x="530733" y="110680"/>
                  </a:cubicBezTo>
                  <a:cubicBezTo>
                    <a:pt x="529876" y="109442"/>
                    <a:pt x="529019" y="108299"/>
                    <a:pt x="528161" y="107061"/>
                  </a:cubicBezTo>
                  <a:cubicBezTo>
                    <a:pt x="527304" y="105823"/>
                    <a:pt x="526447" y="104680"/>
                    <a:pt x="525589" y="103442"/>
                  </a:cubicBezTo>
                  <a:cubicBezTo>
                    <a:pt x="525113" y="102775"/>
                    <a:pt x="524542" y="102013"/>
                    <a:pt x="524066" y="101346"/>
                  </a:cubicBezTo>
                  <a:cubicBezTo>
                    <a:pt x="523875" y="101155"/>
                    <a:pt x="523780" y="100965"/>
                    <a:pt x="523589" y="100679"/>
                  </a:cubicBezTo>
                  <a:cubicBezTo>
                    <a:pt x="523494" y="100489"/>
                    <a:pt x="523304" y="100298"/>
                    <a:pt x="523208" y="100108"/>
                  </a:cubicBezTo>
                  <a:cubicBezTo>
                    <a:pt x="522446" y="99060"/>
                    <a:pt x="521589" y="97917"/>
                    <a:pt x="520732" y="96869"/>
                  </a:cubicBezTo>
                  <a:cubicBezTo>
                    <a:pt x="519874" y="95822"/>
                    <a:pt x="519112" y="94679"/>
                    <a:pt x="518255" y="93631"/>
                  </a:cubicBezTo>
                  <a:cubicBezTo>
                    <a:pt x="517398" y="92583"/>
                    <a:pt x="516636" y="91535"/>
                    <a:pt x="515779" y="90488"/>
                  </a:cubicBezTo>
                  <a:cubicBezTo>
                    <a:pt x="515683" y="90297"/>
                    <a:pt x="515493" y="90106"/>
                    <a:pt x="515398" y="90011"/>
                  </a:cubicBezTo>
                  <a:cubicBezTo>
                    <a:pt x="515302" y="89821"/>
                    <a:pt x="515207" y="89726"/>
                    <a:pt x="515017" y="89630"/>
                  </a:cubicBezTo>
                  <a:cubicBezTo>
                    <a:pt x="514445" y="88964"/>
                    <a:pt x="513969" y="88297"/>
                    <a:pt x="513397" y="87630"/>
                  </a:cubicBezTo>
                  <a:cubicBezTo>
                    <a:pt x="512635" y="86678"/>
                    <a:pt x="511778" y="85630"/>
                    <a:pt x="511016" y="84677"/>
                  </a:cubicBezTo>
                  <a:cubicBezTo>
                    <a:pt x="510254" y="83725"/>
                    <a:pt x="509397" y="82772"/>
                    <a:pt x="508635" y="81820"/>
                  </a:cubicBezTo>
                  <a:cubicBezTo>
                    <a:pt x="507873" y="80867"/>
                    <a:pt x="507016" y="79915"/>
                    <a:pt x="506254" y="78962"/>
                  </a:cubicBezTo>
                  <a:cubicBezTo>
                    <a:pt x="505492" y="78010"/>
                    <a:pt x="504635" y="77153"/>
                    <a:pt x="503872" y="76295"/>
                  </a:cubicBezTo>
                  <a:cubicBezTo>
                    <a:pt x="503110" y="75343"/>
                    <a:pt x="502253" y="74486"/>
                    <a:pt x="501491" y="73628"/>
                  </a:cubicBezTo>
                  <a:cubicBezTo>
                    <a:pt x="500729" y="72771"/>
                    <a:pt x="499872" y="71914"/>
                    <a:pt x="499110" y="70961"/>
                  </a:cubicBezTo>
                  <a:cubicBezTo>
                    <a:pt x="498348" y="70104"/>
                    <a:pt x="497491" y="69247"/>
                    <a:pt x="496729" y="68390"/>
                  </a:cubicBezTo>
                  <a:lnTo>
                    <a:pt x="496729" y="68390"/>
                  </a:lnTo>
                  <a:lnTo>
                    <a:pt x="496729" y="68390"/>
                  </a:lnTo>
                  <a:lnTo>
                    <a:pt x="496729" y="68390"/>
                  </a:lnTo>
                  <a:cubicBezTo>
                    <a:pt x="495967" y="67628"/>
                    <a:pt x="495205" y="66770"/>
                    <a:pt x="494443" y="66008"/>
                  </a:cubicBezTo>
                  <a:cubicBezTo>
                    <a:pt x="493681" y="65246"/>
                    <a:pt x="492919" y="64484"/>
                    <a:pt x="492157" y="63627"/>
                  </a:cubicBezTo>
                  <a:cubicBezTo>
                    <a:pt x="491395" y="62865"/>
                    <a:pt x="490633" y="62103"/>
                    <a:pt x="489871" y="61341"/>
                  </a:cubicBezTo>
                  <a:cubicBezTo>
                    <a:pt x="489109" y="60579"/>
                    <a:pt x="488347" y="59817"/>
                    <a:pt x="487585" y="59055"/>
                  </a:cubicBezTo>
                  <a:cubicBezTo>
                    <a:pt x="486823" y="58293"/>
                    <a:pt x="486061" y="57626"/>
                    <a:pt x="485299" y="56864"/>
                  </a:cubicBezTo>
                  <a:cubicBezTo>
                    <a:pt x="484537" y="56102"/>
                    <a:pt x="483775" y="55435"/>
                    <a:pt x="483013" y="54674"/>
                  </a:cubicBezTo>
                  <a:cubicBezTo>
                    <a:pt x="482251" y="53912"/>
                    <a:pt x="481489" y="53245"/>
                    <a:pt x="480727" y="52578"/>
                  </a:cubicBezTo>
                  <a:cubicBezTo>
                    <a:pt x="480060" y="52006"/>
                    <a:pt x="479393" y="51340"/>
                    <a:pt x="478726" y="50768"/>
                  </a:cubicBezTo>
                  <a:cubicBezTo>
                    <a:pt x="478631" y="50673"/>
                    <a:pt x="478536" y="50673"/>
                    <a:pt x="478536" y="50578"/>
                  </a:cubicBezTo>
                  <a:cubicBezTo>
                    <a:pt x="478536" y="50578"/>
                    <a:pt x="478441" y="50483"/>
                    <a:pt x="478441" y="50483"/>
                  </a:cubicBezTo>
                  <a:cubicBezTo>
                    <a:pt x="477679" y="49816"/>
                    <a:pt x="476917" y="49149"/>
                    <a:pt x="476155" y="48482"/>
                  </a:cubicBezTo>
                  <a:cubicBezTo>
                    <a:pt x="475393" y="47816"/>
                    <a:pt x="474631" y="47149"/>
                    <a:pt x="473869" y="46482"/>
                  </a:cubicBezTo>
                  <a:cubicBezTo>
                    <a:pt x="473107" y="45815"/>
                    <a:pt x="472345" y="45149"/>
                    <a:pt x="471583" y="44577"/>
                  </a:cubicBezTo>
                  <a:cubicBezTo>
                    <a:pt x="470821" y="43910"/>
                    <a:pt x="470059" y="43339"/>
                    <a:pt x="469201" y="42672"/>
                  </a:cubicBezTo>
                  <a:cubicBezTo>
                    <a:pt x="469106" y="42577"/>
                    <a:pt x="469011" y="42577"/>
                    <a:pt x="468916" y="42482"/>
                  </a:cubicBezTo>
                  <a:cubicBezTo>
                    <a:pt x="468820" y="42386"/>
                    <a:pt x="468725" y="42386"/>
                    <a:pt x="468725" y="42291"/>
                  </a:cubicBezTo>
                  <a:cubicBezTo>
                    <a:pt x="468058" y="41815"/>
                    <a:pt x="467487" y="41339"/>
                    <a:pt x="466820" y="40862"/>
                  </a:cubicBezTo>
                  <a:cubicBezTo>
                    <a:pt x="466058" y="40196"/>
                    <a:pt x="465296" y="39624"/>
                    <a:pt x="464439" y="39053"/>
                  </a:cubicBezTo>
                  <a:cubicBezTo>
                    <a:pt x="463677" y="38481"/>
                    <a:pt x="462820" y="37910"/>
                    <a:pt x="462058" y="37243"/>
                  </a:cubicBezTo>
                  <a:cubicBezTo>
                    <a:pt x="461296" y="36671"/>
                    <a:pt x="460439" y="36100"/>
                    <a:pt x="459676" y="35528"/>
                  </a:cubicBezTo>
                  <a:cubicBezTo>
                    <a:pt x="459295" y="35243"/>
                    <a:pt x="459010" y="35052"/>
                    <a:pt x="458629" y="34766"/>
                  </a:cubicBezTo>
                  <a:cubicBezTo>
                    <a:pt x="458629" y="34766"/>
                    <a:pt x="458629" y="34766"/>
                    <a:pt x="458629" y="34766"/>
                  </a:cubicBezTo>
                  <a:cubicBezTo>
                    <a:pt x="458152" y="34481"/>
                    <a:pt x="457676" y="34100"/>
                    <a:pt x="457295" y="33814"/>
                  </a:cubicBezTo>
                  <a:cubicBezTo>
                    <a:pt x="456533" y="33242"/>
                    <a:pt x="455676" y="32671"/>
                    <a:pt x="454914" y="32195"/>
                  </a:cubicBezTo>
                  <a:cubicBezTo>
                    <a:pt x="454152" y="31623"/>
                    <a:pt x="453295" y="31052"/>
                    <a:pt x="452533" y="30575"/>
                  </a:cubicBezTo>
                  <a:cubicBezTo>
                    <a:pt x="451771" y="30004"/>
                    <a:pt x="450914" y="29528"/>
                    <a:pt x="450056" y="28956"/>
                  </a:cubicBezTo>
                  <a:cubicBezTo>
                    <a:pt x="449580" y="28575"/>
                    <a:pt x="449008" y="28289"/>
                    <a:pt x="448532" y="28004"/>
                  </a:cubicBezTo>
                  <a:cubicBezTo>
                    <a:pt x="448437" y="27908"/>
                    <a:pt x="448247" y="27813"/>
                    <a:pt x="448151" y="27718"/>
                  </a:cubicBezTo>
                  <a:cubicBezTo>
                    <a:pt x="447961" y="27623"/>
                    <a:pt x="447770" y="27527"/>
                    <a:pt x="447580" y="27337"/>
                  </a:cubicBezTo>
                  <a:cubicBezTo>
                    <a:pt x="446722" y="26765"/>
                    <a:pt x="445865" y="26289"/>
                    <a:pt x="445008" y="25813"/>
                  </a:cubicBezTo>
                  <a:cubicBezTo>
                    <a:pt x="444151" y="25336"/>
                    <a:pt x="443293" y="24765"/>
                    <a:pt x="442436" y="24289"/>
                  </a:cubicBezTo>
                  <a:cubicBezTo>
                    <a:pt x="441579" y="23813"/>
                    <a:pt x="440722" y="23336"/>
                    <a:pt x="439864" y="22765"/>
                  </a:cubicBezTo>
                  <a:cubicBezTo>
                    <a:pt x="439007" y="22289"/>
                    <a:pt x="438150" y="21812"/>
                    <a:pt x="437197" y="21336"/>
                  </a:cubicBezTo>
                  <a:cubicBezTo>
                    <a:pt x="436340" y="20860"/>
                    <a:pt x="435388" y="20384"/>
                    <a:pt x="434531" y="19907"/>
                  </a:cubicBezTo>
                  <a:cubicBezTo>
                    <a:pt x="433673" y="19431"/>
                    <a:pt x="432721" y="18955"/>
                    <a:pt x="431864" y="18479"/>
                  </a:cubicBezTo>
                  <a:cubicBezTo>
                    <a:pt x="431006" y="18002"/>
                    <a:pt x="430054" y="17526"/>
                    <a:pt x="429197" y="17145"/>
                  </a:cubicBezTo>
                  <a:cubicBezTo>
                    <a:pt x="428244" y="16669"/>
                    <a:pt x="427387" y="16288"/>
                    <a:pt x="426434" y="15811"/>
                  </a:cubicBezTo>
                  <a:cubicBezTo>
                    <a:pt x="426339" y="15811"/>
                    <a:pt x="426339" y="15716"/>
                    <a:pt x="426244" y="15716"/>
                  </a:cubicBezTo>
                  <a:cubicBezTo>
                    <a:pt x="425387" y="15335"/>
                    <a:pt x="424529" y="14859"/>
                    <a:pt x="423577" y="14478"/>
                  </a:cubicBezTo>
                  <a:cubicBezTo>
                    <a:pt x="422624" y="14097"/>
                    <a:pt x="421672" y="13621"/>
                    <a:pt x="420719" y="13240"/>
                  </a:cubicBezTo>
                  <a:cubicBezTo>
                    <a:pt x="419767" y="12859"/>
                    <a:pt x="418814" y="12478"/>
                    <a:pt x="417862" y="12002"/>
                  </a:cubicBezTo>
                  <a:cubicBezTo>
                    <a:pt x="417576" y="11906"/>
                    <a:pt x="417385" y="11811"/>
                    <a:pt x="417100" y="11716"/>
                  </a:cubicBezTo>
                  <a:cubicBezTo>
                    <a:pt x="416814" y="11621"/>
                    <a:pt x="416624" y="11525"/>
                    <a:pt x="416338" y="11430"/>
                  </a:cubicBezTo>
                  <a:cubicBezTo>
                    <a:pt x="416052" y="11335"/>
                    <a:pt x="415862" y="11240"/>
                    <a:pt x="415576" y="11144"/>
                  </a:cubicBezTo>
                  <a:cubicBezTo>
                    <a:pt x="415290" y="11049"/>
                    <a:pt x="415099" y="10954"/>
                    <a:pt x="414814" y="10859"/>
                  </a:cubicBezTo>
                  <a:cubicBezTo>
                    <a:pt x="414052" y="10573"/>
                    <a:pt x="413385" y="10287"/>
                    <a:pt x="412623" y="10001"/>
                  </a:cubicBezTo>
                  <a:cubicBezTo>
                    <a:pt x="411861" y="9716"/>
                    <a:pt x="411194" y="9430"/>
                    <a:pt x="410432" y="9144"/>
                  </a:cubicBezTo>
                  <a:cubicBezTo>
                    <a:pt x="409670" y="8858"/>
                    <a:pt x="409004" y="8668"/>
                    <a:pt x="408241" y="8382"/>
                  </a:cubicBezTo>
                  <a:cubicBezTo>
                    <a:pt x="407479" y="8096"/>
                    <a:pt x="406813" y="7906"/>
                    <a:pt x="406051" y="7620"/>
                  </a:cubicBezTo>
                  <a:cubicBezTo>
                    <a:pt x="405956" y="7620"/>
                    <a:pt x="405860" y="7525"/>
                    <a:pt x="405765" y="7525"/>
                  </a:cubicBezTo>
                  <a:lnTo>
                    <a:pt x="405765" y="7525"/>
                  </a:lnTo>
                  <a:cubicBezTo>
                    <a:pt x="404908" y="7239"/>
                    <a:pt x="404051" y="6953"/>
                    <a:pt x="403193" y="6668"/>
                  </a:cubicBezTo>
                  <a:cubicBezTo>
                    <a:pt x="402241" y="6382"/>
                    <a:pt x="401288" y="6096"/>
                    <a:pt x="400336" y="5810"/>
                  </a:cubicBezTo>
                  <a:cubicBezTo>
                    <a:pt x="399383" y="5524"/>
                    <a:pt x="398431" y="5239"/>
                    <a:pt x="397478" y="4953"/>
                  </a:cubicBezTo>
                  <a:cubicBezTo>
                    <a:pt x="397288" y="4953"/>
                    <a:pt x="397193" y="4858"/>
                    <a:pt x="397002" y="4858"/>
                  </a:cubicBezTo>
                  <a:cubicBezTo>
                    <a:pt x="397002" y="4858"/>
                    <a:pt x="396907" y="4858"/>
                    <a:pt x="396907" y="4858"/>
                  </a:cubicBezTo>
                  <a:cubicBezTo>
                    <a:pt x="396907" y="4858"/>
                    <a:pt x="396812" y="4858"/>
                    <a:pt x="396812" y="4858"/>
                  </a:cubicBezTo>
                  <a:cubicBezTo>
                    <a:pt x="396049" y="4667"/>
                    <a:pt x="395383" y="4477"/>
                    <a:pt x="394621" y="4286"/>
                  </a:cubicBezTo>
                  <a:cubicBezTo>
                    <a:pt x="393668" y="4001"/>
                    <a:pt x="392716" y="3810"/>
                    <a:pt x="391858" y="3620"/>
                  </a:cubicBezTo>
                  <a:cubicBezTo>
                    <a:pt x="390906" y="3429"/>
                    <a:pt x="389954" y="3239"/>
                    <a:pt x="389096" y="2953"/>
                  </a:cubicBezTo>
                  <a:cubicBezTo>
                    <a:pt x="388906" y="2953"/>
                    <a:pt x="388810" y="2858"/>
                    <a:pt x="388620" y="2858"/>
                  </a:cubicBezTo>
                  <a:cubicBezTo>
                    <a:pt x="388525" y="2858"/>
                    <a:pt x="388429" y="2858"/>
                    <a:pt x="388334" y="2762"/>
                  </a:cubicBezTo>
                  <a:cubicBezTo>
                    <a:pt x="387668" y="2667"/>
                    <a:pt x="387001" y="2477"/>
                    <a:pt x="386334" y="2381"/>
                  </a:cubicBezTo>
                  <a:cubicBezTo>
                    <a:pt x="385381" y="2191"/>
                    <a:pt x="384524" y="2000"/>
                    <a:pt x="383572" y="1905"/>
                  </a:cubicBezTo>
                  <a:cubicBezTo>
                    <a:pt x="382619" y="1715"/>
                    <a:pt x="381667" y="1619"/>
                    <a:pt x="380810" y="1429"/>
                  </a:cubicBezTo>
                  <a:cubicBezTo>
                    <a:pt x="380619" y="1429"/>
                    <a:pt x="380524" y="1429"/>
                    <a:pt x="380333" y="1334"/>
                  </a:cubicBezTo>
                  <a:cubicBezTo>
                    <a:pt x="380333" y="1334"/>
                    <a:pt x="380238" y="1334"/>
                    <a:pt x="380238" y="1334"/>
                  </a:cubicBezTo>
                  <a:cubicBezTo>
                    <a:pt x="380143" y="1334"/>
                    <a:pt x="380143" y="1334"/>
                    <a:pt x="380047" y="1334"/>
                  </a:cubicBezTo>
                  <a:cubicBezTo>
                    <a:pt x="379381" y="1238"/>
                    <a:pt x="378619" y="1143"/>
                    <a:pt x="377952" y="1048"/>
                  </a:cubicBezTo>
                  <a:cubicBezTo>
                    <a:pt x="376999" y="953"/>
                    <a:pt x="376142" y="857"/>
                    <a:pt x="375190" y="762"/>
                  </a:cubicBezTo>
                  <a:cubicBezTo>
                    <a:pt x="374237" y="667"/>
                    <a:pt x="373380" y="572"/>
                    <a:pt x="372523" y="476"/>
                  </a:cubicBezTo>
                  <a:cubicBezTo>
                    <a:pt x="372427" y="476"/>
                    <a:pt x="372332" y="476"/>
                    <a:pt x="372237" y="476"/>
                  </a:cubicBezTo>
                  <a:cubicBezTo>
                    <a:pt x="372237" y="476"/>
                    <a:pt x="372142" y="476"/>
                    <a:pt x="372142" y="476"/>
                  </a:cubicBezTo>
                  <a:cubicBezTo>
                    <a:pt x="371380" y="381"/>
                    <a:pt x="370522" y="381"/>
                    <a:pt x="369760" y="286"/>
                  </a:cubicBezTo>
                  <a:cubicBezTo>
                    <a:pt x="368808" y="191"/>
                    <a:pt x="367856" y="191"/>
                    <a:pt x="366998" y="95"/>
                  </a:cubicBezTo>
                  <a:cubicBezTo>
                    <a:pt x="366236" y="95"/>
                    <a:pt x="365570" y="95"/>
                    <a:pt x="364808" y="0"/>
                  </a:cubicBezTo>
                  <a:cubicBezTo>
                    <a:pt x="364712" y="0"/>
                    <a:pt x="364617" y="0"/>
                    <a:pt x="364522" y="0"/>
                  </a:cubicBezTo>
                  <a:cubicBezTo>
                    <a:pt x="364522" y="0"/>
                    <a:pt x="364426" y="0"/>
                    <a:pt x="364426" y="0"/>
                  </a:cubicBezTo>
                  <a:cubicBezTo>
                    <a:pt x="364426" y="0"/>
                    <a:pt x="364331" y="0"/>
                    <a:pt x="364236" y="0"/>
                  </a:cubicBezTo>
                  <a:cubicBezTo>
                    <a:pt x="363283" y="0"/>
                    <a:pt x="362426" y="0"/>
                    <a:pt x="361474" y="0"/>
                  </a:cubicBezTo>
                  <a:cubicBezTo>
                    <a:pt x="360521" y="0"/>
                    <a:pt x="359474" y="0"/>
                    <a:pt x="358521" y="95"/>
                  </a:cubicBezTo>
                  <a:cubicBezTo>
                    <a:pt x="357568" y="95"/>
                    <a:pt x="356616" y="191"/>
                    <a:pt x="355664" y="191"/>
                  </a:cubicBezTo>
                  <a:cubicBezTo>
                    <a:pt x="354711" y="286"/>
                    <a:pt x="353758" y="286"/>
                    <a:pt x="352806" y="381"/>
                  </a:cubicBezTo>
                  <a:cubicBezTo>
                    <a:pt x="351854" y="476"/>
                    <a:pt x="350901" y="572"/>
                    <a:pt x="349949" y="667"/>
                  </a:cubicBezTo>
                  <a:cubicBezTo>
                    <a:pt x="349949" y="667"/>
                    <a:pt x="349853" y="667"/>
                    <a:pt x="349853" y="667"/>
                  </a:cubicBezTo>
                  <a:cubicBezTo>
                    <a:pt x="349853" y="667"/>
                    <a:pt x="349758" y="667"/>
                    <a:pt x="349758" y="667"/>
                  </a:cubicBezTo>
                  <a:cubicBezTo>
                    <a:pt x="349758" y="667"/>
                    <a:pt x="349663" y="667"/>
                    <a:pt x="349663" y="667"/>
                  </a:cubicBezTo>
                  <a:lnTo>
                    <a:pt x="349663" y="667"/>
                  </a:lnTo>
                  <a:cubicBezTo>
                    <a:pt x="349663" y="667"/>
                    <a:pt x="349568" y="667"/>
                    <a:pt x="349568" y="667"/>
                  </a:cubicBezTo>
                  <a:lnTo>
                    <a:pt x="227838" y="14954"/>
                  </a:lnTo>
                  <a:lnTo>
                    <a:pt x="381" y="41434"/>
                  </a:lnTo>
                  <a:cubicBezTo>
                    <a:pt x="381" y="41434"/>
                    <a:pt x="286" y="41434"/>
                    <a:pt x="286" y="41434"/>
                  </a:cubicBezTo>
                  <a:cubicBezTo>
                    <a:pt x="286" y="41434"/>
                    <a:pt x="190" y="41434"/>
                    <a:pt x="190" y="41434"/>
                  </a:cubicBezTo>
                  <a:cubicBezTo>
                    <a:pt x="190" y="41434"/>
                    <a:pt x="95" y="41434"/>
                    <a:pt x="95" y="41434"/>
                  </a:cubicBezTo>
                  <a:cubicBezTo>
                    <a:pt x="95" y="41434"/>
                    <a:pt x="95" y="41434"/>
                    <a:pt x="0" y="41434"/>
                  </a:cubicBezTo>
                  <a:cubicBezTo>
                    <a:pt x="2095" y="41148"/>
                    <a:pt x="4191" y="41053"/>
                    <a:pt x="6286" y="40958"/>
                  </a:cubicBezTo>
                  <a:cubicBezTo>
                    <a:pt x="6382" y="40958"/>
                    <a:pt x="6477" y="40958"/>
                    <a:pt x="6572" y="40958"/>
                  </a:cubicBezTo>
                  <a:cubicBezTo>
                    <a:pt x="8668" y="40862"/>
                    <a:pt x="10858" y="40862"/>
                    <a:pt x="13049" y="40958"/>
                  </a:cubicBezTo>
                  <a:cubicBezTo>
                    <a:pt x="15335" y="41053"/>
                    <a:pt x="17621" y="41243"/>
                    <a:pt x="19907" y="41529"/>
                  </a:cubicBezTo>
                  <a:cubicBezTo>
                    <a:pt x="19907" y="41529"/>
                    <a:pt x="20002" y="41529"/>
                    <a:pt x="20002" y="41529"/>
                  </a:cubicBezTo>
                  <a:cubicBezTo>
                    <a:pt x="22193" y="41815"/>
                    <a:pt x="24479" y="42196"/>
                    <a:pt x="26765" y="42672"/>
                  </a:cubicBezTo>
                  <a:cubicBezTo>
                    <a:pt x="26956" y="42672"/>
                    <a:pt x="27051" y="42767"/>
                    <a:pt x="27241" y="42767"/>
                  </a:cubicBezTo>
                  <a:cubicBezTo>
                    <a:pt x="29527" y="43244"/>
                    <a:pt x="31814" y="43815"/>
                    <a:pt x="34195" y="44482"/>
                  </a:cubicBezTo>
                  <a:cubicBezTo>
                    <a:pt x="34290" y="44482"/>
                    <a:pt x="34385" y="44577"/>
                    <a:pt x="34480" y="44577"/>
                  </a:cubicBezTo>
                  <a:cubicBezTo>
                    <a:pt x="36957" y="45244"/>
                    <a:pt x="39338" y="46006"/>
                    <a:pt x="41910" y="46863"/>
                  </a:cubicBezTo>
                  <a:cubicBezTo>
                    <a:pt x="41910" y="46863"/>
                    <a:pt x="42005" y="46863"/>
                    <a:pt x="42005" y="46863"/>
                  </a:cubicBezTo>
                  <a:cubicBezTo>
                    <a:pt x="47149" y="48673"/>
                    <a:pt x="52388" y="50864"/>
                    <a:pt x="57817" y="53530"/>
                  </a:cubicBezTo>
                  <a:cubicBezTo>
                    <a:pt x="64675" y="56959"/>
                    <a:pt x="71437" y="60770"/>
                    <a:pt x="78010" y="65246"/>
                  </a:cubicBezTo>
                  <a:cubicBezTo>
                    <a:pt x="78105" y="65246"/>
                    <a:pt x="78105" y="65342"/>
                    <a:pt x="78200" y="65342"/>
                  </a:cubicBezTo>
                  <a:cubicBezTo>
                    <a:pt x="81439" y="67437"/>
                    <a:pt x="84582" y="69723"/>
                    <a:pt x="87630" y="72104"/>
                  </a:cubicBezTo>
                  <a:cubicBezTo>
                    <a:pt x="87725" y="72200"/>
                    <a:pt x="87916" y="72295"/>
                    <a:pt x="88106" y="72390"/>
                  </a:cubicBezTo>
                  <a:cubicBezTo>
                    <a:pt x="91154" y="74676"/>
                    <a:pt x="94107" y="77153"/>
                    <a:pt x="97060" y="79629"/>
                  </a:cubicBezTo>
                  <a:cubicBezTo>
                    <a:pt x="97250" y="79820"/>
                    <a:pt x="97441" y="80010"/>
                    <a:pt x="97631" y="80105"/>
                  </a:cubicBezTo>
                  <a:cubicBezTo>
                    <a:pt x="100584" y="82677"/>
                    <a:pt x="103537" y="85249"/>
                    <a:pt x="106489" y="88011"/>
                  </a:cubicBezTo>
                  <a:cubicBezTo>
                    <a:pt x="106585" y="88106"/>
                    <a:pt x="106585" y="88106"/>
                    <a:pt x="106680" y="88202"/>
                  </a:cubicBezTo>
                  <a:cubicBezTo>
                    <a:pt x="109633" y="91059"/>
                    <a:pt x="112585" y="93917"/>
                    <a:pt x="115443" y="96965"/>
                  </a:cubicBezTo>
                  <a:cubicBezTo>
                    <a:pt x="115538" y="97060"/>
                    <a:pt x="115633" y="97155"/>
                    <a:pt x="115729" y="97250"/>
                  </a:cubicBezTo>
                  <a:cubicBezTo>
                    <a:pt x="118586" y="100298"/>
                    <a:pt x="121444" y="103442"/>
                    <a:pt x="124301" y="106585"/>
                  </a:cubicBezTo>
                  <a:cubicBezTo>
                    <a:pt x="124397" y="106680"/>
                    <a:pt x="124397" y="106775"/>
                    <a:pt x="124492" y="106775"/>
                  </a:cubicBezTo>
                  <a:cubicBezTo>
                    <a:pt x="127349" y="110014"/>
                    <a:pt x="130112" y="113443"/>
                    <a:pt x="132969" y="116872"/>
                  </a:cubicBezTo>
                  <a:cubicBezTo>
                    <a:pt x="135826" y="120396"/>
                    <a:pt x="138589" y="124016"/>
                    <a:pt x="141351" y="127730"/>
                  </a:cubicBezTo>
                  <a:cubicBezTo>
                    <a:pt x="141446" y="127921"/>
                    <a:pt x="141541" y="128016"/>
                    <a:pt x="141637" y="128206"/>
                  </a:cubicBezTo>
                  <a:cubicBezTo>
                    <a:pt x="144304" y="131826"/>
                    <a:pt x="146971" y="135446"/>
                    <a:pt x="149543" y="139255"/>
                  </a:cubicBezTo>
                  <a:cubicBezTo>
                    <a:pt x="149638" y="139446"/>
                    <a:pt x="149828" y="139637"/>
                    <a:pt x="149924" y="139732"/>
                  </a:cubicBezTo>
                  <a:cubicBezTo>
                    <a:pt x="152495" y="143447"/>
                    <a:pt x="155067" y="147352"/>
                    <a:pt x="157543" y="151257"/>
                  </a:cubicBezTo>
                  <a:cubicBezTo>
                    <a:pt x="157734" y="151543"/>
                    <a:pt x="157924" y="151829"/>
                    <a:pt x="158115" y="152114"/>
                  </a:cubicBezTo>
                  <a:cubicBezTo>
                    <a:pt x="160591" y="156020"/>
                    <a:pt x="162973" y="159925"/>
                    <a:pt x="165449" y="163925"/>
                  </a:cubicBezTo>
                  <a:cubicBezTo>
                    <a:pt x="165640" y="164116"/>
                    <a:pt x="165735" y="164402"/>
                    <a:pt x="165926" y="164687"/>
                  </a:cubicBezTo>
                  <a:cubicBezTo>
                    <a:pt x="168307" y="168688"/>
                    <a:pt x="170688" y="172784"/>
                    <a:pt x="172974" y="176879"/>
                  </a:cubicBezTo>
                  <a:cubicBezTo>
                    <a:pt x="173164" y="177165"/>
                    <a:pt x="173355" y="177451"/>
                    <a:pt x="173545" y="177832"/>
                  </a:cubicBezTo>
                  <a:cubicBezTo>
                    <a:pt x="175927" y="182118"/>
                    <a:pt x="178308" y="186500"/>
                    <a:pt x="180689" y="190976"/>
                  </a:cubicBezTo>
                  <a:cubicBezTo>
                    <a:pt x="180689" y="190976"/>
                    <a:pt x="180689" y="191072"/>
                    <a:pt x="180689" y="191072"/>
                  </a:cubicBezTo>
                  <a:cubicBezTo>
                    <a:pt x="183070" y="195453"/>
                    <a:pt x="185356" y="199930"/>
                    <a:pt x="187643" y="204502"/>
                  </a:cubicBezTo>
                  <a:cubicBezTo>
                    <a:pt x="187833" y="204978"/>
                    <a:pt x="188119" y="205454"/>
                    <a:pt x="188309" y="205930"/>
                  </a:cubicBezTo>
                  <a:cubicBezTo>
                    <a:pt x="190500" y="210312"/>
                    <a:pt x="192691" y="214789"/>
                    <a:pt x="194786" y="219266"/>
                  </a:cubicBezTo>
                  <a:cubicBezTo>
                    <a:pt x="194881" y="219456"/>
                    <a:pt x="194881" y="219551"/>
                    <a:pt x="194977" y="219742"/>
                  </a:cubicBezTo>
                  <a:cubicBezTo>
                    <a:pt x="199549" y="229362"/>
                    <a:pt x="204026" y="239268"/>
                    <a:pt x="208407" y="249269"/>
                  </a:cubicBezTo>
                  <a:cubicBezTo>
                    <a:pt x="208597" y="249650"/>
                    <a:pt x="208788" y="250127"/>
                    <a:pt x="208978" y="250508"/>
                  </a:cubicBezTo>
                  <a:cubicBezTo>
                    <a:pt x="213265" y="260414"/>
                    <a:pt x="217456" y="270510"/>
                    <a:pt x="221456" y="280702"/>
                  </a:cubicBezTo>
                  <a:cubicBezTo>
                    <a:pt x="221647" y="281273"/>
                    <a:pt x="221837" y="281750"/>
                    <a:pt x="222123" y="282226"/>
                  </a:cubicBezTo>
                  <a:cubicBezTo>
                    <a:pt x="226219" y="292608"/>
                    <a:pt x="230219" y="303086"/>
                    <a:pt x="234220" y="313754"/>
                  </a:cubicBezTo>
                  <a:cubicBezTo>
                    <a:pt x="234315" y="314039"/>
                    <a:pt x="234410" y="314325"/>
                    <a:pt x="234505" y="314611"/>
                  </a:cubicBezTo>
                  <a:cubicBezTo>
                    <a:pt x="238411" y="325088"/>
                    <a:pt x="242221" y="335756"/>
                    <a:pt x="245935" y="346520"/>
                  </a:cubicBezTo>
                  <a:cubicBezTo>
                    <a:pt x="246316" y="347567"/>
                    <a:pt x="246697" y="348710"/>
                    <a:pt x="247078" y="349853"/>
                  </a:cubicBezTo>
                  <a:cubicBezTo>
                    <a:pt x="250698" y="360140"/>
                    <a:pt x="254222" y="370618"/>
                    <a:pt x="257747" y="381095"/>
                  </a:cubicBezTo>
                  <a:cubicBezTo>
                    <a:pt x="258032" y="381953"/>
                    <a:pt x="258318" y="382810"/>
                    <a:pt x="258604" y="383572"/>
                  </a:cubicBezTo>
                  <a:cubicBezTo>
                    <a:pt x="262128" y="394145"/>
                    <a:pt x="265557" y="404717"/>
                    <a:pt x="268986" y="415385"/>
                  </a:cubicBezTo>
                  <a:cubicBezTo>
                    <a:pt x="269367" y="416719"/>
                    <a:pt x="269843" y="418052"/>
                    <a:pt x="270320" y="419386"/>
                  </a:cubicBezTo>
                  <a:cubicBezTo>
                    <a:pt x="273749" y="429959"/>
                    <a:pt x="277082" y="440626"/>
                    <a:pt x="280511" y="451295"/>
                  </a:cubicBezTo>
                  <a:cubicBezTo>
                    <a:pt x="281083" y="453199"/>
                    <a:pt x="281654" y="455009"/>
                    <a:pt x="282226" y="456914"/>
                  </a:cubicBezTo>
                  <a:cubicBezTo>
                    <a:pt x="285560" y="467392"/>
                    <a:pt x="288798" y="477869"/>
                    <a:pt x="292132" y="488347"/>
                  </a:cubicBezTo>
                  <a:cubicBezTo>
                    <a:pt x="294322" y="495491"/>
                    <a:pt x="296608" y="502539"/>
                    <a:pt x="298799" y="509683"/>
                  </a:cubicBezTo>
                  <a:cubicBezTo>
                    <a:pt x="301085" y="516826"/>
                    <a:pt x="303276" y="523970"/>
                    <a:pt x="305562" y="531114"/>
                  </a:cubicBezTo>
                  <a:cubicBezTo>
                    <a:pt x="307848" y="538258"/>
                    <a:pt x="310134" y="545402"/>
                    <a:pt x="312325" y="552545"/>
                  </a:cubicBezTo>
                  <a:cubicBezTo>
                    <a:pt x="312896" y="554260"/>
                    <a:pt x="313468" y="555974"/>
                    <a:pt x="313944" y="557689"/>
                  </a:cubicBezTo>
                  <a:cubicBezTo>
                    <a:pt x="314230" y="558641"/>
                    <a:pt x="314516" y="559499"/>
                    <a:pt x="314801" y="560451"/>
                  </a:cubicBezTo>
                  <a:cubicBezTo>
                    <a:pt x="316230" y="564928"/>
                    <a:pt x="317754" y="569500"/>
                    <a:pt x="319183" y="573977"/>
                  </a:cubicBezTo>
                  <a:cubicBezTo>
                    <a:pt x="320897" y="579120"/>
                    <a:pt x="322516" y="584168"/>
                    <a:pt x="324231" y="589312"/>
                  </a:cubicBezTo>
                  <a:cubicBezTo>
                    <a:pt x="325945" y="594455"/>
                    <a:pt x="327660" y="599504"/>
                    <a:pt x="329374" y="604647"/>
                  </a:cubicBezTo>
                  <a:cubicBezTo>
                    <a:pt x="331089" y="609695"/>
                    <a:pt x="332804" y="614839"/>
                    <a:pt x="334518" y="619887"/>
                  </a:cubicBezTo>
                  <a:cubicBezTo>
                    <a:pt x="335566" y="622840"/>
                    <a:pt x="336614" y="625793"/>
                    <a:pt x="337566" y="628745"/>
                  </a:cubicBezTo>
                  <a:cubicBezTo>
                    <a:pt x="337756" y="629222"/>
                    <a:pt x="337852" y="629603"/>
                    <a:pt x="338042" y="630079"/>
                  </a:cubicBezTo>
                  <a:cubicBezTo>
                    <a:pt x="338233" y="630650"/>
                    <a:pt x="338423" y="631127"/>
                    <a:pt x="338614" y="631698"/>
                  </a:cubicBezTo>
                  <a:cubicBezTo>
                    <a:pt x="338995" y="632841"/>
                    <a:pt x="339376" y="633984"/>
                    <a:pt x="339852" y="635127"/>
                  </a:cubicBezTo>
                  <a:cubicBezTo>
                    <a:pt x="340900" y="638080"/>
                    <a:pt x="341947" y="641033"/>
                    <a:pt x="342995" y="643985"/>
                  </a:cubicBezTo>
                  <a:cubicBezTo>
                    <a:pt x="344043" y="646938"/>
                    <a:pt x="345091" y="649891"/>
                    <a:pt x="346139" y="652748"/>
                  </a:cubicBezTo>
                  <a:cubicBezTo>
                    <a:pt x="347186" y="655701"/>
                    <a:pt x="348234" y="658559"/>
                    <a:pt x="349377" y="661511"/>
                  </a:cubicBezTo>
                  <a:cubicBezTo>
                    <a:pt x="349758" y="662559"/>
                    <a:pt x="350139" y="663607"/>
                    <a:pt x="350520" y="664750"/>
                  </a:cubicBezTo>
                  <a:cubicBezTo>
                    <a:pt x="350615" y="665036"/>
                    <a:pt x="350710" y="665321"/>
                    <a:pt x="350806" y="665607"/>
                  </a:cubicBezTo>
                  <a:cubicBezTo>
                    <a:pt x="351377" y="667131"/>
                    <a:pt x="351949" y="668750"/>
                    <a:pt x="352520" y="670274"/>
                  </a:cubicBezTo>
                  <a:cubicBezTo>
                    <a:pt x="353377" y="672560"/>
                    <a:pt x="354235" y="674846"/>
                    <a:pt x="355092" y="677132"/>
                  </a:cubicBezTo>
                  <a:cubicBezTo>
                    <a:pt x="355949" y="679418"/>
                    <a:pt x="356806" y="681704"/>
                    <a:pt x="357664" y="683990"/>
                  </a:cubicBezTo>
                  <a:cubicBezTo>
                    <a:pt x="358521" y="686276"/>
                    <a:pt x="359378" y="688562"/>
                    <a:pt x="360331" y="690848"/>
                  </a:cubicBezTo>
                  <a:cubicBezTo>
                    <a:pt x="361188" y="693134"/>
                    <a:pt x="362141" y="695420"/>
                    <a:pt x="362998" y="697706"/>
                  </a:cubicBezTo>
                  <a:cubicBezTo>
                    <a:pt x="363283" y="698373"/>
                    <a:pt x="363569" y="699040"/>
                    <a:pt x="363760" y="699707"/>
                  </a:cubicBezTo>
                  <a:cubicBezTo>
                    <a:pt x="363760" y="699802"/>
                    <a:pt x="363855" y="699897"/>
                    <a:pt x="363855" y="699897"/>
                  </a:cubicBezTo>
                  <a:cubicBezTo>
                    <a:pt x="364331" y="701135"/>
                    <a:pt x="364808" y="702374"/>
                    <a:pt x="365284" y="703612"/>
                  </a:cubicBezTo>
                  <a:cubicBezTo>
                    <a:pt x="366046" y="705612"/>
                    <a:pt x="366903" y="707517"/>
                    <a:pt x="367665" y="709517"/>
                  </a:cubicBezTo>
                  <a:cubicBezTo>
                    <a:pt x="368427" y="711518"/>
                    <a:pt x="369284" y="713423"/>
                    <a:pt x="370046" y="715423"/>
                  </a:cubicBezTo>
                  <a:cubicBezTo>
                    <a:pt x="370808" y="717423"/>
                    <a:pt x="371666" y="719328"/>
                    <a:pt x="372427" y="721328"/>
                  </a:cubicBezTo>
                  <a:cubicBezTo>
                    <a:pt x="373189" y="723138"/>
                    <a:pt x="373951" y="725043"/>
                    <a:pt x="374714" y="726853"/>
                  </a:cubicBezTo>
                  <a:cubicBezTo>
                    <a:pt x="375476" y="728663"/>
                    <a:pt x="376237" y="730472"/>
                    <a:pt x="376999" y="732282"/>
                  </a:cubicBezTo>
                  <a:cubicBezTo>
                    <a:pt x="377762" y="734092"/>
                    <a:pt x="378524" y="735902"/>
                    <a:pt x="379381" y="737711"/>
                  </a:cubicBezTo>
                  <a:cubicBezTo>
                    <a:pt x="380143" y="739521"/>
                    <a:pt x="380905" y="741331"/>
                    <a:pt x="381762" y="743141"/>
                  </a:cubicBezTo>
                  <a:cubicBezTo>
                    <a:pt x="382524" y="744855"/>
                    <a:pt x="383286" y="746665"/>
                    <a:pt x="384048" y="748379"/>
                  </a:cubicBezTo>
                  <a:cubicBezTo>
                    <a:pt x="384810" y="750094"/>
                    <a:pt x="385572" y="751808"/>
                    <a:pt x="386334" y="753618"/>
                  </a:cubicBezTo>
                  <a:cubicBezTo>
                    <a:pt x="387096" y="755333"/>
                    <a:pt x="387858" y="757047"/>
                    <a:pt x="388715" y="758762"/>
                  </a:cubicBezTo>
                  <a:cubicBezTo>
                    <a:pt x="389477" y="760476"/>
                    <a:pt x="390335" y="762191"/>
                    <a:pt x="391097" y="763905"/>
                  </a:cubicBezTo>
                  <a:cubicBezTo>
                    <a:pt x="391858" y="765620"/>
                    <a:pt x="392716" y="767334"/>
                    <a:pt x="393478" y="769049"/>
                  </a:cubicBezTo>
                  <a:cubicBezTo>
                    <a:pt x="394240" y="770763"/>
                    <a:pt x="395097" y="772478"/>
                    <a:pt x="395859" y="774192"/>
                  </a:cubicBezTo>
                  <a:cubicBezTo>
                    <a:pt x="396716" y="775907"/>
                    <a:pt x="397478" y="777621"/>
                    <a:pt x="398335" y="779336"/>
                  </a:cubicBezTo>
                  <a:cubicBezTo>
                    <a:pt x="399193" y="781050"/>
                    <a:pt x="399955" y="782765"/>
                    <a:pt x="400812" y="784479"/>
                  </a:cubicBezTo>
                  <a:cubicBezTo>
                    <a:pt x="401669" y="786194"/>
                    <a:pt x="402526" y="787908"/>
                    <a:pt x="403384" y="789623"/>
                  </a:cubicBezTo>
                  <a:cubicBezTo>
                    <a:pt x="404241" y="791337"/>
                    <a:pt x="405098" y="793052"/>
                    <a:pt x="405956" y="794671"/>
                  </a:cubicBezTo>
                  <a:cubicBezTo>
                    <a:pt x="406813" y="796385"/>
                    <a:pt x="407670" y="798005"/>
                    <a:pt x="408527" y="799719"/>
                  </a:cubicBezTo>
                  <a:cubicBezTo>
                    <a:pt x="409385" y="801434"/>
                    <a:pt x="410242" y="803053"/>
                    <a:pt x="411194" y="804767"/>
                  </a:cubicBezTo>
                  <a:cubicBezTo>
                    <a:pt x="412051" y="806387"/>
                    <a:pt x="412909" y="808101"/>
                    <a:pt x="413861" y="809720"/>
                  </a:cubicBezTo>
                  <a:cubicBezTo>
                    <a:pt x="414718" y="811340"/>
                    <a:pt x="415671" y="813054"/>
                    <a:pt x="416528" y="814673"/>
                  </a:cubicBezTo>
                  <a:cubicBezTo>
                    <a:pt x="417385" y="816293"/>
                    <a:pt x="418338" y="818007"/>
                    <a:pt x="419195" y="819626"/>
                  </a:cubicBezTo>
                  <a:cubicBezTo>
                    <a:pt x="420052" y="821246"/>
                    <a:pt x="421005" y="822865"/>
                    <a:pt x="421958" y="824579"/>
                  </a:cubicBezTo>
                  <a:cubicBezTo>
                    <a:pt x="422815" y="826199"/>
                    <a:pt x="423767" y="827723"/>
                    <a:pt x="424624" y="829342"/>
                  </a:cubicBezTo>
                  <a:cubicBezTo>
                    <a:pt x="425006" y="830009"/>
                    <a:pt x="425387" y="830675"/>
                    <a:pt x="425768" y="831247"/>
                  </a:cubicBezTo>
                  <a:cubicBezTo>
                    <a:pt x="425768" y="831247"/>
                    <a:pt x="425768" y="831247"/>
                    <a:pt x="425768" y="831247"/>
                  </a:cubicBezTo>
                  <a:cubicBezTo>
                    <a:pt x="426339" y="832199"/>
                    <a:pt x="426815" y="833152"/>
                    <a:pt x="427387" y="834009"/>
                  </a:cubicBezTo>
                  <a:cubicBezTo>
                    <a:pt x="428339" y="835628"/>
                    <a:pt x="429197" y="837152"/>
                    <a:pt x="430149" y="838772"/>
                  </a:cubicBezTo>
                  <a:cubicBezTo>
                    <a:pt x="431101" y="840296"/>
                    <a:pt x="432054" y="841915"/>
                    <a:pt x="432911" y="843534"/>
                  </a:cubicBezTo>
                  <a:cubicBezTo>
                    <a:pt x="433768" y="844963"/>
                    <a:pt x="434721" y="846487"/>
                    <a:pt x="435578" y="847916"/>
                  </a:cubicBezTo>
                  <a:cubicBezTo>
                    <a:pt x="436435" y="849344"/>
                    <a:pt x="437388" y="850868"/>
                    <a:pt x="438245" y="852297"/>
                  </a:cubicBezTo>
                  <a:cubicBezTo>
                    <a:pt x="439102" y="853726"/>
                    <a:pt x="440055" y="855250"/>
                    <a:pt x="440912" y="856679"/>
                  </a:cubicBezTo>
                  <a:cubicBezTo>
                    <a:pt x="441865" y="858107"/>
                    <a:pt x="442722" y="859536"/>
                    <a:pt x="443674" y="861060"/>
                  </a:cubicBezTo>
                  <a:cubicBezTo>
                    <a:pt x="444532" y="862394"/>
                    <a:pt x="445389" y="863822"/>
                    <a:pt x="446341" y="865156"/>
                  </a:cubicBezTo>
                  <a:cubicBezTo>
                    <a:pt x="447199" y="866489"/>
                    <a:pt x="448151" y="867918"/>
                    <a:pt x="449008" y="869252"/>
                  </a:cubicBezTo>
                  <a:cubicBezTo>
                    <a:pt x="449866" y="870585"/>
                    <a:pt x="450818" y="871919"/>
                    <a:pt x="451676" y="873252"/>
                  </a:cubicBezTo>
                  <a:cubicBezTo>
                    <a:pt x="452628" y="874586"/>
                    <a:pt x="453485" y="875919"/>
                    <a:pt x="454438" y="877253"/>
                  </a:cubicBezTo>
                  <a:cubicBezTo>
                    <a:pt x="455295" y="878491"/>
                    <a:pt x="456152" y="879824"/>
                    <a:pt x="457105" y="881063"/>
                  </a:cubicBezTo>
                  <a:cubicBezTo>
                    <a:pt x="457962" y="882301"/>
                    <a:pt x="458914" y="883634"/>
                    <a:pt x="459772" y="884873"/>
                  </a:cubicBezTo>
                  <a:cubicBezTo>
                    <a:pt x="460629" y="886111"/>
                    <a:pt x="461581" y="887444"/>
                    <a:pt x="462439" y="888683"/>
                  </a:cubicBezTo>
                  <a:cubicBezTo>
                    <a:pt x="463010" y="889445"/>
                    <a:pt x="463487" y="890207"/>
                    <a:pt x="464058" y="890873"/>
                  </a:cubicBezTo>
                  <a:cubicBezTo>
                    <a:pt x="464058" y="890969"/>
                    <a:pt x="464153" y="890969"/>
                    <a:pt x="464153" y="891064"/>
                  </a:cubicBezTo>
                  <a:cubicBezTo>
                    <a:pt x="464249" y="891159"/>
                    <a:pt x="464344" y="891254"/>
                    <a:pt x="464344" y="891350"/>
                  </a:cubicBezTo>
                  <a:cubicBezTo>
                    <a:pt x="464629" y="891731"/>
                    <a:pt x="464820" y="892016"/>
                    <a:pt x="465106" y="892397"/>
                  </a:cubicBezTo>
                  <a:cubicBezTo>
                    <a:pt x="465963" y="893540"/>
                    <a:pt x="466820" y="894779"/>
                    <a:pt x="467677" y="895922"/>
                  </a:cubicBezTo>
                  <a:cubicBezTo>
                    <a:pt x="468535" y="897065"/>
                    <a:pt x="469392" y="898303"/>
                    <a:pt x="470345" y="899446"/>
                  </a:cubicBezTo>
                  <a:cubicBezTo>
                    <a:pt x="471202" y="900589"/>
                    <a:pt x="472059" y="901732"/>
                    <a:pt x="473012" y="902970"/>
                  </a:cubicBezTo>
                  <a:cubicBezTo>
                    <a:pt x="473678" y="903827"/>
                    <a:pt x="474250" y="904589"/>
                    <a:pt x="474916" y="905447"/>
                  </a:cubicBezTo>
                  <a:cubicBezTo>
                    <a:pt x="475012" y="905542"/>
                    <a:pt x="475012" y="905637"/>
                    <a:pt x="475107" y="905637"/>
                  </a:cubicBezTo>
                  <a:cubicBezTo>
                    <a:pt x="475297" y="905923"/>
                    <a:pt x="475488" y="906209"/>
                    <a:pt x="475774" y="906399"/>
                  </a:cubicBezTo>
                  <a:cubicBezTo>
                    <a:pt x="476631" y="907542"/>
                    <a:pt x="477488" y="908685"/>
                    <a:pt x="478441" y="909733"/>
                  </a:cubicBezTo>
                  <a:cubicBezTo>
                    <a:pt x="479298" y="910876"/>
                    <a:pt x="480251" y="912019"/>
                    <a:pt x="481108" y="913067"/>
                  </a:cubicBezTo>
                  <a:cubicBezTo>
                    <a:pt x="481965" y="914210"/>
                    <a:pt x="482918" y="915257"/>
                    <a:pt x="483775" y="916400"/>
                  </a:cubicBezTo>
                  <a:cubicBezTo>
                    <a:pt x="484632" y="917543"/>
                    <a:pt x="485585" y="918591"/>
                    <a:pt x="486537" y="919734"/>
                  </a:cubicBezTo>
                  <a:cubicBezTo>
                    <a:pt x="487394" y="920782"/>
                    <a:pt x="488347" y="921925"/>
                    <a:pt x="489204" y="922973"/>
                  </a:cubicBezTo>
                  <a:cubicBezTo>
                    <a:pt x="490061" y="924020"/>
                    <a:pt x="491014" y="925163"/>
                    <a:pt x="491966" y="926211"/>
                  </a:cubicBezTo>
                  <a:cubicBezTo>
                    <a:pt x="492919" y="927259"/>
                    <a:pt x="493776" y="928307"/>
                    <a:pt x="494729" y="929354"/>
                  </a:cubicBezTo>
                  <a:cubicBezTo>
                    <a:pt x="495681" y="930402"/>
                    <a:pt x="496538" y="931450"/>
                    <a:pt x="497491" y="932498"/>
                  </a:cubicBezTo>
                  <a:cubicBezTo>
                    <a:pt x="498443" y="933545"/>
                    <a:pt x="499301" y="934593"/>
                    <a:pt x="500253" y="935641"/>
                  </a:cubicBezTo>
                  <a:cubicBezTo>
                    <a:pt x="501206" y="936689"/>
                    <a:pt x="502158" y="937736"/>
                    <a:pt x="503015" y="938784"/>
                  </a:cubicBezTo>
                  <a:cubicBezTo>
                    <a:pt x="503968" y="939832"/>
                    <a:pt x="504920" y="940880"/>
                    <a:pt x="505873" y="941832"/>
                  </a:cubicBezTo>
                  <a:cubicBezTo>
                    <a:pt x="506825" y="942880"/>
                    <a:pt x="507778" y="943832"/>
                    <a:pt x="508730" y="944880"/>
                  </a:cubicBezTo>
                  <a:cubicBezTo>
                    <a:pt x="509683" y="945928"/>
                    <a:pt x="510635" y="946880"/>
                    <a:pt x="511588" y="947928"/>
                  </a:cubicBezTo>
                  <a:cubicBezTo>
                    <a:pt x="512540" y="948976"/>
                    <a:pt x="513493" y="949928"/>
                    <a:pt x="514541" y="950976"/>
                  </a:cubicBezTo>
                  <a:cubicBezTo>
                    <a:pt x="515493" y="952024"/>
                    <a:pt x="516541" y="952976"/>
                    <a:pt x="517493" y="954024"/>
                  </a:cubicBezTo>
                  <a:cubicBezTo>
                    <a:pt x="518446" y="955072"/>
                    <a:pt x="519493" y="956024"/>
                    <a:pt x="520446" y="956977"/>
                  </a:cubicBezTo>
                  <a:cubicBezTo>
                    <a:pt x="521494" y="958025"/>
                    <a:pt x="522446" y="958977"/>
                    <a:pt x="523494" y="960025"/>
                  </a:cubicBezTo>
                  <a:cubicBezTo>
                    <a:pt x="524542" y="960977"/>
                    <a:pt x="525589" y="962025"/>
                    <a:pt x="526637" y="963073"/>
                  </a:cubicBezTo>
                  <a:cubicBezTo>
                    <a:pt x="527685" y="964121"/>
                    <a:pt x="528733" y="965073"/>
                    <a:pt x="529781" y="966121"/>
                  </a:cubicBezTo>
                  <a:cubicBezTo>
                    <a:pt x="530828" y="967073"/>
                    <a:pt x="531876" y="968121"/>
                    <a:pt x="532924" y="969073"/>
                  </a:cubicBezTo>
                  <a:cubicBezTo>
                    <a:pt x="533972" y="970121"/>
                    <a:pt x="535114" y="971074"/>
                    <a:pt x="536162" y="972122"/>
                  </a:cubicBezTo>
                  <a:cubicBezTo>
                    <a:pt x="537305" y="973169"/>
                    <a:pt x="538353" y="974122"/>
                    <a:pt x="539496" y="975074"/>
                  </a:cubicBezTo>
                  <a:cubicBezTo>
                    <a:pt x="540639" y="976027"/>
                    <a:pt x="541782" y="977075"/>
                    <a:pt x="542830" y="978027"/>
                  </a:cubicBezTo>
                  <a:cubicBezTo>
                    <a:pt x="543973" y="978980"/>
                    <a:pt x="545116" y="980027"/>
                    <a:pt x="546259" y="980980"/>
                  </a:cubicBezTo>
                  <a:cubicBezTo>
                    <a:pt x="547402" y="982027"/>
                    <a:pt x="548640" y="982980"/>
                    <a:pt x="549783" y="984028"/>
                  </a:cubicBezTo>
                  <a:cubicBezTo>
                    <a:pt x="549878" y="984123"/>
                    <a:pt x="549974" y="984123"/>
                    <a:pt x="550069" y="984218"/>
                  </a:cubicBezTo>
                  <a:cubicBezTo>
                    <a:pt x="550164" y="984314"/>
                    <a:pt x="550259" y="984409"/>
                    <a:pt x="550354" y="984504"/>
                  </a:cubicBezTo>
                  <a:cubicBezTo>
                    <a:pt x="551402" y="985361"/>
                    <a:pt x="552355" y="986219"/>
                    <a:pt x="553402" y="987076"/>
                  </a:cubicBezTo>
                  <a:cubicBezTo>
                    <a:pt x="554641" y="988123"/>
                    <a:pt x="555784" y="989076"/>
                    <a:pt x="557022" y="990029"/>
                  </a:cubicBezTo>
                  <a:cubicBezTo>
                    <a:pt x="558260" y="990981"/>
                    <a:pt x="559499" y="992029"/>
                    <a:pt x="560737" y="992981"/>
                  </a:cubicBezTo>
                  <a:cubicBezTo>
                    <a:pt x="561023" y="993267"/>
                    <a:pt x="561404" y="993458"/>
                    <a:pt x="561689" y="993743"/>
                  </a:cubicBezTo>
                  <a:cubicBezTo>
                    <a:pt x="561975" y="994029"/>
                    <a:pt x="562356" y="994219"/>
                    <a:pt x="562642" y="994505"/>
                  </a:cubicBezTo>
                  <a:cubicBezTo>
                    <a:pt x="562927" y="994791"/>
                    <a:pt x="563308" y="994981"/>
                    <a:pt x="563594" y="995267"/>
                  </a:cubicBezTo>
                  <a:cubicBezTo>
                    <a:pt x="563975" y="995553"/>
                    <a:pt x="564261" y="995744"/>
                    <a:pt x="564547" y="996029"/>
                  </a:cubicBezTo>
                  <a:cubicBezTo>
                    <a:pt x="565499" y="996791"/>
                    <a:pt x="566452" y="997553"/>
                    <a:pt x="567404" y="998220"/>
                  </a:cubicBezTo>
                  <a:cubicBezTo>
                    <a:pt x="568357" y="998982"/>
                    <a:pt x="569309" y="999649"/>
                    <a:pt x="570262" y="1000411"/>
                  </a:cubicBezTo>
                  <a:cubicBezTo>
                    <a:pt x="571214" y="1001173"/>
                    <a:pt x="572167" y="1001839"/>
                    <a:pt x="573119" y="1002506"/>
                  </a:cubicBezTo>
                  <a:cubicBezTo>
                    <a:pt x="574072" y="1003173"/>
                    <a:pt x="575024" y="1003935"/>
                    <a:pt x="575977" y="1004602"/>
                  </a:cubicBezTo>
                  <a:cubicBezTo>
                    <a:pt x="577215" y="1005554"/>
                    <a:pt x="578549" y="1006507"/>
                    <a:pt x="579787" y="1007364"/>
                  </a:cubicBezTo>
                  <a:cubicBezTo>
                    <a:pt x="579882" y="1007459"/>
                    <a:pt x="579977" y="1007555"/>
                    <a:pt x="580168" y="1007650"/>
                  </a:cubicBezTo>
                  <a:cubicBezTo>
                    <a:pt x="580358" y="1007745"/>
                    <a:pt x="580454" y="1007840"/>
                    <a:pt x="580644" y="1007935"/>
                  </a:cubicBezTo>
                  <a:cubicBezTo>
                    <a:pt x="581692" y="1008698"/>
                    <a:pt x="582644" y="1009364"/>
                    <a:pt x="583692" y="1010126"/>
                  </a:cubicBezTo>
                  <a:cubicBezTo>
                    <a:pt x="584930" y="1010984"/>
                    <a:pt x="586264" y="1011936"/>
                    <a:pt x="587502" y="1012793"/>
                  </a:cubicBezTo>
                  <a:cubicBezTo>
                    <a:pt x="588740" y="1013651"/>
                    <a:pt x="590074" y="1014508"/>
                    <a:pt x="591312" y="1015365"/>
                  </a:cubicBezTo>
                  <a:cubicBezTo>
                    <a:pt x="592550" y="1016222"/>
                    <a:pt x="593884" y="1017080"/>
                    <a:pt x="595217" y="1017842"/>
                  </a:cubicBezTo>
                  <a:cubicBezTo>
                    <a:pt x="595408" y="1017937"/>
                    <a:pt x="595598" y="1018032"/>
                    <a:pt x="595789" y="1018223"/>
                  </a:cubicBezTo>
                  <a:cubicBezTo>
                    <a:pt x="595884" y="1018318"/>
                    <a:pt x="596075" y="1018413"/>
                    <a:pt x="596170" y="1018508"/>
                  </a:cubicBezTo>
                  <a:cubicBezTo>
                    <a:pt x="597122" y="1019080"/>
                    <a:pt x="598075" y="1019747"/>
                    <a:pt x="599027" y="1020318"/>
                  </a:cubicBezTo>
                  <a:cubicBezTo>
                    <a:pt x="600361" y="1021080"/>
                    <a:pt x="601599" y="1021937"/>
                    <a:pt x="602837" y="1022699"/>
                  </a:cubicBezTo>
                  <a:cubicBezTo>
                    <a:pt x="604076" y="1023461"/>
                    <a:pt x="605409" y="1024223"/>
                    <a:pt x="606647" y="1024985"/>
                  </a:cubicBezTo>
                  <a:cubicBezTo>
                    <a:pt x="607981" y="1025747"/>
                    <a:pt x="609314" y="1026509"/>
                    <a:pt x="610552" y="1027271"/>
                  </a:cubicBezTo>
                  <a:cubicBezTo>
                    <a:pt x="610648" y="1027367"/>
                    <a:pt x="610838" y="1027462"/>
                    <a:pt x="610933" y="1027462"/>
                  </a:cubicBezTo>
                  <a:cubicBezTo>
                    <a:pt x="611029" y="1027557"/>
                    <a:pt x="611219" y="1027652"/>
                    <a:pt x="611314" y="1027652"/>
                  </a:cubicBezTo>
                  <a:cubicBezTo>
                    <a:pt x="612362" y="1028224"/>
                    <a:pt x="613410" y="1028891"/>
                    <a:pt x="614458" y="1029462"/>
                  </a:cubicBezTo>
                  <a:cubicBezTo>
                    <a:pt x="615791" y="1030224"/>
                    <a:pt x="617029" y="1030891"/>
                    <a:pt x="618363" y="1031558"/>
                  </a:cubicBezTo>
                  <a:cubicBezTo>
                    <a:pt x="619697" y="1032224"/>
                    <a:pt x="620935" y="1032891"/>
                    <a:pt x="622268" y="1033558"/>
                  </a:cubicBezTo>
                  <a:cubicBezTo>
                    <a:pt x="623506" y="1034129"/>
                    <a:pt x="624650" y="1034796"/>
                    <a:pt x="625888" y="1035368"/>
                  </a:cubicBezTo>
                  <a:cubicBezTo>
                    <a:pt x="625983" y="1035368"/>
                    <a:pt x="626078" y="1035463"/>
                    <a:pt x="626174" y="1035463"/>
                  </a:cubicBezTo>
                  <a:cubicBezTo>
                    <a:pt x="626174" y="1035463"/>
                    <a:pt x="626269" y="1035463"/>
                    <a:pt x="626269" y="1035558"/>
                  </a:cubicBezTo>
                  <a:cubicBezTo>
                    <a:pt x="626269" y="1035558"/>
                    <a:pt x="626364" y="1035558"/>
                    <a:pt x="626364" y="1035653"/>
                  </a:cubicBezTo>
                  <a:cubicBezTo>
                    <a:pt x="627698" y="1036320"/>
                    <a:pt x="629126" y="1036987"/>
                    <a:pt x="630460" y="1037654"/>
                  </a:cubicBezTo>
                  <a:cubicBezTo>
                    <a:pt x="631793" y="1038320"/>
                    <a:pt x="633127" y="1038892"/>
                    <a:pt x="634460" y="1039559"/>
                  </a:cubicBezTo>
                  <a:cubicBezTo>
                    <a:pt x="635794" y="1040225"/>
                    <a:pt x="637127" y="1040797"/>
                    <a:pt x="638461" y="1041368"/>
                  </a:cubicBezTo>
                  <a:cubicBezTo>
                    <a:pt x="639223" y="1041749"/>
                    <a:pt x="640080" y="1042035"/>
                    <a:pt x="640842" y="1042416"/>
                  </a:cubicBezTo>
                  <a:cubicBezTo>
                    <a:pt x="641033" y="1042416"/>
                    <a:pt x="641128" y="1042511"/>
                    <a:pt x="641223" y="1042606"/>
                  </a:cubicBezTo>
                  <a:cubicBezTo>
                    <a:pt x="641699" y="1042797"/>
                    <a:pt x="642271" y="1043083"/>
                    <a:pt x="642747" y="1043273"/>
                  </a:cubicBezTo>
                  <a:cubicBezTo>
                    <a:pt x="644176" y="1043845"/>
                    <a:pt x="645604" y="1044512"/>
                    <a:pt x="647129" y="1045083"/>
                  </a:cubicBezTo>
                  <a:cubicBezTo>
                    <a:pt x="648557" y="1045655"/>
                    <a:pt x="649986" y="1046226"/>
                    <a:pt x="651415" y="1046702"/>
                  </a:cubicBezTo>
                  <a:cubicBezTo>
                    <a:pt x="652844" y="1047274"/>
                    <a:pt x="654272" y="1047750"/>
                    <a:pt x="655701" y="1048322"/>
                  </a:cubicBezTo>
                  <a:cubicBezTo>
                    <a:pt x="657320" y="1048893"/>
                    <a:pt x="658844" y="1049465"/>
                    <a:pt x="660464" y="1049941"/>
                  </a:cubicBezTo>
                  <a:cubicBezTo>
                    <a:pt x="662083" y="1050512"/>
                    <a:pt x="663607" y="1050989"/>
                    <a:pt x="665226" y="1051465"/>
                  </a:cubicBezTo>
                  <a:cubicBezTo>
                    <a:pt x="666845" y="1051941"/>
                    <a:pt x="668369" y="1052417"/>
                    <a:pt x="669989" y="1052894"/>
                  </a:cubicBezTo>
                  <a:cubicBezTo>
                    <a:pt x="669989" y="1052894"/>
                    <a:pt x="670084" y="1052894"/>
                    <a:pt x="670084" y="1052894"/>
                  </a:cubicBezTo>
                  <a:cubicBezTo>
                    <a:pt x="670274" y="1052989"/>
                    <a:pt x="670465" y="1052989"/>
                    <a:pt x="670655" y="1053084"/>
                  </a:cubicBezTo>
                  <a:cubicBezTo>
                    <a:pt x="671989" y="1053465"/>
                    <a:pt x="673418" y="1053846"/>
                    <a:pt x="674751" y="1054227"/>
                  </a:cubicBezTo>
                  <a:cubicBezTo>
                    <a:pt x="676656" y="1054703"/>
                    <a:pt x="678561" y="1055180"/>
                    <a:pt x="680371" y="1055656"/>
                  </a:cubicBezTo>
                  <a:cubicBezTo>
                    <a:pt x="681609" y="1055942"/>
                    <a:pt x="682847" y="1056227"/>
                    <a:pt x="684085" y="1056513"/>
                  </a:cubicBezTo>
                  <a:cubicBezTo>
                    <a:pt x="684276" y="1056513"/>
                    <a:pt x="684371" y="1056608"/>
                    <a:pt x="684562" y="1056608"/>
                  </a:cubicBezTo>
                  <a:cubicBezTo>
                    <a:pt x="684657" y="1056608"/>
                    <a:pt x="684752" y="1056608"/>
                    <a:pt x="684848" y="1056704"/>
                  </a:cubicBezTo>
                  <a:cubicBezTo>
                    <a:pt x="685228" y="1056799"/>
                    <a:pt x="685610" y="1056894"/>
                    <a:pt x="685895" y="1056894"/>
                  </a:cubicBezTo>
                  <a:cubicBezTo>
                    <a:pt x="687800" y="1057275"/>
                    <a:pt x="689610" y="1057656"/>
                    <a:pt x="691420" y="1057942"/>
                  </a:cubicBezTo>
                  <a:cubicBezTo>
                    <a:pt x="693230" y="1058323"/>
                    <a:pt x="695135" y="1058609"/>
                    <a:pt x="696944" y="1058894"/>
                  </a:cubicBezTo>
                  <a:cubicBezTo>
                    <a:pt x="697325" y="1058990"/>
                    <a:pt x="697706" y="1058990"/>
                    <a:pt x="697992" y="1059085"/>
                  </a:cubicBezTo>
                  <a:cubicBezTo>
                    <a:pt x="698564" y="1059180"/>
                    <a:pt x="699230" y="1059275"/>
                    <a:pt x="699802" y="1059371"/>
                  </a:cubicBezTo>
                  <a:cubicBezTo>
                    <a:pt x="701326" y="1059561"/>
                    <a:pt x="702755" y="1059752"/>
                    <a:pt x="704278" y="1059942"/>
                  </a:cubicBezTo>
                  <a:cubicBezTo>
                    <a:pt x="706755" y="1060228"/>
                    <a:pt x="709136" y="1060418"/>
                    <a:pt x="711613" y="1060609"/>
                  </a:cubicBezTo>
                  <a:cubicBezTo>
                    <a:pt x="711803" y="1060609"/>
                    <a:pt x="712089" y="1060609"/>
                    <a:pt x="712280" y="1060609"/>
                  </a:cubicBezTo>
                  <a:cubicBezTo>
                    <a:pt x="712756" y="1060609"/>
                    <a:pt x="713232" y="1060704"/>
                    <a:pt x="713708" y="1060704"/>
                  </a:cubicBezTo>
                  <a:cubicBezTo>
                    <a:pt x="715423" y="1060799"/>
                    <a:pt x="717137" y="1060895"/>
                    <a:pt x="718852" y="1060990"/>
                  </a:cubicBezTo>
                  <a:cubicBezTo>
                    <a:pt x="721328" y="1061085"/>
                    <a:pt x="723710" y="1061180"/>
                    <a:pt x="726091" y="1061180"/>
                  </a:cubicBezTo>
                  <a:cubicBezTo>
                    <a:pt x="726186" y="1061180"/>
                    <a:pt x="726186" y="1061180"/>
                    <a:pt x="726281" y="1061180"/>
                  </a:cubicBezTo>
                  <a:cubicBezTo>
                    <a:pt x="730948" y="1061180"/>
                    <a:pt x="735521" y="1061085"/>
                    <a:pt x="740188" y="1060704"/>
                  </a:cubicBezTo>
                  <a:cubicBezTo>
                    <a:pt x="740855" y="1060704"/>
                    <a:pt x="741426" y="1060514"/>
                    <a:pt x="742093" y="1060514"/>
                  </a:cubicBezTo>
                  <a:cubicBezTo>
                    <a:pt x="742474" y="1060514"/>
                    <a:pt x="742950" y="1060514"/>
                    <a:pt x="743331" y="1060418"/>
                  </a:cubicBezTo>
                  <a:cubicBezTo>
                    <a:pt x="744474" y="1060323"/>
                    <a:pt x="745522" y="1060133"/>
                    <a:pt x="746665" y="1060037"/>
                  </a:cubicBezTo>
                  <a:cubicBezTo>
                    <a:pt x="750380" y="1059656"/>
                    <a:pt x="754094" y="1059180"/>
                    <a:pt x="757809" y="1058609"/>
                  </a:cubicBezTo>
                  <a:cubicBezTo>
                    <a:pt x="758666" y="1058513"/>
                    <a:pt x="759523" y="1058418"/>
                    <a:pt x="760381" y="1058323"/>
                  </a:cubicBezTo>
                  <a:cubicBezTo>
                    <a:pt x="761333" y="1058132"/>
                    <a:pt x="762190" y="1057942"/>
                    <a:pt x="763143" y="1057751"/>
                  </a:cubicBezTo>
                  <a:cubicBezTo>
                    <a:pt x="766763" y="1057085"/>
                    <a:pt x="770382" y="1056323"/>
                    <a:pt x="774002" y="1055465"/>
                  </a:cubicBezTo>
                  <a:cubicBezTo>
                    <a:pt x="775049" y="1055180"/>
                    <a:pt x="776097" y="1055084"/>
                    <a:pt x="777145" y="1054799"/>
                  </a:cubicBezTo>
                  <a:cubicBezTo>
                    <a:pt x="777621" y="1054703"/>
                    <a:pt x="778097" y="1054513"/>
                    <a:pt x="778573" y="1054418"/>
                  </a:cubicBezTo>
                  <a:cubicBezTo>
                    <a:pt x="783717" y="1053084"/>
                    <a:pt x="788765" y="1051655"/>
                    <a:pt x="793814" y="1050036"/>
                  </a:cubicBezTo>
                  <a:lnTo>
                    <a:pt x="1196340" y="917734"/>
                  </a:lnTo>
                  <a:close/>
                </a:path>
              </a:pathLst>
            </a:custGeom>
            <a:solidFill>
              <a:srgbClr val="01E9D3"/>
            </a:solidFill>
            <a:ln w="9525" cap="flat">
              <a:noFill/>
              <a:prstDash val="solid"/>
              <a:miter/>
            </a:ln>
          </p:spPr>
          <p:txBody>
            <a:bodyPr rtlCol="0" anchor="ctr"/>
            <a:lstStyle/>
            <a:p>
              <a:endParaRPr lang="en-ID"/>
            </a:p>
          </p:txBody>
        </p:sp>
        <p:sp>
          <p:nvSpPr>
            <p:cNvPr id="11" name="Freeform: Shape 10">
              <a:extLst>
                <a:ext uri="{FF2B5EF4-FFF2-40B4-BE49-F238E27FC236}">
                  <a16:creationId xmlns="" xmlns:a16="http://schemas.microsoft.com/office/drawing/2014/main" id="{B4645589-4439-4033-8B6A-C0786950E403}"/>
                </a:ext>
              </a:extLst>
            </p:cNvPr>
            <p:cNvSpPr/>
            <p:nvPr/>
          </p:nvSpPr>
          <p:spPr>
            <a:xfrm>
              <a:off x="5326094" y="2642711"/>
              <a:ext cx="876300" cy="400050"/>
            </a:xfrm>
            <a:custGeom>
              <a:avLst/>
              <a:gdLst>
                <a:gd name="connsiteX0" fmla="*/ 439579 w 876300"/>
                <a:gd name="connsiteY0" fmla="*/ 133922 h 400050"/>
                <a:gd name="connsiteX1" fmla="*/ 410909 w 876300"/>
                <a:gd name="connsiteY1" fmla="*/ 143732 h 400050"/>
                <a:gd name="connsiteX2" fmla="*/ 383572 w 876300"/>
                <a:gd name="connsiteY2" fmla="*/ 155162 h 400050"/>
                <a:gd name="connsiteX3" fmla="*/ 357473 w 876300"/>
                <a:gd name="connsiteY3" fmla="*/ 167926 h 400050"/>
                <a:gd name="connsiteX4" fmla="*/ 332423 w 876300"/>
                <a:gd name="connsiteY4" fmla="*/ 181832 h 400050"/>
                <a:gd name="connsiteX5" fmla="*/ 293084 w 876300"/>
                <a:gd name="connsiteY5" fmla="*/ 206883 h 400050"/>
                <a:gd name="connsiteX6" fmla="*/ 256032 w 876300"/>
                <a:gd name="connsiteY6" fmla="*/ 233458 h 400050"/>
                <a:gd name="connsiteX7" fmla="*/ 220885 w 876300"/>
                <a:gd name="connsiteY7" fmla="*/ 260699 h 400050"/>
                <a:gd name="connsiteX8" fmla="*/ 187262 w 876300"/>
                <a:gd name="connsiteY8" fmla="*/ 287750 h 400050"/>
                <a:gd name="connsiteX9" fmla="*/ 154400 w 876300"/>
                <a:gd name="connsiteY9" fmla="*/ 314230 h 400050"/>
                <a:gd name="connsiteX10" fmla="*/ 122111 w 876300"/>
                <a:gd name="connsiteY10" fmla="*/ 339281 h 400050"/>
                <a:gd name="connsiteX11" fmla="*/ 90107 w 876300"/>
                <a:gd name="connsiteY11" fmla="*/ 362141 h 400050"/>
                <a:gd name="connsiteX12" fmla="*/ 58198 w 876300"/>
                <a:gd name="connsiteY12" fmla="*/ 382048 h 400050"/>
                <a:gd name="connsiteX13" fmla="*/ 43720 w 876300"/>
                <a:gd name="connsiteY13" fmla="*/ 389954 h 400050"/>
                <a:gd name="connsiteX14" fmla="*/ 29242 w 876300"/>
                <a:gd name="connsiteY14" fmla="*/ 397002 h 400050"/>
                <a:gd name="connsiteX15" fmla="*/ 14669 w 876300"/>
                <a:gd name="connsiteY15" fmla="*/ 403193 h 400050"/>
                <a:gd name="connsiteX16" fmla="*/ 0 w 876300"/>
                <a:gd name="connsiteY16" fmla="*/ 408527 h 400050"/>
                <a:gd name="connsiteX17" fmla="*/ 402146 w 876300"/>
                <a:gd name="connsiteY17" fmla="*/ 275463 h 400050"/>
                <a:gd name="connsiteX18" fmla="*/ 418243 w 876300"/>
                <a:gd name="connsiteY18" fmla="*/ 269653 h 400050"/>
                <a:gd name="connsiteX19" fmla="*/ 434245 w 876300"/>
                <a:gd name="connsiteY19" fmla="*/ 263081 h 400050"/>
                <a:gd name="connsiteX20" fmla="*/ 450151 w 876300"/>
                <a:gd name="connsiteY20" fmla="*/ 255746 h 400050"/>
                <a:gd name="connsiteX21" fmla="*/ 466058 w 876300"/>
                <a:gd name="connsiteY21" fmla="*/ 247650 h 400050"/>
                <a:gd name="connsiteX22" fmla="*/ 501110 w 876300"/>
                <a:gd name="connsiteY22" fmla="*/ 227457 h 400050"/>
                <a:gd name="connsiteX23" fmla="*/ 536258 w 876300"/>
                <a:gd name="connsiteY23" fmla="*/ 204597 h 400050"/>
                <a:gd name="connsiteX24" fmla="*/ 571786 w 876300"/>
                <a:gd name="connsiteY24" fmla="*/ 179737 h 400050"/>
                <a:gd name="connsiteX25" fmla="*/ 607886 w 876300"/>
                <a:gd name="connsiteY25" fmla="*/ 153543 h 400050"/>
                <a:gd name="connsiteX26" fmla="*/ 644747 w 876300"/>
                <a:gd name="connsiteY26" fmla="*/ 126778 h 400050"/>
                <a:gd name="connsiteX27" fmla="*/ 683133 w 876300"/>
                <a:gd name="connsiteY27" fmla="*/ 99917 h 400050"/>
                <a:gd name="connsiteX28" fmla="*/ 723424 w 876300"/>
                <a:gd name="connsiteY28" fmla="*/ 73628 h 400050"/>
                <a:gd name="connsiteX29" fmla="*/ 765905 w 876300"/>
                <a:gd name="connsiteY29" fmla="*/ 48768 h 400050"/>
                <a:gd name="connsiteX30" fmla="*/ 792766 w 876300"/>
                <a:gd name="connsiteY30" fmla="*/ 34862 h 400050"/>
                <a:gd name="connsiteX31" fmla="*/ 820769 w 876300"/>
                <a:gd name="connsiteY31" fmla="*/ 21908 h 400050"/>
                <a:gd name="connsiteX32" fmla="*/ 849916 w 876300"/>
                <a:gd name="connsiteY32" fmla="*/ 10192 h 400050"/>
                <a:gd name="connsiteX33" fmla="*/ 880301 w 876300"/>
                <a:gd name="connsiteY33" fmla="*/ 0 h 400050"/>
                <a:gd name="connsiteX34" fmla="*/ 439579 w 876300"/>
                <a:gd name="connsiteY34" fmla="*/ 133922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876300" h="400050">
                  <a:moveTo>
                    <a:pt x="439579" y="133922"/>
                  </a:moveTo>
                  <a:cubicBezTo>
                    <a:pt x="429863" y="136874"/>
                    <a:pt x="420338" y="140113"/>
                    <a:pt x="410909" y="143732"/>
                  </a:cubicBezTo>
                  <a:cubicBezTo>
                    <a:pt x="401574" y="147257"/>
                    <a:pt x="392525" y="151067"/>
                    <a:pt x="383572" y="155162"/>
                  </a:cubicBezTo>
                  <a:cubicBezTo>
                    <a:pt x="374713" y="159163"/>
                    <a:pt x="366046" y="163449"/>
                    <a:pt x="357473" y="167926"/>
                  </a:cubicBezTo>
                  <a:cubicBezTo>
                    <a:pt x="348996" y="172403"/>
                    <a:pt x="340614" y="177070"/>
                    <a:pt x="332423" y="181832"/>
                  </a:cubicBezTo>
                  <a:cubicBezTo>
                    <a:pt x="318992" y="189738"/>
                    <a:pt x="305848" y="198120"/>
                    <a:pt x="293084" y="206883"/>
                  </a:cubicBezTo>
                  <a:cubicBezTo>
                    <a:pt x="280416" y="215456"/>
                    <a:pt x="268129" y="224409"/>
                    <a:pt x="256032" y="233458"/>
                  </a:cubicBezTo>
                  <a:cubicBezTo>
                    <a:pt x="244030" y="242411"/>
                    <a:pt x="232410" y="251555"/>
                    <a:pt x="220885" y="260699"/>
                  </a:cubicBezTo>
                  <a:cubicBezTo>
                    <a:pt x="209455" y="269748"/>
                    <a:pt x="198311" y="278797"/>
                    <a:pt x="187262" y="287750"/>
                  </a:cubicBezTo>
                  <a:cubicBezTo>
                    <a:pt x="176213" y="296704"/>
                    <a:pt x="165259" y="305562"/>
                    <a:pt x="154400" y="314230"/>
                  </a:cubicBezTo>
                  <a:cubicBezTo>
                    <a:pt x="143637" y="322802"/>
                    <a:pt x="132874" y="331184"/>
                    <a:pt x="122111" y="339281"/>
                  </a:cubicBezTo>
                  <a:cubicBezTo>
                    <a:pt x="111442" y="347282"/>
                    <a:pt x="100775" y="354902"/>
                    <a:pt x="90107" y="362141"/>
                  </a:cubicBezTo>
                  <a:cubicBezTo>
                    <a:pt x="79534" y="369284"/>
                    <a:pt x="68866" y="375952"/>
                    <a:pt x="58198" y="382048"/>
                  </a:cubicBezTo>
                  <a:cubicBezTo>
                    <a:pt x="53435" y="384810"/>
                    <a:pt x="48578" y="387382"/>
                    <a:pt x="43720" y="389954"/>
                  </a:cubicBezTo>
                  <a:cubicBezTo>
                    <a:pt x="38957" y="392430"/>
                    <a:pt x="34100" y="394811"/>
                    <a:pt x="29242" y="397002"/>
                  </a:cubicBezTo>
                  <a:cubicBezTo>
                    <a:pt x="24384" y="399193"/>
                    <a:pt x="19526" y="401288"/>
                    <a:pt x="14669" y="403193"/>
                  </a:cubicBezTo>
                  <a:cubicBezTo>
                    <a:pt x="9811" y="405098"/>
                    <a:pt x="4953" y="406908"/>
                    <a:pt x="0" y="408527"/>
                  </a:cubicBezTo>
                  <a:lnTo>
                    <a:pt x="402146" y="275463"/>
                  </a:lnTo>
                  <a:cubicBezTo>
                    <a:pt x="407575" y="273653"/>
                    <a:pt x="412909" y="271748"/>
                    <a:pt x="418243" y="269653"/>
                  </a:cubicBezTo>
                  <a:cubicBezTo>
                    <a:pt x="423577" y="267557"/>
                    <a:pt x="428911" y="265367"/>
                    <a:pt x="434245" y="263081"/>
                  </a:cubicBezTo>
                  <a:cubicBezTo>
                    <a:pt x="439579" y="260795"/>
                    <a:pt x="444913" y="258318"/>
                    <a:pt x="450151" y="255746"/>
                  </a:cubicBezTo>
                  <a:cubicBezTo>
                    <a:pt x="455486" y="253175"/>
                    <a:pt x="460724" y="250412"/>
                    <a:pt x="466058" y="247650"/>
                  </a:cubicBezTo>
                  <a:cubicBezTo>
                    <a:pt x="477774" y="241364"/>
                    <a:pt x="489490" y="234601"/>
                    <a:pt x="501110" y="227457"/>
                  </a:cubicBezTo>
                  <a:cubicBezTo>
                    <a:pt x="512826" y="220218"/>
                    <a:pt x="524542" y="212503"/>
                    <a:pt x="536258" y="204597"/>
                  </a:cubicBezTo>
                  <a:cubicBezTo>
                    <a:pt x="548069" y="196596"/>
                    <a:pt x="559880" y="188214"/>
                    <a:pt x="571786" y="179737"/>
                  </a:cubicBezTo>
                  <a:cubicBezTo>
                    <a:pt x="583787" y="171164"/>
                    <a:pt x="595789" y="162401"/>
                    <a:pt x="607886" y="153543"/>
                  </a:cubicBezTo>
                  <a:cubicBezTo>
                    <a:pt x="619982" y="144685"/>
                    <a:pt x="632270" y="135731"/>
                    <a:pt x="644747" y="126778"/>
                  </a:cubicBezTo>
                  <a:cubicBezTo>
                    <a:pt x="657320" y="117729"/>
                    <a:pt x="670084" y="108776"/>
                    <a:pt x="683133" y="99917"/>
                  </a:cubicBezTo>
                  <a:cubicBezTo>
                    <a:pt x="696278" y="90964"/>
                    <a:pt x="709708" y="82201"/>
                    <a:pt x="723424" y="73628"/>
                  </a:cubicBezTo>
                  <a:cubicBezTo>
                    <a:pt x="737235" y="64960"/>
                    <a:pt x="751427" y="56674"/>
                    <a:pt x="765905" y="48768"/>
                  </a:cubicBezTo>
                  <a:cubicBezTo>
                    <a:pt x="774668" y="43910"/>
                    <a:pt x="783717" y="39338"/>
                    <a:pt x="792766" y="34862"/>
                  </a:cubicBezTo>
                  <a:cubicBezTo>
                    <a:pt x="801910" y="30385"/>
                    <a:pt x="811244" y="26003"/>
                    <a:pt x="820769" y="21908"/>
                  </a:cubicBezTo>
                  <a:cubicBezTo>
                    <a:pt x="830294" y="17812"/>
                    <a:pt x="840010" y="13907"/>
                    <a:pt x="849916" y="10192"/>
                  </a:cubicBezTo>
                  <a:cubicBezTo>
                    <a:pt x="859917" y="6477"/>
                    <a:pt x="870013" y="3048"/>
                    <a:pt x="880301" y="0"/>
                  </a:cubicBezTo>
                  <a:cubicBezTo>
                    <a:pt x="733330" y="44672"/>
                    <a:pt x="586454" y="89345"/>
                    <a:pt x="439579" y="133922"/>
                  </a:cubicBezTo>
                  <a:close/>
                </a:path>
              </a:pathLst>
            </a:custGeom>
            <a:solidFill>
              <a:srgbClr val="01BFAD"/>
            </a:solidFill>
            <a:ln w="9525" cap="flat">
              <a:noFill/>
              <a:prstDash val="solid"/>
              <a:miter/>
            </a:ln>
          </p:spPr>
          <p:txBody>
            <a:bodyPr rtlCol="0" anchor="ctr"/>
            <a:lstStyle/>
            <a:p>
              <a:endParaRPr lang="en-ID"/>
            </a:p>
          </p:txBody>
        </p:sp>
        <p:grpSp>
          <p:nvGrpSpPr>
            <p:cNvPr id="12" name="Graphic 5">
              <a:extLst>
                <a:ext uri="{FF2B5EF4-FFF2-40B4-BE49-F238E27FC236}">
                  <a16:creationId xmlns="" xmlns:a16="http://schemas.microsoft.com/office/drawing/2014/main" id="{B6E3260B-D6F8-4E31-8BF8-CA6036AAAEB5}"/>
                </a:ext>
              </a:extLst>
            </p:cNvPr>
            <p:cNvGrpSpPr/>
            <p:nvPr/>
          </p:nvGrpSpPr>
          <p:grpSpPr>
            <a:xfrm>
              <a:off x="5765482" y="2608421"/>
              <a:ext cx="2438400" cy="2505075"/>
              <a:chOff x="5765482" y="2608421"/>
              <a:chExt cx="2438400" cy="2505075"/>
            </a:xfrm>
            <a:solidFill>
              <a:schemeClr val="accent1"/>
            </a:solidFill>
          </p:grpSpPr>
          <p:sp>
            <p:nvSpPr>
              <p:cNvPr id="13" name="Freeform: Shape 12">
                <a:extLst>
                  <a:ext uri="{FF2B5EF4-FFF2-40B4-BE49-F238E27FC236}">
                    <a16:creationId xmlns="" xmlns:a16="http://schemas.microsoft.com/office/drawing/2014/main" id="{38AF80B6-BCC3-4BB2-9839-7BFC3A1382A2}"/>
                  </a:ext>
                </a:extLst>
              </p:cNvPr>
              <p:cNvSpPr/>
              <p:nvPr/>
            </p:nvSpPr>
            <p:spPr>
              <a:xfrm>
                <a:off x="5765482" y="2608421"/>
                <a:ext cx="2438400" cy="2505075"/>
              </a:xfrm>
              <a:custGeom>
                <a:avLst/>
                <a:gdLst>
                  <a:gd name="connsiteX0" fmla="*/ 2417540 w 2438400"/>
                  <a:gd name="connsiteY0" fmla="*/ 1966913 h 2505075"/>
                  <a:gd name="connsiteX1" fmla="*/ 2413635 w 2438400"/>
                  <a:gd name="connsiteY1" fmla="*/ 1964436 h 2505075"/>
                  <a:gd name="connsiteX2" fmla="*/ 2387632 w 2438400"/>
                  <a:gd name="connsiteY2" fmla="*/ 1947482 h 2505075"/>
                  <a:gd name="connsiteX3" fmla="*/ 2385060 w 2438400"/>
                  <a:gd name="connsiteY3" fmla="*/ 1945767 h 2505075"/>
                  <a:gd name="connsiteX4" fmla="*/ 2054352 w 2438400"/>
                  <a:gd name="connsiteY4" fmla="*/ 1689164 h 2505075"/>
                  <a:gd name="connsiteX5" fmla="*/ 2052923 w 2438400"/>
                  <a:gd name="connsiteY5" fmla="*/ 1687830 h 2505075"/>
                  <a:gd name="connsiteX6" fmla="*/ 2017585 w 2438400"/>
                  <a:gd name="connsiteY6" fmla="*/ 1653921 h 2505075"/>
                  <a:gd name="connsiteX7" fmla="*/ 2017204 w 2438400"/>
                  <a:gd name="connsiteY7" fmla="*/ 1653540 h 2505075"/>
                  <a:gd name="connsiteX8" fmla="*/ 1951006 w 2438400"/>
                  <a:gd name="connsiteY8" fmla="*/ 1585055 h 2505075"/>
                  <a:gd name="connsiteX9" fmla="*/ 1950625 w 2438400"/>
                  <a:gd name="connsiteY9" fmla="*/ 1584674 h 2505075"/>
                  <a:gd name="connsiteX10" fmla="*/ 1920526 w 2438400"/>
                  <a:gd name="connsiteY10" fmla="*/ 1551051 h 2505075"/>
                  <a:gd name="connsiteX11" fmla="*/ 1919764 w 2438400"/>
                  <a:gd name="connsiteY11" fmla="*/ 1550194 h 2505075"/>
                  <a:gd name="connsiteX12" fmla="*/ 1891475 w 2438400"/>
                  <a:gd name="connsiteY12" fmla="*/ 1516856 h 2505075"/>
                  <a:gd name="connsiteX13" fmla="*/ 1890808 w 2438400"/>
                  <a:gd name="connsiteY13" fmla="*/ 1516094 h 2505075"/>
                  <a:gd name="connsiteX14" fmla="*/ 1863661 w 2438400"/>
                  <a:gd name="connsiteY14" fmla="*/ 1482471 h 2505075"/>
                  <a:gd name="connsiteX15" fmla="*/ 1863471 w 2438400"/>
                  <a:gd name="connsiteY15" fmla="*/ 1482185 h 2505075"/>
                  <a:gd name="connsiteX16" fmla="*/ 1863471 w 2438400"/>
                  <a:gd name="connsiteY16" fmla="*/ 1482185 h 2505075"/>
                  <a:gd name="connsiteX17" fmla="*/ 1837849 w 2438400"/>
                  <a:gd name="connsiteY17" fmla="*/ 1448657 h 2505075"/>
                  <a:gd name="connsiteX18" fmla="*/ 1836896 w 2438400"/>
                  <a:gd name="connsiteY18" fmla="*/ 1447419 h 2505075"/>
                  <a:gd name="connsiteX19" fmla="*/ 1813274 w 2438400"/>
                  <a:gd name="connsiteY19" fmla="*/ 1415034 h 2505075"/>
                  <a:gd name="connsiteX20" fmla="*/ 1811845 w 2438400"/>
                  <a:gd name="connsiteY20" fmla="*/ 1413034 h 2505075"/>
                  <a:gd name="connsiteX21" fmla="*/ 1790319 w 2438400"/>
                  <a:gd name="connsiteY21" fmla="*/ 1381982 h 2505075"/>
                  <a:gd name="connsiteX22" fmla="*/ 1788795 w 2438400"/>
                  <a:gd name="connsiteY22" fmla="*/ 1379792 h 2505075"/>
                  <a:gd name="connsiteX23" fmla="*/ 1768126 w 2438400"/>
                  <a:gd name="connsiteY23" fmla="*/ 1348454 h 2505075"/>
                  <a:gd name="connsiteX24" fmla="*/ 1767173 w 2438400"/>
                  <a:gd name="connsiteY24" fmla="*/ 1347026 h 2505075"/>
                  <a:gd name="connsiteX25" fmla="*/ 1747361 w 2438400"/>
                  <a:gd name="connsiteY25" fmla="*/ 1315498 h 2505075"/>
                  <a:gd name="connsiteX26" fmla="*/ 1746028 w 2438400"/>
                  <a:gd name="connsiteY26" fmla="*/ 1313307 h 2505075"/>
                  <a:gd name="connsiteX27" fmla="*/ 1726692 w 2438400"/>
                  <a:gd name="connsiteY27" fmla="*/ 1281113 h 2505075"/>
                  <a:gd name="connsiteX28" fmla="*/ 1726502 w 2438400"/>
                  <a:gd name="connsiteY28" fmla="*/ 1280827 h 2505075"/>
                  <a:gd name="connsiteX29" fmla="*/ 1707547 w 2438400"/>
                  <a:gd name="connsiteY29" fmla="*/ 1247870 h 2505075"/>
                  <a:gd name="connsiteX30" fmla="*/ 1707356 w 2438400"/>
                  <a:gd name="connsiteY30" fmla="*/ 1247489 h 2505075"/>
                  <a:gd name="connsiteX31" fmla="*/ 1690211 w 2438400"/>
                  <a:gd name="connsiteY31" fmla="*/ 1216438 h 2505075"/>
                  <a:gd name="connsiteX32" fmla="*/ 1688116 w 2438400"/>
                  <a:gd name="connsiteY32" fmla="*/ 1212628 h 2505075"/>
                  <a:gd name="connsiteX33" fmla="*/ 1672400 w 2438400"/>
                  <a:gd name="connsiteY33" fmla="*/ 1182910 h 2505075"/>
                  <a:gd name="connsiteX34" fmla="*/ 1670780 w 2438400"/>
                  <a:gd name="connsiteY34" fmla="*/ 1179862 h 2505075"/>
                  <a:gd name="connsiteX35" fmla="*/ 1656588 w 2438400"/>
                  <a:gd name="connsiteY35" fmla="*/ 1152144 h 2505075"/>
                  <a:gd name="connsiteX36" fmla="*/ 1650873 w 2438400"/>
                  <a:gd name="connsiteY36" fmla="*/ 1140619 h 2505075"/>
                  <a:gd name="connsiteX37" fmla="*/ 1640777 w 2438400"/>
                  <a:gd name="connsiteY37" fmla="*/ 1120235 h 2505075"/>
                  <a:gd name="connsiteX38" fmla="*/ 1635633 w 2438400"/>
                  <a:gd name="connsiteY38" fmla="*/ 1109567 h 2505075"/>
                  <a:gd name="connsiteX39" fmla="*/ 1625536 w 2438400"/>
                  <a:gd name="connsiteY39" fmla="*/ 1088422 h 2505075"/>
                  <a:gd name="connsiteX40" fmla="*/ 1620965 w 2438400"/>
                  <a:gd name="connsiteY40" fmla="*/ 1078706 h 2505075"/>
                  <a:gd name="connsiteX41" fmla="*/ 1610392 w 2438400"/>
                  <a:gd name="connsiteY41" fmla="*/ 1055942 h 2505075"/>
                  <a:gd name="connsiteX42" fmla="*/ 1606486 w 2438400"/>
                  <a:gd name="connsiteY42" fmla="*/ 1047560 h 2505075"/>
                  <a:gd name="connsiteX43" fmla="*/ 1600486 w 2438400"/>
                  <a:gd name="connsiteY43" fmla="*/ 1034224 h 2505075"/>
                  <a:gd name="connsiteX44" fmla="*/ 1589056 w 2438400"/>
                  <a:gd name="connsiteY44" fmla="*/ 1009078 h 2505075"/>
                  <a:gd name="connsiteX45" fmla="*/ 1583341 w 2438400"/>
                  <a:gd name="connsiteY45" fmla="*/ 996315 h 2505075"/>
                  <a:gd name="connsiteX46" fmla="*/ 1573435 w 2438400"/>
                  <a:gd name="connsiteY46" fmla="*/ 973931 h 2505075"/>
                  <a:gd name="connsiteX47" fmla="*/ 1565910 w 2438400"/>
                  <a:gd name="connsiteY47" fmla="*/ 956882 h 2505075"/>
                  <a:gd name="connsiteX48" fmla="*/ 1557147 w 2438400"/>
                  <a:gd name="connsiteY48" fmla="*/ 936689 h 2505075"/>
                  <a:gd name="connsiteX49" fmla="*/ 1550575 w 2438400"/>
                  <a:gd name="connsiteY49" fmla="*/ 921639 h 2505075"/>
                  <a:gd name="connsiteX50" fmla="*/ 1535811 w 2438400"/>
                  <a:gd name="connsiteY50" fmla="*/ 887730 h 2505075"/>
                  <a:gd name="connsiteX51" fmla="*/ 1518952 w 2438400"/>
                  <a:gd name="connsiteY51" fmla="*/ 848773 h 2505075"/>
                  <a:gd name="connsiteX52" fmla="*/ 1511808 w 2438400"/>
                  <a:gd name="connsiteY52" fmla="*/ 832390 h 2505075"/>
                  <a:gd name="connsiteX53" fmla="*/ 1506379 w 2438400"/>
                  <a:gd name="connsiteY53" fmla="*/ 820007 h 2505075"/>
                  <a:gd name="connsiteX54" fmla="*/ 1501997 w 2438400"/>
                  <a:gd name="connsiteY54" fmla="*/ 809911 h 2505075"/>
                  <a:gd name="connsiteX55" fmla="*/ 1484852 w 2438400"/>
                  <a:gd name="connsiteY55" fmla="*/ 771144 h 2505075"/>
                  <a:gd name="connsiteX56" fmla="*/ 1482090 w 2438400"/>
                  <a:gd name="connsiteY56" fmla="*/ 765048 h 2505075"/>
                  <a:gd name="connsiteX57" fmla="*/ 1476375 w 2438400"/>
                  <a:gd name="connsiteY57" fmla="*/ 752475 h 2505075"/>
                  <a:gd name="connsiteX58" fmla="*/ 1467326 w 2438400"/>
                  <a:gd name="connsiteY58" fmla="*/ 732568 h 2505075"/>
                  <a:gd name="connsiteX59" fmla="*/ 1467326 w 2438400"/>
                  <a:gd name="connsiteY59" fmla="*/ 732568 h 2505075"/>
                  <a:gd name="connsiteX60" fmla="*/ 1454753 w 2438400"/>
                  <a:gd name="connsiteY60" fmla="*/ 705422 h 2505075"/>
                  <a:gd name="connsiteX61" fmla="*/ 1451896 w 2438400"/>
                  <a:gd name="connsiteY61" fmla="*/ 699421 h 2505075"/>
                  <a:gd name="connsiteX62" fmla="*/ 1448371 w 2438400"/>
                  <a:gd name="connsiteY62" fmla="*/ 692086 h 2505075"/>
                  <a:gd name="connsiteX63" fmla="*/ 1441894 w 2438400"/>
                  <a:gd name="connsiteY63" fmla="*/ 678466 h 2505075"/>
                  <a:gd name="connsiteX64" fmla="*/ 1428845 w 2438400"/>
                  <a:gd name="connsiteY64" fmla="*/ 651605 h 2505075"/>
                  <a:gd name="connsiteX65" fmla="*/ 1420844 w 2438400"/>
                  <a:gd name="connsiteY65" fmla="*/ 635603 h 2505075"/>
                  <a:gd name="connsiteX66" fmla="*/ 1419416 w 2438400"/>
                  <a:gd name="connsiteY66" fmla="*/ 632651 h 2505075"/>
                  <a:gd name="connsiteX67" fmla="*/ 1417892 w 2438400"/>
                  <a:gd name="connsiteY67" fmla="*/ 629698 h 2505075"/>
                  <a:gd name="connsiteX68" fmla="*/ 1415510 w 2438400"/>
                  <a:gd name="connsiteY68" fmla="*/ 625031 h 2505075"/>
                  <a:gd name="connsiteX69" fmla="*/ 1415510 w 2438400"/>
                  <a:gd name="connsiteY69" fmla="*/ 625031 h 2505075"/>
                  <a:gd name="connsiteX70" fmla="*/ 1415510 w 2438400"/>
                  <a:gd name="connsiteY70" fmla="*/ 625031 h 2505075"/>
                  <a:gd name="connsiteX71" fmla="*/ 1415510 w 2438400"/>
                  <a:gd name="connsiteY71" fmla="*/ 625031 h 2505075"/>
                  <a:gd name="connsiteX72" fmla="*/ 1407509 w 2438400"/>
                  <a:gd name="connsiteY72" fmla="*/ 609314 h 2505075"/>
                  <a:gd name="connsiteX73" fmla="*/ 1404652 w 2438400"/>
                  <a:gd name="connsiteY73" fmla="*/ 603885 h 2505075"/>
                  <a:gd name="connsiteX74" fmla="*/ 1402270 w 2438400"/>
                  <a:gd name="connsiteY74" fmla="*/ 599408 h 2505075"/>
                  <a:gd name="connsiteX75" fmla="*/ 1399318 w 2438400"/>
                  <a:gd name="connsiteY75" fmla="*/ 593693 h 2505075"/>
                  <a:gd name="connsiteX76" fmla="*/ 1391031 w 2438400"/>
                  <a:gd name="connsiteY76" fmla="*/ 578168 h 2505075"/>
                  <a:gd name="connsiteX77" fmla="*/ 1388364 w 2438400"/>
                  <a:gd name="connsiteY77" fmla="*/ 573310 h 2505075"/>
                  <a:gd name="connsiteX78" fmla="*/ 1386173 w 2438400"/>
                  <a:gd name="connsiteY78" fmla="*/ 569214 h 2505075"/>
                  <a:gd name="connsiteX79" fmla="*/ 1382649 w 2438400"/>
                  <a:gd name="connsiteY79" fmla="*/ 562737 h 2505075"/>
                  <a:gd name="connsiteX80" fmla="*/ 1375886 w 2438400"/>
                  <a:gd name="connsiteY80" fmla="*/ 550640 h 2505075"/>
                  <a:gd name="connsiteX81" fmla="*/ 1371124 w 2438400"/>
                  <a:gd name="connsiteY81" fmla="*/ 542163 h 2505075"/>
                  <a:gd name="connsiteX82" fmla="*/ 1370076 w 2438400"/>
                  <a:gd name="connsiteY82" fmla="*/ 540353 h 2505075"/>
                  <a:gd name="connsiteX83" fmla="*/ 1369028 w 2438400"/>
                  <a:gd name="connsiteY83" fmla="*/ 538544 h 2505075"/>
                  <a:gd name="connsiteX84" fmla="*/ 1362170 w 2438400"/>
                  <a:gd name="connsiteY84" fmla="*/ 526542 h 2505075"/>
                  <a:gd name="connsiteX85" fmla="*/ 1355217 w 2438400"/>
                  <a:gd name="connsiteY85" fmla="*/ 514636 h 2505075"/>
                  <a:gd name="connsiteX86" fmla="*/ 1353502 w 2438400"/>
                  <a:gd name="connsiteY86" fmla="*/ 511778 h 2505075"/>
                  <a:gd name="connsiteX87" fmla="*/ 1352550 w 2438400"/>
                  <a:gd name="connsiteY87" fmla="*/ 510064 h 2505075"/>
                  <a:gd name="connsiteX88" fmla="*/ 1349121 w 2438400"/>
                  <a:gd name="connsiteY88" fmla="*/ 504253 h 2505075"/>
                  <a:gd name="connsiteX89" fmla="*/ 1342930 w 2438400"/>
                  <a:gd name="connsiteY89" fmla="*/ 494062 h 2505075"/>
                  <a:gd name="connsiteX90" fmla="*/ 1336643 w 2438400"/>
                  <a:gd name="connsiteY90" fmla="*/ 483870 h 2505075"/>
                  <a:gd name="connsiteX91" fmla="*/ 1335595 w 2438400"/>
                  <a:gd name="connsiteY91" fmla="*/ 482251 h 2505075"/>
                  <a:gd name="connsiteX92" fmla="*/ 1334357 w 2438400"/>
                  <a:gd name="connsiteY92" fmla="*/ 480346 h 2505075"/>
                  <a:gd name="connsiteX93" fmla="*/ 1330261 w 2438400"/>
                  <a:gd name="connsiteY93" fmla="*/ 473773 h 2505075"/>
                  <a:gd name="connsiteX94" fmla="*/ 1324261 w 2438400"/>
                  <a:gd name="connsiteY94" fmla="*/ 464439 h 2505075"/>
                  <a:gd name="connsiteX95" fmla="*/ 1318260 w 2438400"/>
                  <a:gd name="connsiteY95" fmla="*/ 455105 h 2505075"/>
                  <a:gd name="connsiteX96" fmla="*/ 1316545 w 2438400"/>
                  <a:gd name="connsiteY96" fmla="*/ 452533 h 2505075"/>
                  <a:gd name="connsiteX97" fmla="*/ 1316165 w 2438400"/>
                  <a:gd name="connsiteY97" fmla="*/ 451961 h 2505075"/>
                  <a:gd name="connsiteX98" fmla="*/ 1312164 w 2438400"/>
                  <a:gd name="connsiteY98" fmla="*/ 445865 h 2505075"/>
                  <a:gd name="connsiteX99" fmla="*/ 1305973 w 2438400"/>
                  <a:gd name="connsiteY99" fmla="*/ 436626 h 2505075"/>
                  <a:gd name="connsiteX100" fmla="*/ 1299877 w 2438400"/>
                  <a:gd name="connsiteY100" fmla="*/ 427768 h 2505075"/>
                  <a:gd name="connsiteX101" fmla="*/ 1297305 w 2438400"/>
                  <a:gd name="connsiteY101" fmla="*/ 424053 h 2505075"/>
                  <a:gd name="connsiteX102" fmla="*/ 1296638 w 2438400"/>
                  <a:gd name="connsiteY102" fmla="*/ 423101 h 2505075"/>
                  <a:gd name="connsiteX103" fmla="*/ 1293685 w 2438400"/>
                  <a:gd name="connsiteY103" fmla="*/ 418814 h 2505075"/>
                  <a:gd name="connsiteX104" fmla="*/ 1287494 w 2438400"/>
                  <a:gd name="connsiteY104" fmla="*/ 410051 h 2505075"/>
                  <a:gd name="connsiteX105" fmla="*/ 1281208 w 2438400"/>
                  <a:gd name="connsiteY105" fmla="*/ 401288 h 2505075"/>
                  <a:gd name="connsiteX106" fmla="*/ 1277112 w 2438400"/>
                  <a:gd name="connsiteY106" fmla="*/ 395669 h 2505075"/>
                  <a:gd name="connsiteX107" fmla="*/ 1276826 w 2438400"/>
                  <a:gd name="connsiteY107" fmla="*/ 395192 h 2505075"/>
                  <a:gd name="connsiteX108" fmla="*/ 1276541 w 2438400"/>
                  <a:gd name="connsiteY108" fmla="*/ 394811 h 2505075"/>
                  <a:gd name="connsiteX109" fmla="*/ 1274826 w 2438400"/>
                  <a:gd name="connsiteY109" fmla="*/ 392430 h 2505075"/>
                  <a:gd name="connsiteX110" fmla="*/ 1268349 w 2438400"/>
                  <a:gd name="connsiteY110" fmla="*/ 383762 h 2505075"/>
                  <a:gd name="connsiteX111" fmla="*/ 1261872 w 2438400"/>
                  <a:gd name="connsiteY111" fmla="*/ 375190 h 2505075"/>
                  <a:gd name="connsiteX112" fmla="*/ 1256443 w 2438400"/>
                  <a:gd name="connsiteY112" fmla="*/ 368236 h 2505075"/>
                  <a:gd name="connsiteX113" fmla="*/ 1256062 w 2438400"/>
                  <a:gd name="connsiteY113" fmla="*/ 367665 h 2505075"/>
                  <a:gd name="connsiteX114" fmla="*/ 1255300 w 2438400"/>
                  <a:gd name="connsiteY114" fmla="*/ 366617 h 2505075"/>
                  <a:gd name="connsiteX115" fmla="*/ 1248632 w 2438400"/>
                  <a:gd name="connsiteY115" fmla="*/ 358140 h 2505075"/>
                  <a:gd name="connsiteX116" fmla="*/ 1241869 w 2438400"/>
                  <a:gd name="connsiteY116" fmla="*/ 349758 h 2505075"/>
                  <a:gd name="connsiteX117" fmla="*/ 1235488 w 2438400"/>
                  <a:gd name="connsiteY117" fmla="*/ 342043 h 2505075"/>
                  <a:gd name="connsiteX118" fmla="*/ 1234250 w 2438400"/>
                  <a:gd name="connsiteY118" fmla="*/ 340519 h 2505075"/>
                  <a:gd name="connsiteX119" fmla="*/ 1228058 w 2438400"/>
                  <a:gd name="connsiteY119" fmla="*/ 333089 h 2505075"/>
                  <a:gd name="connsiteX120" fmla="*/ 1221105 w 2438400"/>
                  <a:gd name="connsiteY120" fmla="*/ 324898 h 2505075"/>
                  <a:gd name="connsiteX121" fmla="*/ 1214057 w 2438400"/>
                  <a:gd name="connsiteY121" fmla="*/ 316802 h 2505075"/>
                  <a:gd name="connsiteX122" fmla="*/ 1213104 w 2438400"/>
                  <a:gd name="connsiteY122" fmla="*/ 315754 h 2505075"/>
                  <a:gd name="connsiteX123" fmla="*/ 1212247 w 2438400"/>
                  <a:gd name="connsiteY123" fmla="*/ 314706 h 2505075"/>
                  <a:gd name="connsiteX124" fmla="*/ 1207008 w 2438400"/>
                  <a:gd name="connsiteY124" fmla="*/ 308800 h 2505075"/>
                  <a:gd name="connsiteX125" fmla="*/ 1199769 w 2438400"/>
                  <a:gd name="connsiteY125" fmla="*/ 300800 h 2505075"/>
                  <a:gd name="connsiteX126" fmla="*/ 1192625 w 2438400"/>
                  <a:gd name="connsiteY126" fmla="*/ 292989 h 2505075"/>
                  <a:gd name="connsiteX127" fmla="*/ 1190435 w 2438400"/>
                  <a:gd name="connsiteY127" fmla="*/ 290608 h 2505075"/>
                  <a:gd name="connsiteX128" fmla="*/ 1189006 w 2438400"/>
                  <a:gd name="connsiteY128" fmla="*/ 289084 h 2505075"/>
                  <a:gd name="connsiteX129" fmla="*/ 1185482 w 2438400"/>
                  <a:gd name="connsiteY129" fmla="*/ 285274 h 2505075"/>
                  <a:gd name="connsiteX130" fmla="*/ 1178147 w 2438400"/>
                  <a:gd name="connsiteY130" fmla="*/ 277654 h 2505075"/>
                  <a:gd name="connsiteX131" fmla="*/ 1170813 w 2438400"/>
                  <a:gd name="connsiteY131" fmla="*/ 270129 h 2505075"/>
                  <a:gd name="connsiteX132" fmla="*/ 1166527 w 2438400"/>
                  <a:gd name="connsiteY132" fmla="*/ 265843 h 2505075"/>
                  <a:gd name="connsiteX133" fmla="*/ 1165384 w 2438400"/>
                  <a:gd name="connsiteY133" fmla="*/ 264700 h 2505075"/>
                  <a:gd name="connsiteX134" fmla="*/ 1163860 w 2438400"/>
                  <a:gd name="connsiteY134" fmla="*/ 263176 h 2505075"/>
                  <a:gd name="connsiteX135" fmla="*/ 1156811 w 2438400"/>
                  <a:gd name="connsiteY135" fmla="*/ 256223 h 2505075"/>
                  <a:gd name="connsiteX136" fmla="*/ 1149668 w 2438400"/>
                  <a:gd name="connsiteY136" fmla="*/ 249365 h 2505075"/>
                  <a:gd name="connsiteX137" fmla="*/ 1142428 w 2438400"/>
                  <a:gd name="connsiteY137" fmla="*/ 242602 h 2505075"/>
                  <a:gd name="connsiteX138" fmla="*/ 1141381 w 2438400"/>
                  <a:gd name="connsiteY138" fmla="*/ 241649 h 2505075"/>
                  <a:gd name="connsiteX139" fmla="*/ 1140524 w 2438400"/>
                  <a:gd name="connsiteY139" fmla="*/ 240887 h 2505075"/>
                  <a:gd name="connsiteX140" fmla="*/ 1135570 w 2438400"/>
                  <a:gd name="connsiteY140" fmla="*/ 236315 h 2505075"/>
                  <a:gd name="connsiteX141" fmla="*/ 1128617 w 2438400"/>
                  <a:gd name="connsiteY141" fmla="*/ 229934 h 2505075"/>
                  <a:gd name="connsiteX142" fmla="*/ 1121569 w 2438400"/>
                  <a:gd name="connsiteY142" fmla="*/ 223647 h 2505075"/>
                  <a:gd name="connsiteX143" fmla="*/ 1115282 w 2438400"/>
                  <a:gd name="connsiteY143" fmla="*/ 218123 h 2505075"/>
                  <a:gd name="connsiteX144" fmla="*/ 1115187 w 2438400"/>
                  <a:gd name="connsiteY144" fmla="*/ 218027 h 2505075"/>
                  <a:gd name="connsiteX145" fmla="*/ 1114520 w 2438400"/>
                  <a:gd name="connsiteY145" fmla="*/ 217456 h 2505075"/>
                  <a:gd name="connsiteX146" fmla="*/ 1107662 w 2438400"/>
                  <a:gd name="connsiteY146" fmla="*/ 211550 h 2505075"/>
                  <a:gd name="connsiteX147" fmla="*/ 1100709 w 2438400"/>
                  <a:gd name="connsiteY147" fmla="*/ 205740 h 2505075"/>
                  <a:gd name="connsiteX148" fmla="*/ 1093660 w 2438400"/>
                  <a:gd name="connsiteY148" fmla="*/ 199930 h 2505075"/>
                  <a:gd name="connsiteX149" fmla="*/ 1086612 w 2438400"/>
                  <a:gd name="connsiteY149" fmla="*/ 194215 h 2505075"/>
                  <a:gd name="connsiteX150" fmla="*/ 1079944 w 2438400"/>
                  <a:gd name="connsiteY150" fmla="*/ 188976 h 2505075"/>
                  <a:gd name="connsiteX151" fmla="*/ 1073182 w 2438400"/>
                  <a:gd name="connsiteY151" fmla="*/ 183737 h 2505075"/>
                  <a:gd name="connsiteX152" fmla="*/ 1066419 w 2438400"/>
                  <a:gd name="connsiteY152" fmla="*/ 178594 h 2505075"/>
                  <a:gd name="connsiteX153" fmla="*/ 1059561 w 2438400"/>
                  <a:gd name="connsiteY153" fmla="*/ 173450 h 2505075"/>
                  <a:gd name="connsiteX154" fmla="*/ 1052798 w 2438400"/>
                  <a:gd name="connsiteY154" fmla="*/ 168497 h 2505075"/>
                  <a:gd name="connsiteX155" fmla="*/ 1046035 w 2438400"/>
                  <a:gd name="connsiteY155" fmla="*/ 163544 h 2505075"/>
                  <a:gd name="connsiteX156" fmla="*/ 1039177 w 2438400"/>
                  <a:gd name="connsiteY156" fmla="*/ 158687 h 2505075"/>
                  <a:gd name="connsiteX157" fmla="*/ 1033748 w 2438400"/>
                  <a:gd name="connsiteY157" fmla="*/ 154877 h 2505075"/>
                  <a:gd name="connsiteX158" fmla="*/ 1032891 w 2438400"/>
                  <a:gd name="connsiteY158" fmla="*/ 154305 h 2505075"/>
                  <a:gd name="connsiteX159" fmla="*/ 1032319 w 2438400"/>
                  <a:gd name="connsiteY159" fmla="*/ 153924 h 2505075"/>
                  <a:gd name="connsiteX160" fmla="*/ 1025557 w 2438400"/>
                  <a:gd name="connsiteY160" fmla="*/ 149257 h 2505075"/>
                  <a:gd name="connsiteX161" fmla="*/ 1018699 w 2438400"/>
                  <a:gd name="connsiteY161" fmla="*/ 144685 h 2505075"/>
                  <a:gd name="connsiteX162" fmla="*/ 1011841 w 2438400"/>
                  <a:gd name="connsiteY162" fmla="*/ 140208 h 2505075"/>
                  <a:gd name="connsiteX163" fmla="*/ 1004887 w 2438400"/>
                  <a:gd name="connsiteY163" fmla="*/ 135731 h 2505075"/>
                  <a:gd name="connsiteX164" fmla="*/ 1004887 w 2438400"/>
                  <a:gd name="connsiteY164" fmla="*/ 135731 h 2505075"/>
                  <a:gd name="connsiteX165" fmla="*/ 1003459 w 2438400"/>
                  <a:gd name="connsiteY165" fmla="*/ 134874 h 2505075"/>
                  <a:gd name="connsiteX166" fmla="*/ 997934 w 2438400"/>
                  <a:gd name="connsiteY166" fmla="*/ 131350 h 2505075"/>
                  <a:gd name="connsiteX167" fmla="*/ 990981 w 2438400"/>
                  <a:gd name="connsiteY167" fmla="*/ 126968 h 2505075"/>
                  <a:gd name="connsiteX168" fmla="*/ 983933 w 2438400"/>
                  <a:gd name="connsiteY168" fmla="*/ 122682 h 2505075"/>
                  <a:gd name="connsiteX169" fmla="*/ 976789 w 2438400"/>
                  <a:gd name="connsiteY169" fmla="*/ 118491 h 2505075"/>
                  <a:gd name="connsiteX170" fmla="*/ 974979 w 2438400"/>
                  <a:gd name="connsiteY170" fmla="*/ 117443 h 2505075"/>
                  <a:gd name="connsiteX171" fmla="*/ 973360 w 2438400"/>
                  <a:gd name="connsiteY171" fmla="*/ 116491 h 2505075"/>
                  <a:gd name="connsiteX172" fmla="*/ 969645 w 2438400"/>
                  <a:gd name="connsiteY172" fmla="*/ 114300 h 2505075"/>
                  <a:gd name="connsiteX173" fmla="*/ 962501 w 2438400"/>
                  <a:gd name="connsiteY173" fmla="*/ 110204 h 2505075"/>
                  <a:gd name="connsiteX174" fmla="*/ 955262 w 2438400"/>
                  <a:gd name="connsiteY174" fmla="*/ 106204 h 2505075"/>
                  <a:gd name="connsiteX175" fmla="*/ 948023 w 2438400"/>
                  <a:gd name="connsiteY175" fmla="*/ 102203 h 2505075"/>
                  <a:gd name="connsiteX176" fmla="*/ 944118 w 2438400"/>
                  <a:gd name="connsiteY176" fmla="*/ 100108 h 2505075"/>
                  <a:gd name="connsiteX177" fmla="*/ 942594 w 2438400"/>
                  <a:gd name="connsiteY177" fmla="*/ 99250 h 2505075"/>
                  <a:gd name="connsiteX178" fmla="*/ 940594 w 2438400"/>
                  <a:gd name="connsiteY178" fmla="*/ 98108 h 2505075"/>
                  <a:gd name="connsiteX179" fmla="*/ 933069 w 2438400"/>
                  <a:gd name="connsiteY179" fmla="*/ 94202 h 2505075"/>
                  <a:gd name="connsiteX180" fmla="*/ 925449 w 2438400"/>
                  <a:gd name="connsiteY180" fmla="*/ 90297 h 2505075"/>
                  <a:gd name="connsiteX181" fmla="*/ 917829 w 2438400"/>
                  <a:gd name="connsiteY181" fmla="*/ 86487 h 2505075"/>
                  <a:gd name="connsiteX182" fmla="*/ 912019 w 2438400"/>
                  <a:gd name="connsiteY182" fmla="*/ 83629 h 2505075"/>
                  <a:gd name="connsiteX183" fmla="*/ 910590 w 2438400"/>
                  <a:gd name="connsiteY183" fmla="*/ 82963 h 2505075"/>
                  <a:gd name="connsiteX184" fmla="*/ 910018 w 2438400"/>
                  <a:gd name="connsiteY184" fmla="*/ 82677 h 2505075"/>
                  <a:gd name="connsiteX185" fmla="*/ 902113 w 2438400"/>
                  <a:gd name="connsiteY185" fmla="*/ 78867 h 2505075"/>
                  <a:gd name="connsiteX186" fmla="*/ 894207 w 2438400"/>
                  <a:gd name="connsiteY186" fmla="*/ 75152 h 2505075"/>
                  <a:gd name="connsiteX187" fmla="*/ 886206 w 2438400"/>
                  <a:gd name="connsiteY187" fmla="*/ 71533 h 2505075"/>
                  <a:gd name="connsiteX188" fmla="*/ 878205 w 2438400"/>
                  <a:gd name="connsiteY188" fmla="*/ 67913 h 2505075"/>
                  <a:gd name="connsiteX189" fmla="*/ 878015 w 2438400"/>
                  <a:gd name="connsiteY189" fmla="*/ 67818 h 2505075"/>
                  <a:gd name="connsiteX190" fmla="*/ 877919 w 2438400"/>
                  <a:gd name="connsiteY190" fmla="*/ 67818 h 2505075"/>
                  <a:gd name="connsiteX191" fmla="*/ 869537 w 2438400"/>
                  <a:gd name="connsiteY191" fmla="*/ 64198 h 2505075"/>
                  <a:gd name="connsiteX192" fmla="*/ 861155 w 2438400"/>
                  <a:gd name="connsiteY192" fmla="*/ 60674 h 2505075"/>
                  <a:gd name="connsiteX193" fmla="*/ 852678 w 2438400"/>
                  <a:gd name="connsiteY193" fmla="*/ 57150 h 2505075"/>
                  <a:gd name="connsiteX194" fmla="*/ 850487 w 2438400"/>
                  <a:gd name="connsiteY194" fmla="*/ 56293 h 2505075"/>
                  <a:gd name="connsiteX195" fmla="*/ 848296 w 2438400"/>
                  <a:gd name="connsiteY195" fmla="*/ 55435 h 2505075"/>
                  <a:gd name="connsiteX196" fmla="*/ 846106 w 2438400"/>
                  <a:gd name="connsiteY196" fmla="*/ 54578 h 2505075"/>
                  <a:gd name="connsiteX197" fmla="*/ 843915 w 2438400"/>
                  <a:gd name="connsiteY197" fmla="*/ 53721 h 2505075"/>
                  <a:gd name="connsiteX198" fmla="*/ 837438 w 2438400"/>
                  <a:gd name="connsiteY198" fmla="*/ 51149 h 2505075"/>
                  <a:gd name="connsiteX199" fmla="*/ 830961 w 2438400"/>
                  <a:gd name="connsiteY199" fmla="*/ 48673 h 2505075"/>
                  <a:gd name="connsiteX200" fmla="*/ 824579 w 2438400"/>
                  <a:gd name="connsiteY200" fmla="*/ 46292 h 2505075"/>
                  <a:gd name="connsiteX201" fmla="*/ 818198 w 2438400"/>
                  <a:gd name="connsiteY201" fmla="*/ 43910 h 2505075"/>
                  <a:gd name="connsiteX202" fmla="*/ 812959 w 2438400"/>
                  <a:gd name="connsiteY202" fmla="*/ 42005 h 2505075"/>
                  <a:gd name="connsiteX203" fmla="*/ 811625 w 2438400"/>
                  <a:gd name="connsiteY203" fmla="*/ 41529 h 2505075"/>
                  <a:gd name="connsiteX204" fmla="*/ 809625 w 2438400"/>
                  <a:gd name="connsiteY204" fmla="*/ 40862 h 2505075"/>
                  <a:gd name="connsiteX205" fmla="*/ 801148 w 2438400"/>
                  <a:gd name="connsiteY205" fmla="*/ 37910 h 2505075"/>
                  <a:gd name="connsiteX206" fmla="*/ 792670 w 2438400"/>
                  <a:gd name="connsiteY206" fmla="*/ 35052 h 2505075"/>
                  <a:gd name="connsiteX207" fmla="*/ 784384 w 2438400"/>
                  <a:gd name="connsiteY207" fmla="*/ 32385 h 2505075"/>
                  <a:gd name="connsiteX208" fmla="*/ 781907 w 2438400"/>
                  <a:gd name="connsiteY208" fmla="*/ 31623 h 2505075"/>
                  <a:gd name="connsiteX209" fmla="*/ 780955 w 2438400"/>
                  <a:gd name="connsiteY209" fmla="*/ 31337 h 2505075"/>
                  <a:gd name="connsiteX210" fmla="*/ 776002 w 2438400"/>
                  <a:gd name="connsiteY210" fmla="*/ 29813 h 2505075"/>
                  <a:gd name="connsiteX211" fmla="*/ 767620 w 2438400"/>
                  <a:gd name="connsiteY211" fmla="*/ 27337 h 2505075"/>
                  <a:gd name="connsiteX212" fmla="*/ 759428 w 2438400"/>
                  <a:gd name="connsiteY212" fmla="*/ 24956 h 2505075"/>
                  <a:gd name="connsiteX213" fmla="*/ 751618 w 2438400"/>
                  <a:gd name="connsiteY213" fmla="*/ 22765 h 2505075"/>
                  <a:gd name="connsiteX214" fmla="*/ 751427 w 2438400"/>
                  <a:gd name="connsiteY214" fmla="*/ 22670 h 2505075"/>
                  <a:gd name="connsiteX215" fmla="*/ 751237 w 2438400"/>
                  <a:gd name="connsiteY215" fmla="*/ 22670 h 2505075"/>
                  <a:gd name="connsiteX216" fmla="*/ 742950 w 2438400"/>
                  <a:gd name="connsiteY216" fmla="*/ 20479 h 2505075"/>
                  <a:gd name="connsiteX217" fmla="*/ 734663 w 2438400"/>
                  <a:gd name="connsiteY217" fmla="*/ 18383 h 2505075"/>
                  <a:gd name="connsiteX218" fmla="*/ 726472 w 2438400"/>
                  <a:gd name="connsiteY218" fmla="*/ 16383 h 2505075"/>
                  <a:gd name="connsiteX219" fmla="*/ 722948 w 2438400"/>
                  <a:gd name="connsiteY219" fmla="*/ 15621 h 2505075"/>
                  <a:gd name="connsiteX220" fmla="*/ 722471 w 2438400"/>
                  <a:gd name="connsiteY220" fmla="*/ 15526 h 2505075"/>
                  <a:gd name="connsiteX221" fmla="*/ 721995 w 2438400"/>
                  <a:gd name="connsiteY221" fmla="*/ 15431 h 2505075"/>
                  <a:gd name="connsiteX222" fmla="*/ 718471 w 2438400"/>
                  <a:gd name="connsiteY222" fmla="*/ 14669 h 2505075"/>
                  <a:gd name="connsiteX223" fmla="*/ 710089 w 2438400"/>
                  <a:gd name="connsiteY223" fmla="*/ 12859 h 2505075"/>
                  <a:gd name="connsiteX224" fmla="*/ 701707 w 2438400"/>
                  <a:gd name="connsiteY224" fmla="*/ 11144 h 2505075"/>
                  <a:gd name="connsiteX225" fmla="*/ 694944 w 2438400"/>
                  <a:gd name="connsiteY225" fmla="*/ 9906 h 2505075"/>
                  <a:gd name="connsiteX226" fmla="*/ 694753 w 2438400"/>
                  <a:gd name="connsiteY226" fmla="*/ 9906 h 2505075"/>
                  <a:gd name="connsiteX227" fmla="*/ 693420 w 2438400"/>
                  <a:gd name="connsiteY227" fmla="*/ 9620 h 2505075"/>
                  <a:gd name="connsiteX228" fmla="*/ 685228 w 2438400"/>
                  <a:gd name="connsiteY228" fmla="*/ 8192 h 2505075"/>
                  <a:gd name="connsiteX229" fmla="*/ 676466 w 2438400"/>
                  <a:gd name="connsiteY229" fmla="*/ 6763 h 2505075"/>
                  <a:gd name="connsiteX230" fmla="*/ 667893 w 2438400"/>
                  <a:gd name="connsiteY230" fmla="*/ 5525 h 2505075"/>
                  <a:gd name="connsiteX231" fmla="*/ 659320 w 2438400"/>
                  <a:gd name="connsiteY231" fmla="*/ 4381 h 2505075"/>
                  <a:gd name="connsiteX232" fmla="*/ 650938 w 2438400"/>
                  <a:gd name="connsiteY232" fmla="*/ 3429 h 2505075"/>
                  <a:gd name="connsiteX233" fmla="*/ 641890 w 2438400"/>
                  <a:gd name="connsiteY233" fmla="*/ 2477 h 2505075"/>
                  <a:gd name="connsiteX234" fmla="*/ 641794 w 2438400"/>
                  <a:gd name="connsiteY234" fmla="*/ 2477 h 2505075"/>
                  <a:gd name="connsiteX235" fmla="*/ 641604 w 2438400"/>
                  <a:gd name="connsiteY235" fmla="*/ 2477 h 2505075"/>
                  <a:gd name="connsiteX236" fmla="*/ 632365 w 2438400"/>
                  <a:gd name="connsiteY236" fmla="*/ 1715 h 2505075"/>
                  <a:gd name="connsiteX237" fmla="*/ 623221 w 2438400"/>
                  <a:gd name="connsiteY237" fmla="*/ 1048 h 2505075"/>
                  <a:gd name="connsiteX238" fmla="*/ 617030 w 2438400"/>
                  <a:gd name="connsiteY238" fmla="*/ 667 h 2505075"/>
                  <a:gd name="connsiteX239" fmla="*/ 616458 w 2438400"/>
                  <a:gd name="connsiteY239" fmla="*/ 667 h 2505075"/>
                  <a:gd name="connsiteX240" fmla="*/ 616077 w 2438400"/>
                  <a:gd name="connsiteY240" fmla="*/ 667 h 2505075"/>
                  <a:gd name="connsiteX241" fmla="*/ 614363 w 2438400"/>
                  <a:gd name="connsiteY241" fmla="*/ 572 h 2505075"/>
                  <a:gd name="connsiteX242" fmla="*/ 603790 w 2438400"/>
                  <a:gd name="connsiteY242" fmla="*/ 191 h 2505075"/>
                  <a:gd name="connsiteX243" fmla="*/ 593312 w 2438400"/>
                  <a:gd name="connsiteY243" fmla="*/ 0 h 2505075"/>
                  <a:gd name="connsiteX244" fmla="*/ 592646 w 2438400"/>
                  <a:gd name="connsiteY244" fmla="*/ 0 h 2505075"/>
                  <a:gd name="connsiteX245" fmla="*/ 591788 w 2438400"/>
                  <a:gd name="connsiteY245" fmla="*/ 0 h 2505075"/>
                  <a:gd name="connsiteX246" fmla="*/ 583025 w 2438400"/>
                  <a:gd name="connsiteY246" fmla="*/ 0 h 2505075"/>
                  <a:gd name="connsiteX247" fmla="*/ 572834 w 2438400"/>
                  <a:gd name="connsiteY247" fmla="*/ 191 h 2505075"/>
                  <a:gd name="connsiteX248" fmla="*/ 569976 w 2438400"/>
                  <a:gd name="connsiteY248" fmla="*/ 286 h 2505075"/>
                  <a:gd name="connsiteX249" fmla="*/ 567023 w 2438400"/>
                  <a:gd name="connsiteY249" fmla="*/ 381 h 2505075"/>
                  <a:gd name="connsiteX250" fmla="*/ 559498 w 2438400"/>
                  <a:gd name="connsiteY250" fmla="*/ 667 h 2505075"/>
                  <a:gd name="connsiteX251" fmla="*/ 546354 w 2438400"/>
                  <a:gd name="connsiteY251" fmla="*/ 1619 h 2505075"/>
                  <a:gd name="connsiteX252" fmla="*/ 546068 w 2438400"/>
                  <a:gd name="connsiteY252" fmla="*/ 1619 h 2505075"/>
                  <a:gd name="connsiteX253" fmla="*/ 545211 w 2438400"/>
                  <a:gd name="connsiteY253" fmla="*/ 1715 h 2505075"/>
                  <a:gd name="connsiteX254" fmla="*/ 533495 w 2438400"/>
                  <a:gd name="connsiteY254" fmla="*/ 2858 h 2505075"/>
                  <a:gd name="connsiteX255" fmla="*/ 525209 w 2438400"/>
                  <a:gd name="connsiteY255" fmla="*/ 3810 h 2505075"/>
                  <a:gd name="connsiteX256" fmla="*/ 523494 w 2438400"/>
                  <a:gd name="connsiteY256" fmla="*/ 4000 h 2505075"/>
                  <a:gd name="connsiteX257" fmla="*/ 522542 w 2438400"/>
                  <a:gd name="connsiteY257" fmla="*/ 4191 h 2505075"/>
                  <a:gd name="connsiteX258" fmla="*/ 520732 w 2438400"/>
                  <a:gd name="connsiteY258" fmla="*/ 4381 h 2505075"/>
                  <a:gd name="connsiteX259" fmla="*/ 509968 w 2438400"/>
                  <a:gd name="connsiteY259" fmla="*/ 6001 h 2505075"/>
                  <a:gd name="connsiteX260" fmla="*/ 501110 w 2438400"/>
                  <a:gd name="connsiteY260" fmla="*/ 7334 h 2505075"/>
                  <a:gd name="connsiteX261" fmla="*/ 499967 w 2438400"/>
                  <a:gd name="connsiteY261" fmla="*/ 7525 h 2505075"/>
                  <a:gd name="connsiteX262" fmla="*/ 487585 w 2438400"/>
                  <a:gd name="connsiteY262" fmla="*/ 10001 h 2505075"/>
                  <a:gd name="connsiteX263" fmla="*/ 480631 w 2438400"/>
                  <a:gd name="connsiteY263" fmla="*/ 11335 h 2505075"/>
                  <a:gd name="connsiteX264" fmla="*/ 479774 w 2438400"/>
                  <a:gd name="connsiteY264" fmla="*/ 11525 h 2505075"/>
                  <a:gd name="connsiteX265" fmla="*/ 465772 w 2438400"/>
                  <a:gd name="connsiteY265" fmla="*/ 14859 h 2505075"/>
                  <a:gd name="connsiteX266" fmla="*/ 460629 w 2438400"/>
                  <a:gd name="connsiteY266" fmla="*/ 16097 h 2505075"/>
                  <a:gd name="connsiteX267" fmla="*/ 460153 w 2438400"/>
                  <a:gd name="connsiteY267" fmla="*/ 16193 h 2505075"/>
                  <a:gd name="connsiteX268" fmla="*/ 441008 w 2438400"/>
                  <a:gd name="connsiteY268" fmla="*/ 21527 h 2505075"/>
                  <a:gd name="connsiteX269" fmla="*/ 0 w 2438400"/>
                  <a:gd name="connsiteY269" fmla="*/ 154115 h 2505075"/>
                  <a:gd name="connsiteX270" fmla="*/ 18479 w 2438400"/>
                  <a:gd name="connsiteY270" fmla="*/ 149066 h 2505075"/>
                  <a:gd name="connsiteX271" fmla="*/ 24003 w 2438400"/>
                  <a:gd name="connsiteY271" fmla="*/ 147828 h 2505075"/>
                  <a:gd name="connsiteX272" fmla="*/ 37243 w 2438400"/>
                  <a:gd name="connsiteY272" fmla="*/ 144875 h 2505075"/>
                  <a:gd name="connsiteX273" fmla="*/ 45148 w 2438400"/>
                  <a:gd name="connsiteY273" fmla="*/ 143447 h 2505075"/>
                  <a:gd name="connsiteX274" fmla="*/ 56959 w 2438400"/>
                  <a:gd name="connsiteY274" fmla="*/ 141351 h 2505075"/>
                  <a:gd name="connsiteX275" fmla="*/ 65246 w 2438400"/>
                  <a:gd name="connsiteY275" fmla="*/ 140303 h 2505075"/>
                  <a:gd name="connsiteX276" fmla="*/ 77248 w 2438400"/>
                  <a:gd name="connsiteY276" fmla="*/ 138779 h 2505075"/>
                  <a:gd name="connsiteX277" fmla="*/ 79915 w 2438400"/>
                  <a:gd name="connsiteY277" fmla="*/ 138494 h 2505075"/>
                  <a:gd name="connsiteX278" fmla="*/ 98679 w 2438400"/>
                  <a:gd name="connsiteY278" fmla="*/ 137065 h 2505075"/>
                  <a:gd name="connsiteX279" fmla="*/ 99631 w 2438400"/>
                  <a:gd name="connsiteY279" fmla="*/ 136970 h 2505075"/>
                  <a:gd name="connsiteX280" fmla="*/ 118967 w 2438400"/>
                  <a:gd name="connsiteY280" fmla="*/ 136589 h 2505075"/>
                  <a:gd name="connsiteX281" fmla="*/ 122777 w 2438400"/>
                  <a:gd name="connsiteY281" fmla="*/ 136589 h 2505075"/>
                  <a:gd name="connsiteX282" fmla="*/ 143446 w 2438400"/>
                  <a:gd name="connsiteY282" fmla="*/ 137160 h 2505075"/>
                  <a:gd name="connsiteX283" fmla="*/ 144113 w 2438400"/>
                  <a:gd name="connsiteY283" fmla="*/ 137160 h 2505075"/>
                  <a:gd name="connsiteX284" fmla="*/ 166497 w 2438400"/>
                  <a:gd name="connsiteY284" fmla="*/ 138970 h 2505075"/>
                  <a:gd name="connsiteX285" fmla="*/ 168212 w 2438400"/>
                  <a:gd name="connsiteY285" fmla="*/ 139160 h 2505075"/>
                  <a:gd name="connsiteX286" fmla="*/ 216789 w 2438400"/>
                  <a:gd name="connsiteY286" fmla="*/ 146685 h 2505075"/>
                  <a:gd name="connsiteX287" fmla="*/ 216979 w 2438400"/>
                  <a:gd name="connsiteY287" fmla="*/ 146685 h 2505075"/>
                  <a:gd name="connsiteX288" fmla="*/ 217265 w 2438400"/>
                  <a:gd name="connsiteY288" fmla="*/ 146780 h 2505075"/>
                  <a:gd name="connsiteX289" fmla="*/ 242506 w 2438400"/>
                  <a:gd name="connsiteY289" fmla="*/ 152591 h 2505075"/>
                  <a:gd name="connsiteX290" fmla="*/ 243840 w 2438400"/>
                  <a:gd name="connsiteY290" fmla="*/ 152972 h 2505075"/>
                  <a:gd name="connsiteX291" fmla="*/ 269462 w 2438400"/>
                  <a:gd name="connsiteY291" fmla="*/ 160115 h 2505075"/>
                  <a:gd name="connsiteX292" fmla="*/ 270510 w 2438400"/>
                  <a:gd name="connsiteY292" fmla="*/ 160401 h 2505075"/>
                  <a:gd name="connsiteX293" fmla="*/ 298228 w 2438400"/>
                  <a:gd name="connsiteY293" fmla="*/ 169450 h 2505075"/>
                  <a:gd name="connsiteX294" fmla="*/ 298609 w 2438400"/>
                  <a:gd name="connsiteY294" fmla="*/ 169640 h 2505075"/>
                  <a:gd name="connsiteX295" fmla="*/ 326803 w 2438400"/>
                  <a:gd name="connsiteY295" fmla="*/ 180213 h 2505075"/>
                  <a:gd name="connsiteX296" fmla="*/ 328422 w 2438400"/>
                  <a:gd name="connsiteY296" fmla="*/ 180880 h 2505075"/>
                  <a:gd name="connsiteX297" fmla="*/ 357473 w 2438400"/>
                  <a:gd name="connsiteY297" fmla="*/ 193167 h 2505075"/>
                  <a:gd name="connsiteX298" fmla="*/ 358616 w 2438400"/>
                  <a:gd name="connsiteY298" fmla="*/ 193643 h 2505075"/>
                  <a:gd name="connsiteX299" fmla="*/ 389287 w 2438400"/>
                  <a:gd name="connsiteY299" fmla="*/ 208026 h 2505075"/>
                  <a:gd name="connsiteX300" fmla="*/ 423196 w 2438400"/>
                  <a:gd name="connsiteY300" fmla="*/ 225552 h 2505075"/>
                  <a:gd name="connsiteX301" fmla="*/ 423291 w 2438400"/>
                  <a:gd name="connsiteY301" fmla="*/ 225552 h 2505075"/>
                  <a:gd name="connsiteX302" fmla="*/ 455962 w 2438400"/>
                  <a:gd name="connsiteY302" fmla="*/ 244031 h 2505075"/>
                  <a:gd name="connsiteX303" fmla="*/ 456533 w 2438400"/>
                  <a:gd name="connsiteY303" fmla="*/ 244412 h 2505075"/>
                  <a:gd name="connsiteX304" fmla="*/ 487394 w 2438400"/>
                  <a:gd name="connsiteY304" fmla="*/ 263462 h 2505075"/>
                  <a:gd name="connsiteX305" fmla="*/ 489109 w 2438400"/>
                  <a:gd name="connsiteY305" fmla="*/ 264509 h 2505075"/>
                  <a:gd name="connsiteX306" fmla="*/ 518541 w 2438400"/>
                  <a:gd name="connsiteY306" fmla="*/ 284226 h 2505075"/>
                  <a:gd name="connsiteX307" fmla="*/ 519779 w 2438400"/>
                  <a:gd name="connsiteY307" fmla="*/ 285083 h 2505075"/>
                  <a:gd name="connsiteX308" fmla="*/ 549116 w 2438400"/>
                  <a:gd name="connsiteY308" fmla="*/ 306419 h 2505075"/>
                  <a:gd name="connsiteX309" fmla="*/ 549307 w 2438400"/>
                  <a:gd name="connsiteY309" fmla="*/ 306610 h 2505075"/>
                  <a:gd name="connsiteX310" fmla="*/ 578072 w 2438400"/>
                  <a:gd name="connsiteY310" fmla="*/ 329089 h 2505075"/>
                  <a:gd name="connsiteX311" fmla="*/ 578739 w 2438400"/>
                  <a:gd name="connsiteY311" fmla="*/ 329660 h 2505075"/>
                  <a:gd name="connsiteX312" fmla="*/ 606457 w 2438400"/>
                  <a:gd name="connsiteY312" fmla="*/ 352997 h 2505075"/>
                  <a:gd name="connsiteX313" fmla="*/ 606743 w 2438400"/>
                  <a:gd name="connsiteY313" fmla="*/ 353282 h 2505075"/>
                  <a:gd name="connsiteX314" fmla="*/ 633698 w 2438400"/>
                  <a:gd name="connsiteY314" fmla="*/ 377666 h 2505075"/>
                  <a:gd name="connsiteX315" fmla="*/ 634175 w 2438400"/>
                  <a:gd name="connsiteY315" fmla="*/ 378143 h 2505075"/>
                  <a:gd name="connsiteX316" fmla="*/ 661226 w 2438400"/>
                  <a:gd name="connsiteY316" fmla="*/ 404336 h 2505075"/>
                  <a:gd name="connsiteX317" fmla="*/ 661416 w 2438400"/>
                  <a:gd name="connsiteY317" fmla="*/ 404527 h 2505075"/>
                  <a:gd name="connsiteX318" fmla="*/ 687038 w 2438400"/>
                  <a:gd name="connsiteY318" fmla="*/ 431102 h 2505075"/>
                  <a:gd name="connsiteX319" fmla="*/ 688086 w 2438400"/>
                  <a:gd name="connsiteY319" fmla="*/ 432244 h 2505075"/>
                  <a:gd name="connsiteX320" fmla="*/ 712375 w 2438400"/>
                  <a:gd name="connsiteY320" fmla="*/ 459105 h 2505075"/>
                  <a:gd name="connsiteX321" fmla="*/ 713994 w 2438400"/>
                  <a:gd name="connsiteY321" fmla="*/ 461010 h 2505075"/>
                  <a:gd name="connsiteX322" fmla="*/ 736568 w 2438400"/>
                  <a:gd name="connsiteY322" fmla="*/ 487585 h 2505075"/>
                  <a:gd name="connsiteX323" fmla="*/ 738473 w 2438400"/>
                  <a:gd name="connsiteY323" fmla="*/ 489871 h 2505075"/>
                  <a:gd name="connsiteX324" fmla="*/ 760381 w 2438400"/>
                  <a:gd name="connsiteY324" fmla="*/ 517303 h 2505075"/>
                  <a:gd name="connsiteX325" fmla="*/ 761905 w 2438400"/>
                  <a:gd name="connsiteY325" fmla="*/ 519208 h 2505075"/>
                  <a:gd name="connsiteX326" fmla="*/ 784003 w 2438400"/>
                  <a:gd name="connsiteY326" fmla="*/ 548449 h 2505075"/>
                  <a:gd name="connsiteX327" fmla="*/ 784193 w 2438400"/>
                  <a:gd name="connsiteY327" fmla="*/ 548831 h 2505075"/>
                  <a:gd name="connsiteX328" fmla="*/ 784289 w 2438400"/>
                  <a:gd name="connsiteY328" fmla="*/ 549021 h 2505075"/>
                  <a:gd name="connsiteX329" fmla="*/ 805910 w 2438400"/>
                  <a:gd name="connsiteY329" fmla="*/ 579311 h 2505075"/>
                  <a:gd name="connsiteX330" fmla="*/ 806672 w 2438400"/>
                  <a:gd name="connsiteY330" fmla="*/ 580453 h 2505075"/>
                  <a:gd name="connsiteX331" fmla="*/ 826675 w 2438400"/>
                  <a:gd name="connsiteY331" fmla="*/ 610172 h 2505075"/>
                  <a:gd name="connsiteX332" fmla="*/ 828294 w 2438400"/>
                  <a:gd name="connsiteY332" fmla="*/ 612553 h 2505075"/>
                  <a:gd name="connsiteX333" fmla="*/ 847439 w 2438400"/>
                  <a:gd name="connsiteY333" fmla="*/ 642557 h 2505075"/>
                  <a:gd name="connsiteX334" fmla="*/ 849344 w 2438400"/>
                  <a:gd name="connsiteY334" fmla="*/ 645605 h 2505075"/>
                  <a:gd name="connsiteX335" fmla="*/ 867823 w 2438400"/>
                  <a:gd name="connsiteY335" fmla="*/ 676085 h 2505075"/>
                  <a:gd name="connsiteX336" fmla="*/ 869347 w 2438400"/>
                  <a:gd name="connsiteY336" fmla="*/ 678561 h 2505075"/>
                  <a:gd name="connsiteX337" fmla="*/ 887444 w 2438400"/>
                  <a:gd name="connsiteY337" fmla="*/ 709994 h 2505075"/>
                  <a:gd name="connsiteX338" fmla="*/ 888587 w 2438400"/>
                  <a:gd name="connsiteY338" fmla="*/ 711994 h 2505075"/>
                  <a:gd name="connsiteX339" fmla="*/ 906018 w 2438400"/>
                  <a:gd name="connsiteY339" fmla="*/ 743712 h 2505075"/>
                  <a:gd name="connsiteX340" fmla="*/ 907733 w 2438400"/>
                  <a:gd name="connsiteY340" fmla="*/ 746855 h 2505075"/>
                  <a:gd name="connsiteX341" fmla="*/ 924687 w 2438400"/>
                  <a:gd name="connsiteY341" fmla="*/ 778955 h 2505075"/>
                  <a:gd name="connsiteX342" fmla="*/ 926116 w 2438400"/>
                  <a:gd name="connsiteY342" fmla="*/ 781717 h 2505075"/>
                  <a:gd name="connsiteX343" fmla="*/ 941642 w 2438400"/>
                  <a:gd name="connsiteY343" fmla="*/ 812387 h 2505075"/>
                  <a:gd name="connsiteX344" fmla="*/ 944118 w 2438400"/>
                  <a:gd name="connsiteY344" fmla="*/ 817340 h 2505075"/>
                  <a:gd name="connsiteX345" fmla="*/ 959072 w 2438400"/>
                  <a:gd name="connsiteY345" fmla="*/ 848106 h 2505075"/>
                  <a:gd name="connsiteX346" fmla="*/ 960882 w 2438400"/>
                  <a:gd name="connsiteY346" fmla="*/ 851916 h 2505075"/>
                  <a:gd name="connsiteX347" fmla="*/ 975265 w 2438400"/>
                  <a:gd name="connsiteY347" fmla="*/ 882586 h 2505075"/>
                  <a:gd name="connsiteX348" fmla="*/ 977932 w 2438400"/>
                  <a:gd name="connsiteY348" fmla="*/ 888492 h 2505075"/>
                  <a:gd name="connsiteX349" fmla="*/ 1007650 w 2438400"/>
                  <a:gd name="connsiteY349" fmla="*/ 954881 h 2505075"/>
                  <a:gd name="connsiteX350" fmla="*/ 1010507 w 2438400"/>
                  <a:gd name="connsiteY350" fmla="*/ 961358 h 2505075"/>
                  <a:gd name="connsiteX351" fmla="*/ 1037177 w 2438400"/>
                  <a:gd name="connsiteY351" fmla="*/ 1023938 h 2505075"/>
                  <a:gd name="connsiteX352" fmla="*/ 1043178 w 2438400"/>
                  <a:gd name="connsiteY352" fmla="*/ 1038225 h 2505075"/>
                  <a:gd name="connsiteX353" fmla="*/ 1069467 w 2438400"/>
                  <a:gd name="connsiteY353" fmla="*/ 1102043 h 2505075"/>
                  <a:gd name="connsiteX354" fmla="*/ 1074515 w 2438400"/>
                  <a:gd name="connsiteY354" fmla="*/ 1114520 h 2505075"/>
                  <a:gd name="connsiteX355" fmla="*/ 1100709 w 2438400"/>
                  <a:gd name="connsiteY355" fmla="*/ 1179576 h 2505075"/>
                  <a:gd name="connsiteX356" fmla="*/ 1117949 w 2438400"/>
                  <a:gd name="connsiteY356" fmla="*/ 1222439 h 2505075"/>
                  <a:gd name="connsiteX357" fmla="*/ 1118711 w 2438400"/>
                  <a:gd name="connsiteY357" fmla="*/ 1224248 h 2505075"/>
                  <a:gd name="connsiteX358" fmla="*/ 1120235 w 2438400"/>
                  <a:gd name="connsiteY358" fmla="*/ 1227963 h 2505075"/>
                  <a:gd name="connsiteX359" fmla="*/ 1133761 w 2438400"/>
                  <a:gd name="connsiteY359" fmla="*/ 1261205 h 2505075"/>
                  <a:gd name="connsiteX360" fmla="*/ 1136999 w 2438400"/>
                  <a:gd name="connsiteY360" fmla="*/ 1269206 h 2505075"/>
                  <a:gd name="connsiteX361" fmla="*/ 1140619 w 2438400"/>
                  <a:gd name="connsiteY361" fmla="*/ 1278065 h 2505075"/>
                  <a:gd name="connsiteX362" fmla="*/ 1151096 w 2438400"/>
                  <a:gd name="connsiteY362" fmla="*/ 1303496 h 2505075"/>
                  <a:gd name="connsiteX363" fmla="*/ 1155573 w 2438400"/>
                  <a:gd name="connsiteY363" fmla="*/ 1314450 h 2505075"/>
                  <a:gd name="connsiteX364" fmla="*/ 1158145 w 2438400"/>
                  <a:gd name="connsiteY364" fmla="*/ 1320546 h 2505075"/>
                  <a:gd name="connsiteX365" fmla="*/ 1171194 w 2438400"/>
                  <a:gd name="connsiteY365" fmla="*/ 1351788 h 2505075"/>
                  <a:gd name="connsiteX366" fmla="*/ 1174623 w 2438400"/>
                  <a:gd name="connsiteY366" fmla="*/ 1360075 h 2505075"/>
                  <a:gd name="connsiteX367" fmla="*/ 1175766 w 2438400"/>
                  <a:gd name="connsiteY367" fmla="*/ 1362647 h 2505075"/>
                  <a:gd name="connsiteX368" fmla="*/ 1182148 w 2438400"/>
                  <a:gd name="connsiteY368" fmla="*/ 1377696 h 2505075"/>
                  <a:gd name="connsiteX369" fmla="*/ 1188625 w 2438400"/>
                  <a:gd name="connsiteY369" fmla="*/ 1392841 h 2505075"/>
                  <a:gd name="connsiteX370" fmla="*/ 1191196 w 2438400"/>
                  <a:gd name="connsiteY370" fmla="*/ 1398842 h 2505075"/>
                  <a:gd name="connsiteX371" fmla="*/ 1198054 w 2438400"/>
                  <a:gd name="connsiteY371" fmla="*/ 1414463 h 2505075"/>
                  <a:gd name="connsiteX372" fmla="*/ 1203008 w 2438400"/>
                  <a:gd name="connsiteY372" fmla="*/ 1425702 h 2505075"/>
                  <a:gd name="connsiteX373" fmla="*/ 1206722 w 2438400"/>
                  <a:gd name="connsiteY373" fmla="*/ 1433989 h 2505075"/>
                  <a:gd name="connsiteX374" fmla="*/ 1213961 w 2438400"/>
                  <a:gd name="connsiteY374" fmla="*/ 1450086 h 2505075"/>
                  <a:gd name="connsiteX375" fmla="*/ 1217771 w 2438400"/>
                  <a:gd name="connsiteY375" fmla="*/ 1458659 h 2505075"/>
                  <a:gd name="connsiteX376" fmla="*/ 1222915 w 2438400"/>
                  <a:gd name="connsiteY376" fmla="*/ 1469898 h 2505075"/>
                  <a:gd name="connsiteX377" fmla="*/ 1227868 w 2438400"/>
                  <a:gd name="connsiteY377" fmla="*/ 1480852 h 2505075"/>
                  <a:gd name="connsiteX378" fmla="*/ 1230725 w 2438400"/>
                  <a:gd name="connsiteY378" fmla="*/ 1487043 h 2505075"/>
                  <a:gd name="connsiteX379" fmla="*/ 1232916 w 2438400"/>
                  <a:gd name="connsiteY379" fmla="*/ 1491806 h 2505075"/>
                  <a:gd name="connsiteX380" fmla="*/ 1241965 w 2438400"/>
                  <a:gd name="connsiteY380" fmla="*/ 1511141 h 2505075"/>
                  <a:gd name="connsiteX381" fmla="*/ 1244441 w 2438400"/>
                  <a:gd name="connsiteY381" fmla="*/ 1516285 h 2505075"/>
                  <a:gd name="connsiteX382" fmla="*/ 1247394 w 2438400"/>
                  <a:gd name="connsiteY382" fmla="*/ 1522476 h 2505075"/>
                  <a:gd name="connsiteX383" fmla="*/ 1251204 w 2438400"/>
                  <a:gd name="connsiteY383" fmla="*/ 1530477 h 2505075"/>
                  <a:gd name="connsiteX384" fmla="*/ 1260634 w 2438400"/>
                  <a:gd name="connsiteY384" fmla="*/ 1549908 h 2505075"/>
                  <a:gd name="connsiteX385" fmla="*/ 1263206 w 2438400"/>
                  <a:gd name="connsiteY385" fmla="*/ 1555147 h 2505075"/>
                  <a:gd name="connsiteX386" fmla="*/ 1266444 w 2438400"/>
                  <a:gd name="connsiteY386" fmla="*/ 1561719 h 2505075"/>
                  <a:gd name="connsiteX387" fmla="*/ 1270254 w 2438400"/>
                  <a:gd name="connsiteY387" fmla="*/ 1569434 h 2505075"/>
                  <a:gd name="connsiteX388" fmla="*/ 1270254 w 2438400"/>
                  <a:gd name="connsiteY388" fmla="*/ 1569434 h 2505075"/>
                  <a:gd name="connsiteX389" fmla="*/ 1270254 w 2438400"/>
                  <a:gd name="connsiteY389" fmla="*/ 1569434 h 2505075"/>
                  <a:gd name="connsiteX390" fmla="*/ 1270254 w 2438400"/>
                  <a:gd name="connsiteY390" fmla="*/ 1569434 h 2505075"/>
                  <a:gd name="connsiteX391" fmla="*/ 1277969 w 2438400"/>
                  <a:gd name="connsiteY391" fmla="*/ 1584770 h 2505075"/>
                  <a:gd name="connsiteX392" fmla="*/ 1283208 w 2438400"/>
                  <a:gd name="connsiteY392" fmla="*/ 1595152 h 2505075"/>
                  <a:gd name="connsiteX393" fmla="*/ 1284923 w 2438400"/>
                  <a:gd name="connsiteY393" fmla="*/ 1598581 h 2505075"/>
                  <a:gd name="connsiteX394" fmla="*/ 1285780 w 2438400"/>
                  <a:gd name="connsiteY394" fmla="*/ 1600295 h 2505075"/>
                  <a:gd name="connsiteX395" fmla="*/ 1293781 w 2438400"/>
                  <a:gd name="connsiteY395" fmla="*/ 1615726 h 2505075"/>
                  <a:gd name="connsiteX396" fmla="*/ 1301877 w 2438400"/>
                  <a:gd name="connsiteY396" fmla="*/ 1631251 h 2505075"/>
                  <a:gd name="connsiteX397" fmla="*/ 1304258 w 2438400"/>
                  <a:gd name="connsiteY397" fmla="*/ 1635728 h 2505075"/>
                  <a:gd name="connsiteX398" fmla="*/ 1305020 w 2438400"/>
                  <a:gd name="connsiteY398" fmla="*/ 1637157 h 2505075"/>
                  <a:gd name="connsiteX399" fmla="*/ 1309116 w 2438400"/>
                  <a:gd name="connsiteY399" fmla="*/ 1644777 h 2505075"/>
                  <a:gd name="connsiteX400" fmla="*/ 1316450 w 2438400"/>
                  <a:gd name="connsiteY400" fmla="*/ 1658398 h 2505075"/>
                  <a:gd name="connsiteX401" fmla="*/ 1323880 w 2438400"/>
                  <a:gd name="connsiteY401" fmla="*/ 1672019 h 2505075"/>
                  <a:gd name="connsiteX402" fmla="*/ 1325785 w 2438400"/>
                  <a:gd name="connsiteY402" fmla="*/ 1675352 h 2505075"/>
                  <a:gd name="connsiteX403" fmla="*/ 1326166 w 2438400"/>
                  <a:gd name="connsiteY403" fmla="*/ 1676019 h 2505075"/>
                  <a:gd name="connsiteX404" fmla="*/ 1331500 w 2438400"/>
                  <a:gd name="connsiteY404" fmla="*/ 1685639 h 2505075"/>
                  <a:gd name="connsiteX405" fmla="*/ 1338739 w 2438400"/>
                  <a:gd name="connsiteY405" fmla="*/ 1698403 h 2505075"/>
                  <a:gd name="connsiteX406" fmla="*/ 1346073 w 2438400"/>
                  <a:gd name="connsiteY406" fmla="*/ 1711262 h 2505075"/>
                  <a:gd name="connsiteX407" fmla="*/ 1348168 w 2438400"/>
                  <a:gd name="connsiteY407" fmla="*/ 1714881 h 2505075"/>
                  <a:gd name="connsiteX408" fmla="*/ 1348264 w 2438400"/>
                  <a:gd name="connsiteY408" fmla="*/ 1715072 h 2505075"/>
                  <a:gd name="connsiteX409" fmla="*/ 1353502 w 2438400"/>
                  <a:gd name="connsiteY409" fmla="*/ 1724120 h 2505075"/>
                  <a:gd name="connsiteX410" fmla="*/ 1361123 w 2438400"/>
                  <a:gd name="connsiteY410" fmla="*/ 1736979 h 2505075"/>
                  <a:gd name="connsiteX411" fmla="*/ 1368552 w 2438400"/>
                  <a:gd name="connsiteY411" fmla="*/ 1749362 h 2505075"/>
                  <a:gd name="connsiteX412" fmla="*/ 1371124 w 2438400"/>
                  <a:gd name="connsiteY412" fmla="*/ 1753648 h 2505075"/>
                  <a:gd name="connsiteX413" fmla="*/ 1372076 w 2438400"/>
                  <a:gd name="connsiteY413" fmla="*/ 1755172 h 2505075"/>
                  <a:gd name="connsiteX414" fmla="*/ 1376077 w 2438400"/>
                  <a:gd name="connsiteY414" fmla="*/ 1761839 h 2505075"/>
                  <a:gd name="connsiteX415" fmla="*/ 1383697 w 2438400"/>
                  <a:gd name="connsiteY415" fmla="*/ 1774317 h 2505075"/>
                  <a:gd name="connsiteX416" fmla="*/ 1391507 w 2438400"/>
                  <a:gd name="connsiteY416" fmla="*/ 1786795 h 2505075"/>
                  <a:gd name="connsiteX417" fmla="*/ 1395698 w 2438400"/>
                  <a:gd name="connsiteY417" fmla="*/ 1793367 h 2505075"/>
                  <a:gd name="connsiteX418" fmla="*/ 1396079 w 2438400"/>
                  <a:gd name="connsiteY418" fmla="*/ 1794034 h 2505075"/>
                  <a:gd name="connsiteX419" fmla="*/ 1396936 w 2438400"/>
                  <a:gd name="connsiteY419" fmla="*/ 1795367 h 2505075"/>
                  <a:gd name="connsiteX420" fmla="*/ 1399413 w 2438400"/>
                  <a:gd name="connsiteY420" fmla="*/ 1799368 h 2505075"/>
                  <a:gd name="connsiteX421" fmla="*/ 1407509 w 2438400"/>
                  <a:gd name="connsiteY421" fmla="*/ 1811941 h 2505075"/>
                  <a:gd name="connsiteX422" fmla="*/ 1408652 w 2438400"/>
                  <a:gd name="connsiteY422" fmla="*/ 1813750 h 2505075"/>
                  <a:gd name="connsiteX423" fmla="*/ 1409986 w 2438400"/>
                  <a:gd name="connsiteY423" fmla="*/ 1815846 h 2505075"/>
                  <a:gd name="connsiteX424" fmla="*/ 1415701 w 2438400"/>
                  <a:gd name="connsiteY424" fmla="*/ 1824609 h 2505075"/>
                  <a:gd name="connsiteX425" fmla="*/ 1421702 w 2438400"/>
                  <a:gd name="connsiteY425" fmla="*/ 1833658 h 2505075"/>
                  <a:gd name="connsiteX426" fmla="*/ 1422749 w 2438400"/>
                  <a:gd name="connsiteY426" fmla="*/ 1835277 h 2505075"/>
                  <a:gd name="connsiteX427" fmla="*/ 1424083 w 2438400"/>
                  <a:gd name="connsiteY427" fmla="*/ 1837277 h 2505075"/>
                  <a:gd name="connsiteX428" fmla="*/ 1432560 w 2438400"/>
                  <a:gd name="connsiteY428" fmla="*/ 1850041 h 2505075"/>
                  <a:gd name="connsiteX429" fmla="*/ 1435132 w 2438400"/>
                  <a:gd name="connsiteY429" fmla="*/ 1853851 h 2505075"/>
                  <a:gd name="connsiteX430" fmla="*/ 1437132 w 2438400"/>
                  <a:gd name="connsiteY430" fmla="*/ 1856899 h 2505075"/>
                  <a:gd name="connsiteX431" fmla="*/ 1441133 w 2438400"/>
                  <a:gd name="connsiteY431" fmla="*/ 1862804 h 2505075"/>
                  <a:gd name="connsiteX432" fmla="*/ 1449991 w 2438400"/>
                  <a:gd name="connsiteY432" fmla="*/ 1875568 h 2505075"/>
                  <a:gd name="connsiteX433" fmla="*/ 1450086 w 2438400"/>
                  <a:gd name="connsiteY433" fmla="*/ 1875758 h 2505075"/>
                  <a:gd name="connsiteX434" fmla="*/ 1450277 w 2438400"/>
                  <a:gd name="connsiteY434" fmla="*/ 1876044 h 2505075"/>
                  <a:gd name="connsiteX435" fmla="*/ 1458944 w 2438400"/>
                  <a:gd name="connsiteY435" fmla="*/ 1888426 h 2505075"/>
                  <a:gd name="connsiteX436" fmla="*/ 1463421 w 2438400"/>
                  <a:gd name="connsiteY436" fmla="*/ 1894713 h 2505075"/>
                  <a:gd name="connsiteX437" fmla="*/ 1465421 w 2438400"/>
                  <a:gd name="connsiteY437" fmla="*/ 1897475 h 2505075"/>
                  <a:gd name="connsiteX438" fmla="*/ 1468088 w 2438400"/>
                  <a:gd name="connsiteY438" fmla="*/ 1901190 h 2505075"/>
                  <a:gd name="connsiteX439" fmla="*/ 1477327 w 2438400"/>
                  <a:gd name="connsiteY439" fmla="*/ 1914049 h 2505075"/>
                  <a:gd name="connsiteX440" fmla="*/ 1486757 w 2438400"/>
                  <a:gd name="connsiteY440" fmla="*/ 1926908 h 2505075"/>
                  <a:gd name="connsiteX441" fmla="*/ 1496282 w 2438400"/>
                  <a:gd name="connsiteY441" fmla="*/ 1939862 h 2505075"/>
                  <a:gd name="connsiteX442" fmla="*/ 1505807 w 2438400"/>
                  <a:gd name="connsiteY442" fmla="*/ 1952530 h 2505075"/>
                  <a:gd name="connsiteX443" fmla="*/ 1510379 w 2438400"/>
                  <a:gd name="connsiteY443" fmla="*/ 1958531 h 2505075"/>
                  <a:gd name="connsiteX444" fmla="*/ 1510475 w 2438400"/>
                  <a:gd name="connsiteY444" fmla="*/ 1958721 h 2505075"/>
                  <a:gd name="connsiteX445" fmla="*/ 1515523 w 2438400"/>
                  <a:gd name="connsiteY445" fmla="*/ 1965293 h 2505075"/>
                  <a:gd name="connsiteX446" fmla="*/ 1525429 w 2438400"/>
                  <a:gd name="connsiteY446" fmla="*/ 1978057 h 2505075"/>
                  <a:gd name="connsiteX447" fmla="*/ 1526286 w 2438400"/>
                  <a:gd name="connsiteY447" fmla="*/ 1979200 h 2505075"/>
                  <a:gd name="connsiteX448" fmla="*/ 1527048 w 2438400"/>
                  <a:gd name="connsiteY448" fmla="*/ 1980152 h 2505075"/>
                  <a:gd name="connsiteX449" fmla="*/ 1535525 w 2438400"/>
                  <a:gd name="connsiteY449" fmla="*/ 1990916 h 2505075"/>
                  <a:gd name="connsiteX450" fmla="*/ 1545145 w 2438400"/>
                  <a:gd name="connsiteY450" fmla="*/ 2003012 h 2505075"/>
                  <a:gd name="connsiteX451" fmla="*/ 1554861 w 2438400"/>
                  <a:gd name="connsiteY451" fmla="*/ 2015109 h 2505075"/>
                  <a:gd name="connsiteX452" fmla="*/ 1559338 w 2438400"/>
                  <a:gd name="connsiteY452" fmla="*/ 2020538 h 2505075"/>
                  <a:gd name="connsiteX453" fmla="*/ 1560862 w 2438400"/>
                  <a:gd name="connsiteY453" fmla="*/ 2022443 h 2505075"/>
                  <a:gd name="connsiteX454" fmla="*/ 1564767 w 2438400"/>
                  <a:gd name="connsiteY454" fmla="*/ 2027206 h 2505075"/>
                  <a:gd name="connsiteX455" fmla="*/ 1574864 w 2438400"/>
                  <a:gd name="connsiteY455" fmla="*/ 2039398 h 2505075"/>
                  <a:gd name="connsiteX456" fmla="*/ 1576864 w 2438400"/>
                  <a:gd name="connsiteY456" fmla="*/ 2041874 h 2505075"/>
                  <a:gd name="connsiteX457" fmla="*/ 1578388 w 2438400"/>
                  <a:gd name="connsiteY457" fmla="*/ 2043684 h 2505075"/>
                  <a:gd name="connsiteX458" fmla="*/ 1584579 w 2438400"/>
                  <a:gd name="connsiteY458" fmla="*/ 2051018 h 2505075"/>
                  <a:gd name="connsiteX459" fmla="*/ 1594485 w 2438400"/>
                  <a:gd name="connsiteY459" fmla="*/ 2062639 h 2505075"/>
                  <a:gd name="connsiteX460" fmla="*/ 1594676 w 2438400"/>
                  <a:gd name="connsiteY460" fmla="*/ 2062925 h 2505075"/>
                  <a:gd name="connsiteX461" fmla="*/ 1596771 w 2438400"/>
                  <a:gd name="connsiteY461" fmla="*/ 2065401 h 2505075"/>
                  <a:gd name="connsiteX462" fmla="*/ 1604486 w 2438400"/>
                  <a:gd name="connsiteY462" fmla="*/ 2074355 h 2505075"/>
                  <a:gd name="connsiteX463" fmla="*/ 1614678 w 2438400"/>
                  <a:gd name="connsiteY463" fmla="*/ 2086166 h 2505075"/>
                  <a:gd name="connsiteX464" fmla="*/ 1624679 w 2438400"/>
                  <a:gd name="connsiteY464" fmla="*/ 2097500 h 2505075"/>
                  <a:gd name="connsiteX465" fmla="*/ 1631633 w 2438400"/>
                  <a:gd name="connsiteY465" fmla="*/ 2105311 h 2505075"/>
                  <a:gd name="connsiteX466" fmla="*/ 1633061 w 2438400"/>
                  <a:gd name="connsiteY466" fmla="*/ 2106930 h 2505075"/>
                  <a:gd name="connsiteX467" fmla="*/ 1634871 w 2438400"/>
                  <a:gd name="connsiteY467" fmla="*/ 2108930 h 2505075"/>
                  <a:gd name="connsiteX468" fmla="*/ 1645158 w 2438400"/>
                  <a:gd name="connsiteY468" fmla="*/ 2120360 h 2505075"/>
                  <a:gd name="connsiteX469" fmla="*/ 1650397 w 2438400"/>
                  <a:gd name="connsiteY469" fmla="*/ 2126075 h 2505075"/>
                  <a:gd name="connsiteX470" fmla="*/ 1652016 w 2438400"/>
                  <a:gd name="connsiteY470" fmla="*/ 2127885 h 2505075"/>
                  <a:gd name="connsiteX471" fmla="*/ 1653254 w 2438400"/>
                  <a:gd name="connsiteY471" fmla="*/ 2129219 h 2505075"/>
                  <a:gd name="connsiteX472" fmla="*/ 1655635 w 2438400"/>
                  <a:gd name="connsiteY472" fmla="*/ 2131790 h 2505075"/>
                  <a:gd name="connsiteX473" fmla="*/ 1665637 w 2438400"/>
                  <a:gd name="connsiteY473" fmla="*/ 2142554 h 2505075"/>
                  <a:gd name="connsiteX474" fmla="*/ 1671257 w 2438400"/>
                  <a:gd name="connsiteY474" fmla="*/ 2148650 h 2505075"/>
                  <a:gd name="connsiteX475" fmla="*/ 1673638 w 2438400"/>
                  <a:gd name="connsiteY475" fmla="*/ 2151222 h 2505075"/>
                  <a:gd name="connsiteX476" fmla="*/ 1675733 w 2438400"/>
                  <a:gd name="connsiteY476" fmla="*/ 2153412 h 2505075"/>
                  <a:gd name="connsiteX477" fmla="*/ 1686020 w 2438400"/>
                  <a:gd name="connsiteY477" fmla="*/ 2164271 h 2505075"/>
                  <a:gd name="connsiteX478" fmla="*/ 1693450 w 2438400"/>
                  <a:gd name="connsiteY478" fmla="*/ 2172081 h 2505075"/>
                  <a:gd name="connsiteX479" fmla="*/ 1694688 w 2438400"/>
                  <a:gd name="connsiteY479" fmla="*/ 2173415 h 2505075"/>
                  <a:gd name="connsiteX480" fmla="*/ 1696402 w 2438400"/>
                  <a:gd name="connsiteY480" fmla="*/ 2175224 h 2505075"/>
                  <a:gd name="connsiteX481" fmla="*/ 1706785 w 2438400"/>
                  <a:gd name="connsiteY481" fmla="*/ 2185988 h 2505075"/>
                  <a:gd name="connsiteX482" fmla="*/ 1717262 w 2438400"/>
                  <a:gd name="connsiteY482" fmla="*/ 2196751 h 2505075"/>
                  <a:gd name="connsiteX483" fmla="*/ 1727930 w 2438400"/>
                  <a:gd name="connsiteY483" fmla="*/ 2207609 h 2505075"/>
                  <a:gd name="connsiteX484" fmla="*/ 1738789 w 2438400"/>
                  <a:gd name="connsiteY484" fmla="*/ 2218468 h 2505075"/>
                  <a:gd name="connsiteX485" fmla="*/ 1749552 w 2438400"/>
                  <a:gd name="connsiteY485" fmla="*/ 2229136 h 2505075"/>
                  <a:gd name="connsiteX486" fmla="*/ 1760506 w 2438400"/>
                  <a:gd name="connsiteY486" fmla="*/ 2239899 h 2505075"/>
                  <a:gd name="connsiteX487" fmla="*/ 1771555 w 2438400"/>
                  <a:gd name="connsiteY487" fmla="*/ 2250663 h 2505075"/>
                  <a:gd name="connsiteX488" fmla="*/ 1782794 w 2438400"/>
                  <a:gd name="connsiteY488" fmla="*/ 2261521 h 2505075"/>
                  <a:gd name="connsiteX489" fmla="*/ 1782794 w 2438400"/>
                  <a:gd name="connsiteY489" fmla="*/ 2261521 h 2505075"/>
                  <a:gd name="connsiteX490" fmla="*/ 1794129 w 2438400"/>
                  <a:gd name="connsiteY490" fmla="*/ 2272284 h 2505075"/>
                  <a:gd name="connsiteX491" fmla="*/ 1805654 w 2438400"/>
                  <a:gd name="connsiteY491" fmla="*/ 2283047 h 2505075"/>
                  <a:gd name="connsiteX492" fmla="*/ 1817370 w 2438400"/>
                  <a:gd name="connsiteY492" fmla="*/ 2293906 h 2505075"/>
                  <a:gd name="connsiteX493" fmla="*/ 1829276 w 2438400"/>
                  <a:gd name="connsiteY493" fmla="*/ 2304860 h 2505075"/>
                  <a:gd name="connsiteX494" fmla="*/ 1841278 w 2438400"/>
                  <a:gd name="connsiteY494" fmla="*/ 2315813 h 2505075"/>
                  <a:gd name="connsiteX495" fmla="*/ 1853470 w 2438400"/>
                  <a:gd name="connsiteY495" fmla="*/ 2326863 h 2505075"/>
                  <a:gd name="connsiteX496" fmla="*/ 1865852 w 2438400"/>
                  <a:gd name="connsiteY496" fmla="*/ 2337911 h 2505075"/>
                  <a:gd name="connsiteX497" fmla="*/ 1878425 w 2438400"/>
                  <a:gd name="connsiteY497" fmla="*/ 2349056 h 2505075"/>
                  <a:gd name="connsiteX498" fmla="*/ 1891475 w 2438400"/>
                  <a:gd name="connsiteY498" fmla="*/ 2360486 h 2505075"/>
                  <a:gd name="connsiteX499" fmla="*/ 1904714 w 2438400"/>
                  <a:gd name="connsiteY499" fmla="*/ 2372011 h 2505075"/>
                  <a:gd name="connsiteX500" fmla="*/ 1918144 w 2438400"/>
                  <a:gd name="connsiteY500" fmla="*/ 2383631 h 2505075"/>
                  <a:gd name="connsiteX501" fmla="*/ 1931860 w 2438400"/>
                  <a:gd name="connsiteY501" fmla="*/ 2395252 h 2505075"/>
                  <a:gd name="connsiteX502" fmla="*/ 1931860 w 2438400"/>
                  <a:gd name="connsiteY502" fmla="*/ 2395252 h 2505075"/>
                  <a:gd name="connsiteX503" fmla="*/ 1946053 w 2438400"/>
                  <a:gd name="connsiteY503" fmla="*/ 2407158 h 2505075"/>
                  <a:gd name="connsiteX504" fmla="*/ 1960435 w 2438400"/>
                  <a:gd name="connsiteY504" fmla="*/ 2419160 h 2505075"/>
                  <a:gd name="connsiteX505" fmla="*/ 1975104 w 2438400"/>
                  <a:gd name="connsiteY505" fmla="*/ 2431256 h 2505075"/>
                  <a:gd name="connsiteX506" fmla="*/ 1989963 w 2438400"/>
                  <a:gd name="connsiteY506" fmla="*/ 2443448 h 2505075"/>
                  <a:gd name="connsiteX507" fmla="*/ 1989963 w 2438400"/>
                  <a:gd name="connsiteY507" fmla="*/ 2443448 h 2505075"/>
                  <a:gd name="connsiteX508" fmla="*/ 1989963 w 2438400"/>
                  <a:gd name="connsiteY508" fmla="*/ 2443448 h 2505075"/>
                  <a:gd name="connsiteX509" fmla="*/ 2005679 w 2438400"/>
                  <a:gd name="connsiteY509" fmla="*/ 2456212 h 2505075"/>
                  <a:gd name="connsiteX510" fmla="*/ 2008156 w 2438400"/>
                  <a:gd name="connsiteY510" fmla="*/ 2458117 h 2505075"/>
                  <a:gd name="connsiteX511" fmla="*/ 2008918 w 2438400"/>
                  <a:gd name="connsiteY511" fmla="*/ 2458688 h 2505075"/>
                  <a:gd name="connsiteX512" fmla="*/ 2021681 w 2438400"/>
                  <a:gd name="connsiteY512" fmla="*/ 2468975 h 2505075"/>
                  <a:gd name="connsiteX513" fmla="*/ 2037969 w 2438400"/>
                  <a:gd name="connsiteY513" fmla="*/ 2481834 h 2505075"/>
                  <a:gd name="connsiteX514" fmla="*/ 2039017 w 2438400"/>
                  <a:gd name="connsiteY514" fmla="*/ 2482691 h 2505075"/>
                  <a:gd name="connsiteX515" fmla="*/ 2041684 w 2438400"/>
                  <a:gd name="connsiteY515" fmla="*/ 2484787 h 2505075"/>
                  <a:gd name="connsiteX516" fmla="*/ 2054352 w 2438400"/>
                  <a:gd name="connsiteY516" fmla="*/ 2494788 h 2505075"/>
                  <a:gd name="connsiteX517" fmla="*/ 2058734 w 2438400"/>
                  <a:gd name="connsiteY517" fmla="*/ 2498217 h 2505075"/>
                  <a:gd name="connsiteX518" fmla="*/ 2063115 w 2438400"/>
                  <a:gd name="connsiteY518" fmla="*/ 2501646 h 2505075"/>
                  <a:gd name="connsiteX519" fmla="*/ 2067592 w 2438400"/>
                  <a:gd name="connsiteY519" fmla="*/ 2505075 h 2505075"/>
                  <a:gd name="connsiteX520" fmla="*/ 2072068 w 2438400"/>
                  <a:gd name="connsiteY520" fmla="*/ 2508504 h 2505075"/>
                  <a:gd name="connsiteX521" fmla="*/ 2444877 w 2438400"/>
                  <a:gd name="connsiteY521" fmla="*/ 1984534 h 2505075"/>
                  <a:gd name="connsiteX522" fmla="*/ 2417540 w 2438400"/>
                  <a:gd name="connsiteY522" fmla="*/ 1966913 h 2505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Lst>
                <a:rect l="l" t="t" r="r" b="b"/>
                <a:pathLst>
                  <a:path w="2438400" h="2505075">
                    <a:moveTo>
                      <a:pt x="2417540" y="1966913"/>
                    </a:moveTo>
                    <a:cubicBezTo>
                      <a:pt x="2416207" y="1966055"/>
                      <a:pt x="2414873" y="1965198"/>
                      <a:pt x="2413635" y="1964436"/>
                    </a:cubicBezTo>
                    <a:cubicBezTo>
                      <a:pt x="2404872" y="1958816"/>
                      <a:pt x="2396204" y="1953101"/>
                      <a:pt x="2387632" y="1947482"/>
                    </a:cubicBezTo>
                    <a:cubicBezTo>
                      <a:pt x="2386775" y="1946910"/>
                      <a:pt x="2385917" y="1946339"/>
                      <a:pt x="2385060" y="1945767"/>
                    </a:cubicBezTo>
                    <a:cubicBezTo>
                      <a:pt x="2251520" y="1857756"/>
                      <a:pt x="2143696" y="1772507"/>
                      <a:pt x="2054352" y="1689164"/>
                    </a:cubicBezTo>
                    <a:cubicBezTo>
                      <a:pt x="2053876" y="1688687"/>
                      <a:pt x="2053400" y="1688306"/>
                      <a:pt x="2052923" y="1687830"/>
                    </a:cubicBezTo>
                    <a:cubicBezTo>
                      <a:pt x="2040827" y="1676495"/>
                      <a:pt x="2029016" y="1665256"/>
                      <a:pt x="2017585" y="1653921"/>
                    </a:cubicBezTo>
                    <a:cubicBezTo>
                      <a:pt x="2017490" y="1653826"/>
                      <a:pt x="2017300" y="1653635"/>
                      <a:pt x="2017204" y="1653540"/>
                    </a:cubicBezTo>
                    <a:cubicBezTo>
                      <a:pt x="1993964" y="1630680"/>
                      <a:pt x="1971866" y="1607820"/>
                      <a:pt x="1951006" y="1585055"/>
                    </a:cubicBezTo>
                    <a:cubicBezTo>
                      <a:pt x="1950910" y="1584960"/>
                      <a:pt x="1950720" y="1584770"/>
                      <a:pt x="1950625" y="1584674"/>
                    </a:cubicBezTo>
                    <a:cubicBezTo>
                      <a:pt x="1940338" y="1573435"/>
                      <a:pt x="1930336" y="1562291"/>
                      <a:pt x="1920526" y="1551051"/>
                    </a:cubicBezTo>
                    <a:cubicBezTo>
                      <a:pt x="1920240" y="1550765"/>
                      <a:pt x="1920050" y="1550480"/>
                      <a:pt x="1919764" y="1550194"/>
                    </a:cubicBezTo>
                    <a:cubicBezTo>
                      <a:pt x="1910048" y="1539050"/>
                      <a:pt x="1900618" y="1527905"/>
                      <a:pt x="1891475" y="1516856"/>
                    </a:cubicBezTo>
                    <a:cubicBezTo>
                      <a:pt x="1891284" y="1516571"/>
                      <a:pt x="1891093" y="1516380"/>
                      <a:pt x="1890808" y="1516094"/>
                    </a:cubicBezTo>
                    <a:cubicBezTo>
                      <a:pt x="1881568" y="1504855"/>
                      <a:pt x="1872520" y="1493615"/>
                      <a:pt x="1863661" y="1482471"/>
                    </a:cubicBezTo>
                    <a:cubicBezTo>
                      <a:pt x="1863566" y="1482376"/>
                      <a:pt x="1863566" y="1482281"/>
                      <a:pt x="1863471" y="1482185"/>
                    </a:cubicBezTo>
                    <a:cubicBezTo>
                      <a:pt x="1863471" y="1482185"/>
                      <a:pt x="1863471" y="1482185"/>
                      <a:pt x="1863471" y="1482185"/>
                    </a:cubicBezTo>
                    <a:cubicBezTo>
                      <a:pt x="1854708" y="1471041"/>
                      <a:pt x="1846135" y="1459802"/>
                      <a:pt x="1837849" y="1448657"/>
                    </a:cubicBezTo>
                    <a:cubicBezTo>
                      <a:pt x="1837468" y="1448276"/>
                      <a:pt x="1837182" y="1447800"/>
                      <a:pt x="1836896" y="1447419"/>
                    </a:cubicBezTo>
                    <a:cubicBezTo>
                      <a:pt x="1828800" y="1436561"/>
                      <a:pt x="1820990" y="1425797"/>
                      <a:pt x="1813274" y="1415034"/>
                    </a:cubicBezTo>
                    <a:cubicBezTo>
                      <a:pt x="1812798" y="1414367"/>
                      <a:pt x="1812322" y="1413701"/>
                      <a:pt x="1811845" y="1413034"/>
                    </a:cubicBezTo>
                    <a:cubicBezTo>
                      <a:pt x="1804511" y="1402652"/>
                      <a:pt x="1797368" y="1392269"/>
                      <a:pt x="1790319" y="1381982"/>
                    </a:cubicBezTo>
                    <a:cubicBezTo>
                      <a:pt x="1789843" y="1381220"/>
                      <a:pt x="1789367" y="1380554"/>
                      <a:pt x="1788795" y="1379792"/>
                    </a:cubicBezTo>
                    <a:cubicBezTo>
                      <a:pt x="1781746" y="1369314"/>
                      <a:pt x="1774889" y="1358837"/>
                      <a:pt x="1768126" y="1348454"/>
                    </a:cubicBezTo>
                    <a:cubicBezTo>
                      <a:pt x="1767840" y="1347978"/>
                      <a:pt x="1767554" y="1347502"/>
                      <a:pt x="1767173" y="1347026"/>
                    </a:cubicBezTo>
                    <a:cubicBezTo>
                      <a:pt x="1760410" y="1336548"/>
                      <a:pt x="1753838" y="1325975"/>
                      <a:pt x="1747361" y="1315498"/>
                    </a:cubicBezTo>
                    <a:cubicBezTo>
                      <a:pt x="1746885" y="1314736"/>
                      <a:pt x="1746504" y="1314069"/>
                      <a:pt x="1746028" y="1313307"/>
                    </a:cubicBezTo>
                    <a:cubicBezTo>
                      <a:pt x="1739456" y="1302544"/>
                      <a:pt x="1732978" y="1291876"/>
                      <a:pt x="1726692" y="1281113"/>
                    </a:cubicBezTo>
                    <a:cubicBezTo>
                      <a:pt x="1726597" y="1281017"/>
                      <a:pt x="1726597" y="1280922"/>
                      <a:pt x="1726502" y="1280827"/>
                    </a:cubicBezTo>
                    <a:cubicBezTo>
                      <a:pt x="1720025" y="1269778"/>
                      <a:pt x="1713738" y="1258824"/>
                      <a:pt x="1707547" y="1247870"/>
                    </a:cubicBezTo>
                    <a:cubicBezTo>
                      <a:pt x="1707452" y="1247775"/>
                      <a:pt x="1707356" y="1247585"/>
                      <a:pt x="1707356" y="1247489"/>
                    </a:cubicBezTo>
                    <a:cubicBezTo>
                      <a:pt x="1701546" y="1237107"/>
                      <a:pt x="1695831" y="1226725"/>
                      <a:pt x="1690211" y="1216438"/>
                    </a:cubicBezTo>
                    <a:cubicBezTo>
                      <a:pt x="1689544" y="1215200"/>
                      <a:pt x="1688783" y="1213866"/>
                      <a:pt x="1688116" y="1212628"/>
                    </a:cubicBezTo>
                    <a:cubicBezTo>
                      <a:pt x="1682782" y="1202722"/>
                      <a:pt x="1677543" y="1192816"/>
                      <a:pt x="1672400" y="1182910"/>
                    </a:cubicBezTo>
                    <a:cubicBezTo>
                      <a:pt x="1671828" y="1181862"/>
                      <a:pt x="1671352" y="1180910"/>
                      <a:pt x="1670780" y="1179862"/>
                    </a:cubicBezTo>
                    <a:cubicBezTo>
                      <a:pt x="1666018" y="1170623"/>
                      <a:pt x="1661255" y="1161383"/>
                      <a:pt x="1656588" y="1152144"/>
                    </a:cubicBezTo>
                    <a:cubicBezTo>
                      <a:pt x="1654683" y="1148334"/>
                      <a:pt x="1652778" y="1144524"/>
                      <a:pt x="1650873" y="1140619"/>
                    </a:cubicBezTo>
                    <a:cubicBezTo>
                      <a:pt x="1647444" y="1133856"/>
                      <a:pt x="1644110" y="1126998"/>
                      <a:pt x="1640777" y="1120235"/>
                    </a:cubicBezTo>
                    <a:cubicBezTo>
                      <a:pt x="1639062" y="1116711"/>
                      <a:pt x="1637348" y="1113092"/>
                      <a:pt x="1635633" y="1109567"/>
                    </a:cubicBezTo>
                    <a:cubicBezTo>
                      <a:pt x="1632204" y="1102519"/>
                      <a:pt x="1628870" y="1095470"/>
                      <a:pt x="1625536" y="1088422"/>
                    </a:cubicBezTo>
                    <a:cubicBezTo>
                      <a:pt x="1624012" y="1085183"/>
                      <a:pt x="1622489" y="1081945"/>
                      <a:pt x="1620965" y="1078706"/>
                    </a:cubicBezTo>
                    <a:cubicBezTo>
                      <a:pt x="1617345" y="1071086"/>
                      <a:pt x="1613821" y="1063562"/>
                      <a:pt x="1610392" y="1055942"/>
                    </a:cubicBezTo>
                    <a:cubicBezTo>
                      <a:pt x="1609153" y="1053179"/>
                      <a:pt x="1607820" y="1050417"/>
                      <a:pt x="1606486" y="1047560"/>
                    </a:cubicBezTo>
                    <a:cubicBezTo>
                      <a:pt x="1604486" y="1043083"/>
                      <a:pt x="1602486" y="1038701"/>
                      <a:pt x="1600486" y="1034224"/>
                    </a:cubicBezTo>
                    <a:cubicBezTo>
                      <a:pt x="1596676" y="1025843"/>
                      <a:pt x="1592866" y="1017461"/>
                      <a:pt x="1589056" y="1009078"/>
                    </a:cubicBezTo>
                    <a:cubicBezTo>
                      <a:pt x="1587151" y="1004792"/>
                      <a:pt x="1585246" y="1000601"/>
                      <a:pt x="1583341" y="996315"/>
                    </a:cubicBezTo>
                    <a:cubicBezTo>
                      <a:pt x="1580007" y="988886"/>
                      <a:pt x="1576673" y="981361"/>
                      <a:pt x="1573435" y="973931"/>
                    </a:cubicBezTo>
                    <a:cubicBezTo>
                      <a:pt x="1570958" y="968216"/>
                      <a:pt x="1568386" y="962501"/>
                      <a:pt x="1565910" y="956882"/>
                    </a:cubicBezTo>
                    <a:cubicBezTo>
                      <a:pt x="1562957" y="950119"/>
                      <a:pt x="1560004" y="943451"/>
                      <a:pt x="1557147" y="936689"/>
                    </a:cubicBezTo>
                    <a:cubicBezTo>
                      <a:pt x="1554956" y="931640"/>
                      <a:pt x="1552766" y="926687"/>
                      <a:pt x="1550575" y="921639"/>
                    </a:cubicBezTo>
                    <a:cubicBezTo>
                      <a:pt x="1545622" y="910304"/>
                      <a:pt x="1540764" y="898970"/>
                      <a:pt x="1535811" y="887730"/>
                    </a:cubicBezTo>
                    <a:cubicBezTo>
                      <a:pt x="1530191" y="874776"/>
                      <a:pt x="1524571" y="861727"/>
                      <a:pt x="1518952" y="848773"/>
                    </a:cubicBezTo>
                    <a:cubicBezTo>
                      <a:pt x="1516570" y="843344"/>
                      <a:pt x="1514189" y="837819"/>
                      <a:pt x="1511808" y="832390"/>
                    </a:cubicBezTo>
                    <a:cubicBezTo>
                      <a:pt x="1509998" y="828294"/>
                      <a:pt x="1508189" y="824103"/>
                      <a:pt x="1506379" y="820007"/>
                    </a:cubicBezTo>
                    <a:cubicBezTo>
                      <a:pt x="1504950" y="816674"/>
                      <a:pt x="1503426" y="813245"/>
                      <a:pt x="1501997" y="809911"/>
                    </a:cubicBezTo>
                    <a:cubicBezTo>
                      <a:pt x="1496282" y="796957"/>
                      <a:pt x="1490567" y="784098"/>
                      <a:pt x="1484852" y="771144"/>
                    </a:cubicBezTo>
                    <a:cubicBezTo>
                      <a:pt x="1483900" y="769144"/>
                      <a:pt x="1483043" y="767144"/>
                      <a:pt x="1482090" y="765048"/>
                    </a:cubicBezTo>
                    <a:cubicBezTo>
                      <a:pt x="1480185" y="760857"/>
                      <a:pt x="1478280" y="756666"/>
                      <a:pt x="1476375" y="752475"/>
                    </a:cubicBezTo>
                    <a:cubicBezTo>
                      <a:pt x="1473327" y="745807"/>
                      <a:pt x="1470374" y="739235"/>
                      <a:pt x="1467326" y="732568"/>
                    </a:cubicBezTo>
                    <a:lnTo>
                      <a:pt x="1467326" y="732568"/>
                    </a:lnTo>
                    <a:cubicBezTo>
                      <a:pt x="1463135" y="723519"/>
                      <a:pt x="1458944" y="714470"/>
                      <a:pt x="1454753" y="705422"/>
                    </a:cubicBezTo>
                    <a:cubicBezTo>
                      <a:pt x="1453801" y="703421"/>
                      <a:pt x="1452848" y="701421"/>
                      <a:pt x="1451896" y="699421"/>
                    </a:cubicBezTo>
                    <a:cubicBezTo>
                      <a:pt x="1450753" y="696944"/>
                      <a:pt x="1449610" y="694563"/>
                      <a:pt x="1448371" y="692086"/>
                    </a:cubicBezTo>
                    <a:cubicBezTo>
                      <a:pt x="1446181" y="687515"/>
                      <a:pt x="1444085" y="683038"/>
                      <a:pt x="1441894" y="678466"/>
                    </a:cubicBezTo>
                    <a:cubicBezTo>
                      <a:pt x="1437608" y="669512"/>
                      <a:pt x="1433227" y="660559"/>
                      <a:pt x="1428845" y="651605"/>
                    </a:cubicBezTo>
                    <a:cubicBezTo>
                      <a:pt x="1426178" y="646271"/>
                      <a:pt x="1423511" y="640937"/>
                      <a:pt x="1420844" y="635603"/>
                    </a:cubicBezTo>
                    <a:cubicBezTo>
                      <a:pt x="1420368" y="634651"/>
                      <a:pt x="1419892" y="633603"/>
                      <a:pt x="1419416" y="632651"/>
                    </a:cubicBezTo>
                    <a:cubicBezTo>
                      <a:pt x="1418939" y="631698"/>
                      <a:pt x="1418368" y="630650"/>
                      <a:pt x="1417892" y="629698"/>
                    </a:cubicBezTo>
                    <a:cubicBezTo>
                      <a:pt x="1417129" y="628174"/>
                      <a:pt x="1416368" y="626555"/>
                      <a:pt x="1415510" y="625031"/>
                    </a:cubicBezTo>
                    <a:lnTo>
                      <a:pt x="1415510" y="625031"/>
                    </a:lnTo>
                    <a:cubicBezTo>
                      <a:pt x="1415510" y="625031"/>
                      <a:pt x="1415510" y="625031"/>
                      <a:pt x="1415510" y="625031"/>
                    </a:cubicBezTo>
                    <a:lnTo>
                      <a:pt x="1415510" y="625031"/>
                    </a:lnTo>
                    <a:cubicBezTo>
                      <a:pt x="1412843" y="619792"/>
                      <a:pt x="1410176" y="614553"/>
                      <a:pt x="1407509" y="609314"/>
                    </a:cubicBezTo>
                    <a:cubicBezTo>
                      <a:pt x="1406557" y="607505"/>
                      <a:pt x="1405604" y="605695"/>
                      <a:pt x="1404652" y="603885"/>
                    </a:cubicBezTo>
                    <a:cubicBezTo>
                      <a:pt x="1403890" y="602361"/>
                      <a:pt x="1403128" y="600837"/>
                      <a:pt x="1402270" y="599408"/>
                    </a:cubicBezTo>
                    <a:cubicBezTo>
                      <a:pt x="1401318" y="597503"/>
                      <a:pt x="1400270" y="595598"/>
                      <a:pt x="1399318" y="593693"/>
                    </a:cubicBezTo>
                    <a:cubicBezTo>
                      <a:pt x="1396556" y="588550"/>
                      <a:pt x="1393793" y="583311"/>
                      <a:pt x="1391031" y="578168"/>
                    </a:cubicBezTo>
                    <a:cubicBezTo>
                      <a:pt x="1390174" y="576548"/>
                      <a:pt x="1389221" y="574929"/>
                      <a:pt x="1388364" y="573310"/>
                    </a:cubicBezTo>
                    <a:cubicBezTo>
                      <a:pt x="1387602" y="571976"/>
                      <a:pt x="1386935" y="570643"/>
                      <a:pt x="1386173" y="569214"/>
                    </a:cubicBezTo>
                    <a:cubicBezTo>
                      <a:pt x="1385030" y="567023"/>
                      <a:pt x="1383792" y="564832"/>
                      <a:pt x="1382649" y="562737"/>
                    </a:cubicBezTo>
                    <a:cubicBezTo>
                      <a:pt x="1380458" y="558736"/>
                      <a:pt x="1378172" y="554641"/>
                      <a:pt x="1375886" y="550640"/>
                    </a:cubicBezTo>
                    <a:cubicBezTo>
                      <a:pt x="1374267" y="547783"/>
                      <a:pt x="1372743" y="545021"/>
                      <a:pt x="1371124" y="542163"/>
                    </a:cubicBezTo>
                    <a:cubicBezTo>
                      <a:pt x="1370743" y="541592"/>
                      <a:pt x="1370457" y="540925"/>
                      <a:pt x="1370076" y="540353"/>
                    </a:cubicBezTo>
                    <a:cubicBezTo>
                      <a:pt x="1369695" y="539782"/>
                      <a:pt x="1369409" y="539115"/>
                      <a:pt x="1369028" y="538544"/>
                    </a:cubicBezTo>
                    <a:cubicBezTo>
                      <a:pt x="1366742" y="534543"/>
                      <a:pt x="1364456" y="530543"/>
                      <a:pt x="1362170" y="526542"/>
                    </a:cubicBezTo>
                    <a:cubicBezTo>
                      <a:pt x="1359884" y="522542"/>
                      <a:pt x="1357503" y="518636"/>
                      <a:pt x="1355217" y="514636"/>
                    </a:cubicBezTo>
                    <a:cubicBezTo>
                      <a:pt x="1354645" y="513683"/>
                      <a:pt x="1354074" y="512731"/>
                      <a:pt x="1353502" y="511778"/>
                    </a:cubicBezTo>
                    <a:cubicBezTo>
                      <a:pt x="1353217" y="511207"/>
                      <a:pt x="1352836" y="510635"/>
                      <a:pt x="1352550" y="510064"/>
                    </a:cubicBezTo>
                    <a:cubicBezTo>
                      <a:pt x="1351407" y="508159"/>
                      <a:pt x="1350264" y="506254"/>
                      <a:pt x="1349121" y="504253"/>
                    </a:cubicBezTo>
                    <a:cubicBezTo>
                      <a:pt x="1347026" y="500824"/>
                      <a:pt x="1345025" y="497396"/>
                      <a:pt x="1342930" y="494062"/>
                    </a:cubicBezTo>
                    <a:cubicBezTo>
                      <a:pt x="1340834" y="490633"/>
                      <a:pt x="1338739" y="487299"/>
                      <a:pt x="1336643" y="483870"/>
                    </a:cubicBezTo>
                    <a:cubicBezTo>
                      <a:pt x="1336262" y="483298"/>
                      <a:pt x="1335977" y="482822"/>
                      <a:pt x="1335595" y="482251"/>
                    </a:cubicBezTo>
                    <a:cubicBezTo>
                      <a:pt x="1335215" y="481584"/>
                      <a:pt x="1334834" y="481013"/>
                      <a:pt x="1334357" y="480346"/>
                    </a:cubicBezTo>
                    <a:cubicBezTo>
                      <a:pt x="1332928" y="478155"/>
                      <a:pt x="1331595" y="475964"/>
                      <a:pt x="1330261" y="473773"/>
                    </a:cubicBezTo>
                    <a:cubicBezTo>
                      <a:pt x="1328261" y="470630"/>
                      <a:pt x="1326261" y="467487"/>
                      <a:pt x="1324261" y="464439"/>
                    </a:cubicBezTo>
                    <a:cubicBezTo>
                      <a:pt x="1322260" y="461296"/>
                      <a:pt x="1320260" y="458248"/>
                      <a:pt x="1318260" y="455105"/>
                    </a:cubicBezTo>
                    <a:cubicBezTo>
                      <a:pt x="1317689" y="454247"/>
                      <a:pt x="1317117" y="453390"/>
                      <a:pt x="1316545" y="452533"/>
                    </a:cubicBezTo>
                    <a:cubicBezTo>
                      <a:pt x="1316450" y="452342"/>
                      <a:pt x="1316260" y="452152"/>
                      <a:pt x="1316165" y="451961"/>
                    </a:cubicBezTo>
                    <a:cubicBezTo>
                      <a:pt x="1314831" y="449961"/>
                      <a:pt x="1313498" y="447865"/>
                      <a:pt x="1312164" y="445865"/>
                    </a:cubicBezTo>
                    <a:cubicBezTo>
                      <a:pt x="1310068" y="442817"/>
                      <a:pt x="1308068" y="439769"/>
                      <a:pt x="1305973" y="436626"/>
                    </a:cubicBezTo>
                    <a:cubicBezTo>
                      <a:pt x="1303973" y="433673"/>
                      <a:pt x="1301877" y="430625"/>
                      <a:pt x="1299877" y="427768"/>
                    </a:cubicBezTo>
                    <a:cubicBezTo>
                      <a:pt x="1299019" y="426530"/>
                      <a:pt x="1298162" y="425291"/>
                      <a:pt x="1297305" y="424053"/>
                    </a:cubicBezTo>
                    <a:cubicBezTo>
                      <a:pt x="1297115" y="423767"/>
                      <a:pt x="1296924" y="423482"/>
                      <a:pt x="1296638" y="423101"/>
                    </a:cubicBezTo>
                    <a:cubicBezTo>
                      <a:pt x="1295686" y="421672"/>
                      <a:pt x="1294733" y="420243"/>
                      <a:pt x="1293685" y="418814"/>
                    </a:cubicBezTo>
                    <a:cubicBezTo>
                      <a:pt x="1291590" y="415861"/>
                      <a:pt x="1289494" y="412909"/>
                      <a:pt x="1287494" y="410051"/>
                    </a:cubicBezTo>
                    <a:cubicBezTo>
                      <a:pt x="1285399" y="407098"/>
                      <a:pt x="1283303" y="404241"/>
                      <a:pt x="1281208" y="401288"/>
                    </a:cubicBezTo>
                    <a:cubicBezTo>
                      <a:pt x="1279874" y="399383"/>
                      <a:pt x="1278445" y="397573"/>
                      <a:pt x="1277112" y="395669"/>
                    </a:cubicBezTo>
                    <a:cubicBezTo>
                      <a:pt x="1277017" y="395478"/>
                      <a:pt x="1276921" y="395383"/>
                      <a:pt x="1276826" y="395192"/>
                    </a:cubicBezTo>
                    <a:cubicBezTo>
                      <a:pt x="1276731" y="395097"/>
                      <a:pt x="1276636" y="395002"/>
                      <a:pt x="1276541" y="394811"/>
                    </a:cubicBezTo>
                    <a:cubicBezTo>
                      <a:pt x="1275969" y="394049"/>
                      <a:pt x="1275398" y="393287"/>
                      <a:pt x="1274826" y="392430"/>
                    </a:cubicBezTo>
                    <a:cubicBezTo>
                      <a:pt x="1272635" y="389573"/>
                      <a:pt x="1270540" y="386715"/>
                      <a:pt x="1268349" y="383762"/>
                    </a:cubicBezTo>
                    <a:cubicBezTo>
                      <a:pt x="1266158" y="380905"/>
                      <a:pt x="1264063" y="378047"/>
                      <a:pt x="1261872" y="375190"/>
                    </a:cubicBezTo>
                    <a:cubicBezTo>
                      <a:pt x="1260062" y="372904"/>
                      <a:pt x="1258252" y="370523"/>
                      <a:pt x="1256443" y="368236"/>
                    </a:cubicBezTo>
                    <a:cubicBezTo>
                      <a:pt x="1256252" y="368046"/>
                      <a:pt x="1256157" y="367856"/>
                      <a:pt x="1256062" y="367665"/>
                    </a:cubicBezTo>
                    <a:cubicBezTo>
                      <a:pt x="1255776" y="367284"/>
                      <a:pt x="1255490" y="366998"/>
                      <a:pt x="1255300" y="366617"/>
                    </a:cubicBezTo>
                    <a:cubicBezTo>
                      <a:pt x="1253109" y="363760"/>
                      <a:pt x="1250823" y="360998"/>
                      <a:pt x="1248632" y="358140"/>
                    </a:cubicBezTo>
                    <a:cubicBezTo>
                      <a:pt x="1246346" y="355282"/>
                      <a:pt x="1244156" y="352520"/>
                      <a:pt x="1241869" y="349758"/>
                    </a:cubicBezTo>
                    <a:cubicBezTo>
                      <a:pt x="1239774" y="347186"/>
                      <a:pt x="1237678" y="344615"/>
                      <a:pt x="1235488" y="342043"/>
                    </a:cubicBezTo>
                    <a:cubicBezTo>
                      <a:pt x="1235107" y="341567"/>
                      <a:pt x="1234631" y="341090"/>
                      <a:pt x="1234250" y="340519"/>
                    </a:cubicBezTo>
                    <a:cubicBezTo>
                      <a:pt x="1232154" y="338042"/>
                      <a:pt x="1230154" y="335566"/>
                      <a:pt x="1228058" y="333089"/>
                    </a:cubicBezTo>
                    <a:cubicBezTo>
                      <a:pt x="1225772" y="330327"/>
                      <a:pt x="1223391" y="327660"/>
                      <a:pt x="1221105" y="324898"/>
                    </a:cubicBezTo>
                    <a:cubicBezTo>
                      <a:pt x="1218819" y="322136"/>
                      <a:pt x="1216438" y="319469"/>
                      <a:pt x="1214057" y="316802"/>
                    </a:cubicBezTo>
                    <a:cubicBezTo>
                      <a:pt x="1213676" y="316421"/>
                      <a:pt x="1213390" y="316040"/>
                      <a:pt x="1213104" y="315754"/>
                    </a:cubicBezTo>
                    <a:cubicBezTo>
                      <a:pt x="1212818" y="315373"/>
                      <a:pt x="1212533" y="315087"/>
                      <a:pt x="1212247" y="314706"/>
                    </a:cubicBezTo>
                    <a:cubicBezTo>
                      <a:pt x="1210532" y="312706"/>
                      <a:pt x="1208723" y="310706"/>
                      <a:pt x="1207008" y="308800"/>
                    </a:cubicBezTo>
                    <a:cubicBezTo>
                      <a:pt x="1204627" y="306134"/>
                      <a:pt x="1202245" y="303467"/>
                      <a:pt x="1199769" y="300800"/>
                    </a:cubicBezTo>
                    <a:cubicBezTo>
                      <a:pt x="1197388" y="298228"/>
                      <a:pt x="1195007" y="295656"/>
                      <a:pt x="1192625" y="292989"/>
                    </a:cubicBezTo>
                    <a:cubicBezTo>
                      <a:pt x="1191863" y="292227"/>
                      <a:pt x="1191101" y="291370"/>
                      <a:pt x="1190435" y="290608"/>
                    </a:cubicBezTo>
                    <a:cubicBezTo>
                      <a:pt x="1189958" y="290132"/>
                      <a:pt x="1189482" y="289560"/>
                      <a:pt x="1189006" y="289084"/>
                    </a:cubicBezTo>
                    <a:cubicBezTo>
                      <a:pt x="1187768" y="287846"/>
                      <a:pt x="1186625" y="286512"/>
                      <a:pt x="1185482" y="285274"/>
                    </a:cubicBezTo>
                    <a:cubicBezTo>
                      <a:pt x="1183100" y="282702"/>
                      <a:pt x="1180624" y="280130"/>
                      <a:pt x="1178147" y="277654"/>
                    </a:cubicBezTo>
                    <a:cubicBezTo>
                      <a:pt x="1175671" y="275082"/>
                      <a:pt x="1173290" y="272606"/>
                      <a:pt x="1170813" y="270129"/>
                    </a:cubicBezTo>
                    <a:cubicBezTo>
                      <a:pt x="1169384" y="268700"/>
                      <a:pt x="1167956" y="267272"/>
                      <a:pt x="1166527" y="265843"/>
                    </a:cubicBezTo>
                    <a:cubicBezTo>
                      <a:pt x="1166146" y="265462"/>
                      <a:pt x="1165765" y="265081"/>
                      <a:pt x="1165384" y="264700"/>
                    </a:cubicBezTo>
                    <a:cubicBezTo>
                      <a:pt x="1164908" y="264223"/>
                      <a:pt x="1164336" y="263652"/>
                      <a:pt x="1163860" y="263176"/>
                    </a:cubicBezTo>
                    <a:cubicBezTo>
                      <a:pt x="1161478" y="260890"/>
                      <a:pt x="1159193" y="258604"/>
                      <a:pt x="1156811" y="256223"/>
                    </a:cubicBezTo>
                    <a:cubicBezTo>
                      <a:pt x="1154430" y="253937"/>
                      <a:pt x="1152049" y="251650"/>
                      <a:pt x="1149668" y="249365"/>
                    </a:cubicBezTo>
                    <a:cubicBezTo>
                      <a:pt x="1147286" y="247079"/>
                      <a:pt x="1144905" y="244793"/>
                      <a:pt x="1142428" y="242602"/>
                    </a:cubicBezTo>
                    <a:cubicBezTo>
                      <a:pt x="1142048" y="242221"/>
                      <a:pt x="1141667" y="241935"/>
                      <a:pt x="1141381" y="241649"/>
                    </a:cubicBezTo>
                    <a:cubicBezTo>
                      <a:pt x="1141095" y="241364"/>
                      <a:pt x="1140809" y="241078"/>
                      <a:pt x="1140524" y="240887"/>
                    </a:cubicBezTo>
                    <a:cubicBezTo>
                      <a:pt x="1138904" y="239363"/>
                      <a:pt x="1137190" y="237839"/>
                      <a:pt x="1135570" y="236315"/>
                    </a:cubicBezTo>
                    <a:cubicBezTo>
                      <a:pt x="1133285" y="234220"/>
                      <a:pt x="1130903" y="232029"/>
                      <a:pt x="1128617" y="229934"/>
                    </a:cubicBezTo>
                    <a:cubicBezTo>
                      <a:pt x="1126236" y="227838"/>
                      <a:pt x="1123950" y="225743"/>
                      <a:pt x="1121569" y="223647"/>
                    </a:cubicBezTo>
                    <a:cubicBezTo>
                      <a:pt x="1119473" y="221837"/>
                      <a:pt x="1117378" y="219932"/>
                      <a:pt x="1115282" y="218123"/>
                    </a:cubicBezTo>
                    <a:cubicBezTo>
                      <a:pt x="1115282" y="218123"/>
                      <a:pt x="1115187" y="218027"/>
                      <a:pt x="1115187" y="218027"/>
                    </a:cubicBezTo>
                    <a:cubicBezTo>
                      <a:pt x="1114996" y="217837"/>
                      <a:pt x="1114711" y="217646"/>
                      <a:pt x="1114520" y="217456"/>
                    </a:cubicBezTo>
                    <a:cubicBezTo>
                      <a:pt x="1112234" y="215456"/>
                      <a:pt x="1109948" y="213550"/>
                      <a:pt x="1107662" y="211550"/>
                    </a:cubicBezTo>
                    <a:cubicBezTo>
                      <a:pt x="1105376" y="209550"/>
                      <a:pt x="1102995" y="207645"/>
                      <a:pt x="1100709" y="205740"/>
                    </a:cubicBezTo>
                    <a:cubicBezTo>
                      <a:pt x="1098328" y="203835"/>
                      <a:pt x="1096042" y="201835"/>
                      <a:pt x="1093660" y="199930"/>
                    </a:cubicBezTo>
                    <a:cubicBezTo>
                      <a:pt x="1091279" y="198025"/>
                      <a:pt x="1088993" y="196120"/>
                      <a:pt x="1086612" y="194215"/>
                    </a:cubicBezTo>
                    <a:cubicBezTo>
                      <a:pt x="1084421" y="192405"/>
                      <a:pt x="1082135" y="190691"/>
                      <a:pt x="1079944" y="188976"/>
                    </a:cubicBezTo>
                    <a:cubicBezTo>
                      <a:pt x="1077754" y="187262"/>
                      <a:pt x="1075468" y="185452"/>
                      <a:pt x="1073182" y="183737"/>
                    </a:cubicBezTo>
                    <a:cubicBezTo>
                      <a:pt x="1070991" y="182023"/>
                      <a:pt x="1068705" y="180308"/>
                      <a:pt x="1066419" y="178594"/>
                    </a:cubicBezTo>
                    <a:cubicBezTo>
                      <a:pt x="1064133" y="176879"/>
                      <a:pt x="1061847" y="175165"/>
                      <a:pt x="1059561" y="173450"/>
                    </a:cubicBezTo>
                    <a:cubicBezTo>
                      <a:pt x="1057275" y="171831"/>
                      <a:pt x="1055084" y="170117"/>
                      <a:pt x="1052798" y="168497"/>
                    </a:cubicBezTo>
                    <a:cubicBezTo>
                      <a:pt x="1050512" y="166878"/>
                      <a:pt x="1048321" y="165164"/>
                      <a:pt x="1046035" y="163544"/>
                    </a:cubicBezTo>
                    <a:cubicBezTo>
                      <a:pt x="1043750" y="161925"/>
                      <a:pt x="1041464" y="160306"/>
                      <a:pt x="1039177" y="158687"/>
                    </a:cubicBezTo>
                    <a:cubicBezTo>
                      <a:pt x="1037368" y="157448"/>
                      <a:pt x="1035558" y="156115"/>
                      <a:pt x="1033748" y="154877"/>
                    </a:cubicBezTo>
                    <a:cubicBezTo>
                      <a:pt x="1033462" y="154686"/>
                      <a:pt x="1033177" y="154496"/>
                      <a:pt x="1032891" y="154305"/>
                    </a:cubicBezTo>
                    <a:cubicBezTo>
                      <a:pt x="1032701" y="154210"/>
                      <a:pt x="1032510" y="154019"/>
                      <a:pt x="1032319" y="153924"/>
                    </a:cubicBezTo>
                    <a:cubicBezTo>
                      <a:pt x="1030034" y="152400"/>
                      <a:pt x="1027748" y="150876"/>
                      <a:pt x="1025557" y="149257"/>
                    </a:cubicBezTo>
                    <a:cubicBezTo>
                      <a:pt x="1023271" y="147733"/>
                      <a:pt x="1020985" y="146209"/>
                      <a:pt x="1018699" y="144685"/>
                    </a:cubicBezTo>
                    <a:cubicBezTo>
                      <a:pt x="1016413" y="143161"/>
                      <a:pt x="1014127" y="141637"/>
                      <a:pt x="1011841" y="140208"/>
                    </a:cubicBezTo>
                    <a:cubicBezTo>
                      <a:pt x="1009555" y="138684"/>
                      <a:pt x="1007174" y="137255"/>
                      <a:pt x="1004887" y="135731"/>
                    </a:cubicBezTo>
                    <a:lnTo>
                      <a:pt x="1004887" y="135731"/>
                    </a:lnTo>
                    <a:cubicBezTo>
                      <a:pt x="1004411" y="135446"/>
                      <a:pt x="1003935" y="135160"/>
                      <a:pt x="1003459" y="134874"/>
                    </a:cubicBezTo>
                    <a:cubicBezTo>
                      <a:pt x="1001649" y="133731"/>
                      <a:pt x="999839" y="132588"/>
                      <a:pt x="997934" y="131350"/>
                    </a:cubicBezTo>
                    <a:cubicBezTo>
                      <a:pt x="995648" y="129921"/>
                      <a:pt x="993267" y="128492"/>
                      <a:pt x="990981" y="126968"/>
                    </a:cubicBezTo>
                    <a:cubicBezTo>
                      <a:pt x="988600" y="125540"/>
                      <a:pt x="986314" y="124111"/>
                      <a:pt x="983933" y="122682"/>
                    </a:cubicBezTo>
                    <a:cubicBezTo>
                      <a:pt x="981551" y="121253"/>
                      <a:pt x="979170" y="119825"/>
                      <a:pt x="976789" y="118491"/>
                    </a:cubicBezTo>
                    <a:cubicBezTo>
                      <a:pt x="976217" y="118110"/>
                      <a:pt x="975646" y="117824"/>
                      <a:pt x="974979" y="117443"/>
                    </a:cubicBezTo>
                    <a:cubicBezTo>
                      <a:pt x="974408" y="117158"/>
                      <a:pt x="973931" y="116777"/>
                      <a:pt x="973360" y="116491"/>
                    </a:cubicBezTo>
                    <a:cubicBezTo>
                      <a:pt x="972121" y="115729"/>
                      <a:pt x="970883" y="115062"/>
                      <a:pt x="969645" y="114300"/>
                    </a:cubicBezTo>
                    <a:cubicBezTo>
                      <a:pt x="967264" y="112871"/>
                      <a:pt x="964883" y="111538"/>
                      <a:pt x="962501" y="110204"/>
                    </a:cubicBezTo>
                    <a:cubicBezTo>
                      <a:pt x="960120" y="108871"/>
                      <a:pt x="957739" y="107537"/>
                      <a:pt x="955262" y="106204"/>
                    </a:cubicBezTo>
                    <a:cubicBezTo>
                      <a:pt x="952881" y="104870"/>
                      <a:pt x="950404" y="103537"/>
                      <a:pt x="948023" y="102203"/>
                    </a:cubicBezTo>
                    <a:cubicBezTo>
                      <a:pt x="946690" y="101537"/>
                      <a:pt x="945451" y="100775"/>
                      <a:pt x="944118" y="100108"/>
                    </a:cubicBezTo>
                    <a:cubicBezTo>
                      <a:pt x="943642" y="99822"/>
                      <a:pt x="943070" y="99536"/>
                      <a:pt x="942594" y="99250"/>
                    </a:cubicBezTo>
                    <a:cubicBezTo>
                      <a:pt x="941927" y="98870"/>
                      <a:pt x="941260" y="98489"/>
                      <a:pt x="940594" y="98108"/>
                    </a:cubicBezTo>
                    <a:cubicBezTo>
                      <a:pt x="938117" y="96774"/>
                      <a:pt x="935545" y="95441"/>
                      <a:pt x="933069" y="94202"/>
                    </a:cubicBezTo>
                    <a:cubicBezTo>
                      <a:pt x="930593" y="92869"/>
                      <a:pt x="928021" y="91631"/>
                      <a:pt x="925449" y="90297"/>
                    </a:cubicBezTo>
                    <a:cubicBezTo>
                      <a:pt x="922877" y="88964"/>
                      <a:pt x="920401" y="87725"/>
                      <a:pt x="917829" y="86487"/>
                    </a:cubicBezTo>
                    <a:cubicBezTo>
                      <a:pt x="915924" y="85535"/>
                      <a:pt x="913924" y="84582"/>
                      <a:pt x="912019" y="83629"/>
                    </a:cubicBezTo>
                    <a:cubicBezTo>
                      <a:pt x="911543" y="83439"/>
                      <a:pt x="911066" y="83153"/>
                      <a:pt x="910590" y="82963"/>
                    </a:cubicBezTo>
                    <a:cubicBezTo>
                      <a:pt x="910400" y="82868"/>
                      <a:pt x="910209" y="82772"/>
                      <a:pt x="910018" y="82677"/>
                    </a:cubicBezTo>
                    <a:cubicBezTo>
                      <a:pt x="907447" y="81439"/>
                      <a:pt x="904780" y="80200"/>
                      <a:pt x="902113" y="78867"/>
                    </a:cubicBezTo>
                    <a:cubicBezTo>
                      <a:pt x="899446" y="77629"/>
                      <a:pt x="896874" y="76391"/>
                      <a:pt x="894207" y="75152"/>
                    </a:cubicBezTo>
                    <a:cubicBezTo>
                      <a:pt x="891540" y="73914"/>
                      <a:pt x="888873" y="72676"/>
                      <a:pt x="886206" y="71533"/>
                    </a:cubicBezTo>
                    <a:cubicBezTo>
                      <a:pt x="883539" y="70295"/>
                      <a:pt x="880872" y="69152"/>
                      <a:pt x="878205" y="67913"/>
                    </a:cubicBezTo>
                    <a:cubicBezTo>
                      <a:pt x="878110" y="67913"/>
                      <a:pt x="878110" y="67818"/>
                      <a:pt x="878015" y="67818"/>
                    </a:cubicBezTo>
                    <a:cubicBezTo>
                      <a:pt x="878015" y="67818"/>
                      <a:pt x="877919" y="67818"/>
                      <a:pt x="877919" y="67818"/>
                    </a:cubicBezTo>
                    <a:cubicBezTo>
                      <a:pt x="875157" y="66580"/>
                      <a:pt x="872300" y="65342"/>
                      <a:pt x="869537" y="64198"/>
                    </a:cubicBezTo>
                    <a:cubicBezTo>
                      <a:pt x="866775" y="62960"/>
                      <a:pt x="863918" y="61817"/>
                      <a:pt x="861155" y="60674"/>
                    </a:cubicBezTo>
                    <a:cubicBezTo>
                      <a:pt x="858298" y="59531"/>
                      <a:pt x="855535" y="58293"/>
                      <a:pt x="852678" y="57150"/>
                    </a:cubicBezTo>
                    <a:cubicBezTo>
                      <a:pt x="851916" y="56864"/>
                      <a:pt x="851249" y="56579"/>
                      <a:pt x="850487" y="56293"/>
                    </a:cubicBezTo>
                    <a:cubicBezTo>
                      <a:pt x="849725" y="56007"/>
                      <a:pt x="848963" y="55721"/>
                      <a:pt x="848296" y="55435"/>
                    </a:cubicBezTo>
                    <a:cubicBezTo>
                      <a:pt x="847534" y="55150"/>
                      <a:pt x="846773" y="54864"/>
                      <a:pt x="846106" y="54578"/>
                    </a:cubicBezTo>
                    <a:cubicBezTo>
                      <a:pt x="845344" y="54293"/>
                      <a:pt x="844677" y="54007"/>
                      <a:pt x="843915" y="53721"/>
                    </a:cubicBezTo>
                    <a:cubicBezTo>
                      <a:pt x="841724" y="52864"/>
                      <a:pt x="839534" y="52006"/>
                      <a:pt x="837438" y="51149"/>
                    </a:cubicBezTo>
                    <a:cubicBezTo>
                      <a:pt x="835247" y="50292"/>
                      <a:pt x="833057" y="49435"/>
                      <a:pt x="830961" y="48673"/>
                    </a:cubicBezTo>
                    <a:cubicBezTo>
                      <a:pt x="828866" y="47816"/>
                      <a:pt x="826675" y="47054"/>
                      <a:pt x="824579" y="46292"/>
                    </a:cubicBezTo>
                    <a:cubicBezTo>
                      <a:pt x="822389" y="45529"/>
                      <a:pt x="820293" y="44768"/>
                      <a:pt x="818198" y="43910"/>
                    </a:cubicBezTo>
                    <a:cubicBezTo>
                      <a:pt x="816388" y="43244"/>
                      <a:pt x="814673" y="42672"/>
                      <a:pt x="812959" y="42005"/>
                    </a:cubicBezTo>
                    <a:cubicBezTo>
                      <a:pt x="812483" y="41815"/>
                      <a:pt x="812006" y="41720"/>
                      <a:pt x="811625" y="41529"/>
                    </a:cubicBezTo>
                    <a:cubicBezTo>
                      <a:pt x="810959" y="41339"/>
                      <a:pt x="810292" y="41053"/>
                      <a:pt x="809625" y="40862"/>
                    </a:cubicBezTo>
                    <a:cubicBezTo>
                      <a:pt x="806768" y="39910"/>
                      <a:pt x="804005" y="38862"/>
                      <a:pt x="801148" y="37910"/>
                    </a:cubicBezTo>
                    <a:cubicBezTo>
                      <a:pt x="798290" y="36957"/>
                      <a:pt x="795528" y="36004"/>
                      <a:pt x="792670" y="35052"/>
                    </a:cubicBezTo>
                    <a:cubicBezTo>
                      <a:pt x="789908" y="34100"/>
                      <a:pt x="787146" y="33242"/>
                      <a:pt x="784384" y="32385"/>
                    </a:cubicBezTo>
                    <a:cubicBezTo>
                      <a:pt x="783526" y="32099"/>
                      <a:pt x="782765" y="31909"/>
                      <a:pt x="781907" y="31623"/>
                    </a:cubicBezTo>
                    <a:cubicBezTo>
                      <a:pt x="781526" y="31528"/>
                      <a:pt x="781241" y="31433"/>
                      <a:pt x="780955" y="31337"/>
                    </a:cubicBezTo>
                    <a:cubicBezTo>
                      <a:pt x="779335" y="30861"/>
                      <a:pt x="777716" y="30290"/>
                      <a:pt x="776002" y="29813"/>
                    </a:cubicBezTo>
                    <a:cubicBezTo>
                      <a:pt x="773240" y="28956"/>
                      <a:pt x="770477" y="28099"/>
                      <a:pt x="767620" y="27337"/>
                    </a:cubicBezTo>
                    <a:cubicBezTo>
                      <a:pt x="764858" y="26479"/>
                      <a:pt x="762095" y="25718"/>
                      <a:pt x="759428" y="24956"/>
                    </a:cubicBezTo>
                    <a:cubicBezTo>
                      <a:pt x="756857" y="24194"/>
                      <a:pt x="754190" y="23527"/>
                      <a:pt x="751618" y="22765"/>
                    </a:cubicBezTo>
                    <a:cubicBezTo>
                      <a:pt x="751523" y="22765"/>
                      <a:pt x="751427" y="22765"/>
                      <a:pt x="751427" y="22670"/>
                    </a:cubicBezTo>
                    <a:cubicBezTo>
                      <a:pt x="751427" y="22670"/>
                      <a:pt x="751332" y="22670"/>
                      <a:pt x="751237" y="22670"/>
                    </a:cubicBezTo>
                    <a:cubicBezTo>
                      <a:pt x="748475" y="21908"/>
                      <a:pt x="745712" y="21146"/>
                      <a:pt x="742950" y="20479"/>
                    </a:cubicBezTo>
                    <a:cubicBezTo>
                      <a:pt x="740188" y="19812"/>
                      <a:pt x="737426" y="19050"/>
                      <a:pt x="734663" y="18383"/>
                    </a:cubicBezTo>
                    <a:cubicBezTo>
                      <a:pt x="731901" y="17717"/>
                      <a:pt x="729234" y="17050"/>
                      <a:pt x="726472" y="16383"/>
                    </a:cubicBezTo>
                    <a:cubicBezTo>
                      <a:pt x="725234" y="16097"/>
                      <a:pt x="724091" y="15812"/>
                      <a:pt x="722948" y="15621"/>
                    </a:cubicBezTo>
                    <a:cubicBezTo>
                      <a:pt x="722757" y="15621"/>
                      <a:pt x="722662" y="15526"/>
                      <a:pt x="722471" y="15526"/>
                    </a:cubicBezTo>
                    <a:cubicBezTo>
                      <a:pt x="722281" y="15526"/>
                      <a:pt x="722185" y="15431"/>
                      <a:pt x="721995" y="15431"/>
                    </a:cubicBezTo>
                    <a:cubicBezTo>
                      <a:pt x="720852" y="15145"/>
                      <a:pt x="719614" y="14859"/>
                      <a:pt x="718471" y="14669"/>
                    </a:cubicBezTo>
                    <a:cubicBezTo>
                      <a:pt x="715613" y="14002"/>
                      <a:pt x="712851" y="13430"/>
                      <a:pt x="710089" y="12859"/>
                    </a:cubicBezTo>
                    <a:cubicBezTo>
                      <a:pt x="707326" y="12287"/>
                      <a:pt x="704469" y="11716"/>
                      <a:pt x="701707" y="11144"/>
                    </a:cubicBezTo>
                    <a:cubicBezTo>
                      <a:pt x="699421" y="10668"/>
                      <a:pt x="697230" y="10287"/>
                      <a:pt x="694944" y="9906"/>
                    </a:cubicBezTo>
                    <a:cubicBezTo>
                      <a:pt x="694849" y="9906"/>
                      <a:pt x="694849" y="9906"/>
                      <a:pt x="694753" y="9906"/>
                    </a:cubicBezTo>
                    <a:cubicBezTo>
                      <a:pt x="694277" y="9811"/>
                      <a:pt x="693801" y="9716"/>
                      <a:pt x="693420" y="9620"/>
                    </a:cubicBezTo>
                    <a:cubicBezTo>
                      <a:pt x="690658" y="9144"/>
                      <a:pt x="687991" y="8668"/>
                      <a:pt x="685228" y="8192"/>
                    </a:cubicBezTo>
                    <a:cubicBezTo>
                      <a:pt x="682276" y="7715"/>
                      <a:pt x="679418" y="7239"/>
                      <a:pt x="676466" y="6763"/>
                    </a:cubicBezTo>
                    <a:cubicBezTo>
                      <a:pt x="673608" y="6287"/>
                      <a:pt x="670751" y="5906"/>
                      <a:pt x="667893" y="5525"/>
                    </a:cubicBezTo>
                    <a:cubicBezTo>
                      <a:pt x="665035" y="5144"/>
                      <a:pt x="662178" y="4763"/>
                      <a:pt x="659320" y="4381"/>
                    </a:cubicBezTo>
                    <a:cubicBezTo>
                      <a:pt x="656558" y="4000"/>
                      <a:pt x="653701" y="3715"/>
                      <a:pt x="650938" y="3429"/>
                    </a:cubicBezTo>
                    <a:cubicBezTo>
                      <a:pt x="647891" y="3048"/>
                      <a:pt x="644938" y="2762"/>
                      <a:pt x="641890" y="2477"/>
                    </a:cubicBezTo>
                    <a:cubicBezTo>
                      <a:pt x="641890" y="2477"/>
                      <a:pt x="641794" y="2477"/>
                      <a:pt x="641794" y="2477"/>
                    </a:cubicBezTo>
                    <a:cubicBezTo>
                      <a:pt x="641699" y="2477"/>
                      <a:pt x="641699" y="2477"/>
                      <a:pt x="641604" y="2477"/>
                    </a:cubicBezTo>
                    <a:cubicBezTo>
                      <a:pt x="638556" y="2191"/>
                      <a:pt x="635413" y="1905"/>
                      <a:pt x="632365" y="1715"/>
                    </a:cubicBezTo>
                    <a:cubicBezTo>
                      <a:pt x="629317" y="1429"/>
                      <a:pt x="626269" y="1238"/>
                      <a:pt x="623221" y="1048"/>
                    </a:cubicBezTo>
                    <a:cubicBezTo>
                      <a:pt x="621125" y="952"/>
                      <a:pt x="619030" y="857"/>
                      <a:pt x="617030" y="667"/>
                    </a:cubicBezTo>
                    <a:cubicBezTo>
                      <a:pt x="616839" y="667"/>
                      <a:pt x="616648" y="667"/>
                      <a:pt x="616458" y="667"/>
                    </a:cubicBezTo>
                    <a:cubicBezTo>
                      <a:pt x="616268" y="667"/>
                      <a:pt x="616172" y="667"/>
                      <a:pt x="616077" y="667"/>
                    </a:cubicBezTo>
                    <a:cubicBezTo>
                      <a:pt x="615505" y="667"/>
                      <a:pt x="614934" y="572"/>
                      <a:pt x="614363" y="572"/>
                    </a:cubicBezTo>
                    <a:cubicBezTo>
                      <a:pt x="610838" y="381"/>
                      <a:pt x="607219" y="286"/>
                      <a:pt x="603790" y="191"/>
                    </a:cubicBezTo>
                    <a:cubicBezTo>
                      <a:pt x="600266" y="95"/>
                      <a:pt x="596741" y="0"/>
                      <a:pt x="593312" y="0"/>
                    </a:cubicBezTo>
                    <a:cubicBezTo>
                      <a:pt x="593122" y="0"/>
                      <a:pt x="592836" y="0"/>
                      <a:pt x="592646" y="0"/>
                    </a:cubicBezTo>
                    <a:cubicBezTo>
                      <a:pt x="592360" y="0"/>
                      <a:pt x="592074" y="0"/>
                      <a:pt x="591788" y="0"/>
                    </a:cubicBezTo>
                    <a:cubicBezTo>
                      <a:pt x="588835" y="0"/>
                      <a:pt x="585883" y="0"/>
                      <a:pt x="583025" y="0"/>
                    </a:cubicBezTo>
                    <a:cubicBezTo>
                      <a:pt x="579596" y="0"/>
                      <a:pt x="576167" y="95"/>
                      <a:pt x="572834" y="191"/>
                    </a:cubicBezTo>
                    <a:cubicBezTo>
                      <a:pt x="571881" y="191"/>
                      <a:pt x="570929" y="286"/>
                      <a:pt x="569976" y="286"/>
                    </a:cubicBezTo>
                    <a:cubicBezTo>
                      <a:pt x="568928" y="286"/>
                      <a:pt x="567976" y="381"/>
                      <a:pt x="567023" y="381"/>
                    </a:cubicBezTo>
                    <a:cubicBezTo>
                      <a:pt x="564547" y="476"/>
                      <a:pt x="561975" y="572"/>
                      <a:pt x="559498" y="667"/>
                    </a:cubicBezTo>
                    <a:cubicBezTo>
                      <a:pt x="555117" y="952"/>
                      <a:pt x="550735" y="1238"/>
                      <a:pt x="546354" y="1619"/>
                    </a:cubicBezTo>
                    <a:cubicBezTo>
                      <a:pt x="546259" y="1619"/>
                      <a:pt x="546163" y="1619"/>
                      <a:pt x="546068" y="1619"/>
                    </a:cubicBezTo>
                    <a:cubicBezTo>
                      <a:pt x="545783" y="1619"/>
                      <a:pt x="545497" y="1715"/>
                      <a:pt x="545211" y="1715"/>
                    </a:cubicBezTo>
                    <a:cubicBezTo>
                      <a:pt x="541306" y="2096"/>
                      <a:pt x="537305" y="2381"/>
                      <a:pt x="533495" y="2858"/>
                    </a:cubicBezTo>
                    <a:cubicBezTo>
                      <a:pt x="530733" y="3143"/>
                      <a:pt x="527971" y="3524"/>
                      <a:pt x="525209" y="3810"/>
                    </a:cubicBezTo>
                    <a:cubicBezTo>
                      <a:pt x="524637" y="3905"/>
                      <a:pt x="524066" y="3905"/>
                      <a:pt x="523494" y="4000"/>
                    </a:cubicBezTo>
                    <a:cubicBezTo>
                      <a:pt x="523208" y="4000"/>
                      <a:pt x="522922" y="4096"/>
                      <a:pt x="522542" y="4191"/>
                    </a:cubicBezTo>
                    <a:cubicBezTo>
                      <a:pt x="521970" y="4286"/>
                      <a:pt x="521398" y="4286"/>
                      <a:pt x="520732" y="4381"/>
                    </a:cubicBezTo>
                    <a:cubicBezTo>
                      <a:pt x="517112" y="4858"/>
                      <a:pt x="513493" y="5525"/>
                      <a:pt x="509968" y="6001"/>
                    </a:cubicBezTo>
                    <a:cubicBezTo>
                      <a:pt x="507016" y="6477"/>
                      <a:pt x="504063" y="6858"/>
                      <a:pt x="501110" y="7334"/>
                    </a:cubicBezTo>
                    <a:cubicBezTo>
                      <a:pt x="500729" y="7429"/>
                      <a:pt x="500348" y="7429"/>
                      <a:pt x="499967" y="7525"/>
                    </a:cubicBezTo>
                    <a:cubicBezTo>
                      <a:pt x="495776" y="8287"/>
                      <a:pt x="491680" y="9144"/>
                      <a:pt x="487585" y="10001"/>
                    </a:cubicBezTo>
                    <a:cubicBezTo>
                      <a:pt x="485299" y="10477"/>
                      <a:pt x="482917" y="10858"/>
                      <a:pt x="480631" y="11335"/>
                    </a:cubicBezTo>
                    <a:cubicBezTo>
                      <a:pt x="480346" y="11430"/>
                      <a:pt x="480060" y="11430"/>
                      <a:pt x="479774" y="11525"/>
                    </a:cubicBezTo>
                    <a:cubicBezTo>
                      <a:pt x="475012" y="12573"/>
                      <a:pt x="470344" y="13716"/>
                      <a:pt x="465772" y="14859"/>
                    </a:cubicBezTo>
                    <a:cubicBezTo>
                      <a:pt x="464058" y="15240"/>
                      <a:pt x="462343" y="15621"/>
                      <a:pt x="460629" y="16097"/>
                    </a:cubicBezTo>
                    <a:cubicBezTo>
                      <a:pt x="460534" y="16097"/>
                      <a:pt x="460343" y="16193"/>
                      <a:pt x="460153" y="16193"/>
                    </a:cubicBezTo>
                    <a:cubicBezTo>
                      <a:pt x="453676" y="17907"/>
                      <a:pt x="447294" y="19622"/>
                      <a:pt x="441008" y="21527"/>
                    </a:cubicBezTo>
                    <a:lnTo>
                      <a:pt x="0" y="154115"/>
                    </a:lnTo>
                    <a:cubicBezTo>
                      <a:pt x="6096" y="152305"/>
                      <a:pt x="12287" y="150590"/>
                      <a:pt x="18479" y="149066"/>
                    </a:cubicBezTo>
                    <a:cubicBezTo>
                      <a:pt x="20288" y="148590"/>
                      <a:pt x="22193" y="148209"/>
                      <a:pt x="24003" y="147828"/>
                    </a:cubicBezTo>
                    <a:cubicBezTo>
                      <a:pt x="28384" y="146780"/>
                      <a:pt x="32766" y="145733"/>
                      <a:pt x="37243" y="144875"/>
                    </a:cubicBezTo>
                    <a:cubicBezTo>
                      <a:pt x="39814" y="144304"/>
                      <a:pt x="42481" y="143923"/>
                      <a:pt x="45148" y="143447"/>
                    </a:cubicBezTo>
                    <a:cubicBezTo>
                      <a:pt x="49054" y="142780"/>
                      <a:pt x="52959" y="142018"/>
                      <a:pt x="56959" y="141351"/>
                    </a:cubicBezTo>
                    <a:cubicBezTo>
                      <a:pt x="59722" y="140970"/>
                      <a:pt x="62484" y="140589"/>
                      <a:pt x="65246" y="140303"/>
                    </a:cubicBezTo>
                    <a:cubicBezTo>
                      <a:pt x="69247" y="139732"/>
                      <a:pt x="73247" y="139256"/>
                      <a:pt x="77248" y="138779"/>
                    </a:cubicBezTo>
                    <a:cubicBezTo>
                      <a:pt x="78105" y="138684"/>
                      <a:pt x="79058" y="138589"/>
                      <a:pt x="79915" y="138494"/>
                    </a:cubicBezTo>
                    <a:cubicBezTo>
                      <a:pt x="86106" y="137922"/>
                      <a:pt x="92392" y="137446"/>
                      <a:pt x="98679" y="137065"/>
                    </a:cubicBezTo>
                    <a:cubicBezTo>
                      <a:pt x="98965" y="137065"/>
                      <a:pt x="99346" y="137065"/>
                      <a:pt x="99631" y="136970"/>
                    </a:cubicBezTo>
                    <a:cubicBezTo>
                      <a:pt x="106013" y="136684"/>
                      <a:pt x="112490" y="136589"/>
                      <a:pt x="118967" y="136589"/>
                    </a:cubicBezTo>
                    <a:cubicBezTo>
                      <a:pt x="120205" y="136589"/>
                      <a:pt x="121539" y="136589"/>
                      <a:pt x="122777" y="136589"/>
                    </a:cubicBezTo>
                    <a:cubicBezTo>
                      <a:pt x="129540" y="136589"/>
                      <a:pt x="136493" y="136779"/>
                      <a:pt x="143446" y="137160"/>
                    </a:cubicBezTo>
                    <a:cubicBezTo>
                      <a:pt x="143637" y="137160"/>
                      <a:pt x="143923" y="137160"/>
                      <a:pt x="144113" y="137160"/>
                    </a:cubicBezTo>
                    <a:cubicBezTo>
                      <a:pt x="151447" y="137541"/>
                      <a:pt x="158877" y="138113"/>
                      <a:pt x="166497" y="138970"/>
                    </a:cubicBezTo>
                    <a:cubicBezTo>
                      <a:pt x="167068" y="139065"/>
                      <a:pt x="167640" y="139065"/>
                      <a:pt x="168212" y="139160"/>
                    </a:cubicBezTo>
                    <a:cubicBezTo>
                      <a:pt x="183928" y="140875"/>
                      <a:pt x="200120" y="143351"/>
                      <a:pt x="216789" y="146685"/>
                    </a:cubicBezTo>
                    <a:cubicBezTo>
                      <a:pt x="216884" y="146685"/>
                      <a:pt x="216884" y="146685"/>
                      <a:pt x="216979" y="146685"/>
                    </a:cubicBezTo>
                    <a:cubicBezTo>
                      <a:pt x="217075" y="146685"/>
                      <a:pt x="217170" y="146685"/>
                      <a:pt x="217265" y="146780"/>
                    </a:cubicBezTo>
                    <a:cubicBezTo>
                      <a:pt x="225552" y="148495"/>
                      <a:pt x="233934" y="150400"/>
                      <a:pt x="242506" y="152591"/>
                    </a:cubicBezTo>
                    <a:cubicBezTo>
                      <a:pt x="242983" y="152686"/>
                      <a:pt x="243364" y="152781"/>
                      <a:pt x="243840" y="152972"/>
                    </a:cubicBezTo>
                    <a:cubicBezTo>
                      <a:pt x="252222" y="155162"/>
                      <a:pt x="260794" y="157544"/>
                      <a:pt x="269462" y="160115"/>
                    </a:cubicBezTo>
                    <a:cubicBezTo>
                      <a:pt x="269843" y="160211"/>
                      <a:pt x="270129" y="160306"/>
                      <a:pt x="270510" y="160401"/>
                    </a:cubicBezTo>
                    <a:cubicBezTo>
                      <a:pt x="279654" y="163163"/>
                      <a:pt x="288893" y="166211"/>
                      <a:pt x="298228" y="169450"/>
                    </a:cubicBezTo>
                    <a:cubicBezTo>
                      <a:pt x="298418" y="169450"/>
                      <a:pt x="298513" y="169545"/>
                      <a:pt x="298609" y="169640"/>
                    </a:cubicBezTo>
                    <a:cubicBezTo>
                      <a:pt x="307848" y="172879"/>
                      <a:pt x="317278" y="176403"/>
                      <a:pt x="326803" y="180213"/>
                    </a:cubicBezTo>
                    <a:cubicBezTo>
                      <a:pt x="327374" y="180404"/>
                      <a:pt x="327850" y="180594"/>
                      <a:pt x="328422" y="180880"/>
                    </a:cubicBezTo>
                    <a:cubicBezTo>
                      <a:pt x="337947" y="184690"/>
                      <a:pt x="347663" y="188786"/>
                      <a:pt x="357473" y="193167"/>
                    </a:cubicBezTo>
                    <a:cubicBezTo>
                      <a:pt x="357854" y="193358"/>
                      <a:pt x="358235" y="193548"/>
                      <a:pt x="358616" y="193643"/>
                    </a:cubicBezTo>
                    <a:cubicBezTo>
                      <a:pt x="368713" y="198120"/>
                      <a:pt x="378905" y="202883"/>
                      <a:pt x="389287" y="208026"/>
                    </a:cubicBezTo>
                    <a:cubicBezTo>
                      <a:pt x="400812" y="213646"/>
                      <a:pt x="412051" y="219551"/>
                      <a:pt x="423196" y="225552"/>
                    </a:cubicBezTo>
                    <a:cubicBezTo>
                      <a:pt x="423196" y="225552"/>
                      <a:pt x="423196" y="225552"/>
                      <a:pt x="423291" y="225552"/>
                    </a:cubicBezTo>
                    <a:cubicBezTo>
                      <a:pt x="434340" y="231553"/>
                      <a:pt x="445198" y="237649"/>
                      <a:pt x="455962" y="244031"/>
                    </a:cubicBezTo>
                    <a:cubicBezTo>
                      <a:pt x="456152" y="244126"/>
                      <a:pt x="456343" y="244221"/>
                      <a:pt x="456533" y="244412"/>
                    </a:cubicBezTo>
                    <a:cubicBezTo>
                      <a:pt x="467011" y="250603"/>
                      <a:pt x="477298" y="256985"/>
                      <a:pt x="487394" y="263462"/>
                    </a:cubicBezTo>
                    <a:cubicBezTo>
                      <a:pt x="487966" y="263843"/>
                      <a:pt x="488537" y="264223"/>
                      <a:pt x="489109" y="264509"/>
                    </a:cubicBezTo>
                    <a:cubicBezTo>
                      <a:pt x="499015" y="270891"/>
                      <a:pt x="508825" y="277463"/>
                      <a:pt x="518541" y="284226"/>
                    </a:cubicBezTo>
                    <a:cubicBezTo>
                      <a:pt x="518922" y="284512"/>
                      <a:pt x="519398" y="284798"/>
                      <a:pt x="519779" y="285083"/>
                    </a:cubicBezTo>
                    <a:cubicBezTo>
                      <a:pt x="529685" y="292037"/>
                      <a:pt x="539496" y="299180"/>
                      <a:pt x="549116" y="306419"/>
                    </a:cubicBezTo>
                    <a:cubicBezTo>
                      <a:pt x="549212" y="306515"/>
                      <a:pt x="549307" y="306515"/>
                      <a:pt x="549307" y="306610"/>
                    </a:cubicBezTo>
                    <a:cubicBezTo>
                      <a:pt x="559022" y="313944"/>
                      <a:pt x="568643" y="321469"/>
                      <a:pt x="578072" y="329089"/>
                    </a:cubicBezTo>
                    <a:cubicBezTo>
                      <a:pt x="578263" y="329279"/>
                      <a:pt x="578453" y="329470"/>
                      <a:pt x="578739" y="329660"/>
                    </a:cubicBezTo>
                    <a:cubicBezTo>
                      <a:pt x="588169" y="337280"/>
                      <a:pt x="597408" y="345091"/>
                      <a:pt x="606457" y="352997"/>
                    </a:cubicBezTo>
                    <a:cubicBezTo>
                      <a:pt x="606552" y="353092"/>
                      <a:pt x="606647" y="353187"/>
                      <a:pt x="606743" y="353282"/>
                    </a:cubicBezTo>
                    <a:cubicBezTo>
                      <a:pt x="615887" y="361283"/>
                      <a:pt x="624840" y="369380"/>
                      <a:pt x="633698" y="377666"/>
                    </a:cubicBezTo>
                    <a:cubicBezTo>
                      <a:pt x="633889" y="377761"/>
                      <a:pt x="633984" y="377952"/>
                      <a:pt x="634175" y="378143"/>
                    </a:cubicBezTo>
                    <a:cubicBezTo>
                      <a:pt x="643318" y="386715"/>
                      <a:pt x="652367" y="395478"/>
                      <a:pt x="661226" y="404336"/>
                    </a:cubicBezTo>
                    <a:cubicBezTo>
                      <a:pt x="661321" y="404432"/>
                      <a:pt x="661416" y="404527"/>
                      <a:pt x="661416" y="404527"/>
                    </a:cubicBezTo>
                    <a:cubicBezTo>
                      <a:pt x="670084" y="413194"/>
                      <a:pt x="678656" y="422053"/>
                      <a:pt x="687038" y="431102"/>
                    </a:cubicBezTo>
                    <a:cubicBezTo>
                      <a:pt x="687419" y="431482"/>
                      <a:pt x="687705" y="431864"/>
                      <a:pt x="688086" y="432244"/>
                    </a:cubicBezTo>
                    <a:cubicBezTo>
                      <a:pt x="696277" y="441103"/>
                      <a:pt x="704374" y="450056"/>
                      <a:pt x="712375" y="459105"/>
                    </a:cubicBezTo>
                    <a:cubicBezTo>
                      <a:pt x="712946" y="459677"/>
                      <a:pt x="713423" y="460343"/>
                      <a:pt x="713994" y="461010"/>
                    </a:cubicBezTo>
                    <a:cubicBezTo>
                      <a:pt x="721614" y="469773"/>
                      <a:pt x="729139" y="478631"/>
                      <a:pt x="736568" y="487585"/>
                    </a:cubicBezTo>
                    <a:cubicBezTo>
                      <a:pt x="737235" y="488347"/>
                      <a:pt x="737807" y="489109"/>
                      <a:pt x="738473" y="489871"/>
                    </a:cubicBezTo>
                    <a:cubicBezTo>
                      <a:pt x="745903" y="498919"/>
                      <a:pt x="753237" y="508064"/>
                      <a:pt x="760381" y="517303"/>
                    </a:cubicBezTo>
                    <a:cubicBezTo>
                      <a:pt x="760857" y="517969"/>
                      <a:pt x="761333" y="518541"/>
                      <a:pt x="761905" y="519208"/>
                    </a:cubicBezTo>
                    <a:cubicBezTo>
                      <a:pt x="769429" y="528828"/>
                      <a:pt x="776764" y="538639"/>
                      <a:pt x="784003" y="548449"/>
                    </a:cubicBezTo>
                    <a:cubicBezTo>
                      <a:pt x="784098" y="548545"/>
                      <a:pt x="784193" y="548640"/>
                      <a:pt x="784193" y="548831"/>
                    </a:cubicBezTo>
                    <a:cubicBezTo>
                      <a:pt x="784193" y="548926"/>
                      <a:pt x="784289" y="548926"/>
                      <a:pt x="784289" y="549021"/>
                    </a:cubicBezTo>
                    <a:cubicBezTo>
                      <a:pt x="791623" y="559022"/>
                      <a:pt x="798767" y="569119"/>
                      <a:pt x="805910" y="579311"/>
                    </a:cubicBezTo>
                    <a:cubicBezTo>
                      <a:pt x="806196" y="579692"/>
                      <a:pt x="806386" y="580073"/>
                      <a:pt x="806672" y="580453"/>
                    </a:cubicBezTo>
                    <a:cubicBezTo>
                      <a:pt x="813435" y="590264"/>
                      <a:pt x="820102" y="600170"/>
                      <a:pt x="826675" y="610172"/>
                    </a:cubicBezTo>
                    <a:cubicBezTo>
                      <a:pt x="827151" y="610934"/>
                      <a:pt x="827723" y="611791"/>
                      <a:pt x="828294" y="612553"/>
                    </a:cubicBezTo>
                    <a:cubicBezTo>
                      <a:pt x="834771" y="622459"/>
                      <a:pt x="841153" y="632460"/>
                      <a:pt x="847439" y="642557"/>
                    </a:cubicBezTo>
                    <a:cubicBezTo>
                      <a:pt x="848106" y="643604"/>
                      <a:pt x="848677" y="644557"/>
                      <a:pt x="849344" y="645605"/>
                    </a:cubicBezTo>
                    <a:cubicBezTo>
                      <a:pt x="855631" y="655701"/>
                      <a:pt x="861822" y="665798"/>
                      <a:pt x="867823" y="676085"/>
                    </a:cubicBezTo>
                    <a:cubicBezTo>
                      <a:pt x="868299" y="676942"/>
                      <a:pt x="868870" y="677799"/>
                      <a:pt x="869347" y="678561"/>
                    </a:cubicBezTo>
                    <a:cubicBezTo>
                      <a:pt x="875538" y="688943"/>
                      <a:pt x="881539" y="699421"/>
                      <a:pt x="887444" y="709994"/>
                    </a:cubicBezTo>
                    <a:cubicBezTo>
                      <a:pt x="887825" y="710660"/>
                      <a:pt x="888206" y="711327"/>
                      <a:pt x="888587" y="711994"/>
                    </a:cubicBezTo>
                    <a:cubicBezTo>
                      <a:pt x="894493" y="722471"/>
                      <a:pt x="900303" y="733044"/>
                      <a:pt x="906018" y="743712"/>
                    </a:cubicBezTo>
                    <a:cubicBezTo>
                      <a:pt x="906590" y="744760"/>
                      <a:pt x="907161" y="745807"/>
                      <a:pt x="907733" y="746855"/>
                    </a:cubicBezTo>
                    <a:cubicBezTo>
                      <a:pt x="913448" y="757523"/>
                      <a:pt x="919162" y="768191"/>
                      <a:pt x="924687" y="778955"/>
                    </a:cubicBezTo>
                    <a:cubicBezTo>
                      <a:pt x="925163" y="779907"/>
                      <a:pt x="925640" y="780764"/>
                      <a:pt x="926116" y="781717"/>
                    </a:cubicBezTo>
                    <a:cubicBezTo>
                      <a:pt x="931354" y="791909"/>
                      <a:pt x="936498" y="802100"/>
                      <a:pt x="941642" y="812387"/>
                    </a:cubicBezTo>
                    <a:cubicBezTo>
                      <a:pt x="942499" y="814007"/>
                      <a:pt x="943261" y="815721"/>
                      <a:pt x="944118" y="817340"/>
                    </a:cubicBezTo>
                    <a:cubicBezTo>
                      <a:pt x="949166" y="827532"/>
                      <a:pt x="954119" y="837819"/>
                      <a:pt x="959072" y="848106"/>
                    </a:cubicBezTo>
                    <a:cubicBezTo>
                      <a:pt x="959739" y="849440"/>
                      <a:pt x="960310" y="850678"/>
                      <a:pt x="960882" y="851916"/>
                    </a:cubicBezTo>
                    <a:cubicBezTo>
                      <a:pt x="965740" y="862108"/>
                      <a:pt x="970502" y="872299"/>
                      <a:pt x="975265" y="882586"/>
                    </a:cubicBezTo>
                    <a:cubicBezTo>
                      <a:pt x="976122" y="884587"/>
                      <a:pt x="977075" y="886492"/>
                      <a:pt x="977932" y="888492"/>
                    </a:cubicBezTo>
                    <a:cubicBezTo>
                      <a:pt x="988028" y="910495"/>
                      <a:pt x="997934" y="932688"/>
                      <a:pt x="1007650" y="954881"/>
                    </a:cubicBezTo>
                    <a:cubicBezTo>
                      <a:pt x="1008602" y="957072"/>
                      <a:pt x="1009555" y="959168"/>
                      <a:pt x="1010507" y="961358"/>
                    </a:cubicBezTo>
                    <a:cubicBezTo>
                      <a:pt x="1019556" y="982123"/>
                      <a:pt x="1028414" y="1002982"/>
                      <a:pt x="1037177" y="1023938"/>
                    </a:cubicBezTo>
                    <a:cubicBezTo>
                      <a:pt x="1039177" y="1028700"/>
                      <a:pt x="1041178" y="1033463"/>
                      <a:pt x="1043178" y="1038225"/>
                    </a:cubicBezTo>
                    <a:cubicBezTo>
                      <a:pt x="1052036" y="1059466"/>
                      <a:pt x="1060799" y="1080707"/>
                      <a:pt x="1069467" y="1102043"/>
                    </a:cubicBezTo>
                    <a:cubicBezTo>
                      <a:pt x="1071182" y="1106234"/>
                      <a:pt x="1072801" y="1110329"/>
                      <a:pt x="1074515" y="1114520"/>
                    </a:cubicBezTo>
                    <a:cubicBezTo>
                      <a:pt x="1083278" y="1136142"/>
                      <a:pt x="1092041" y="1157859"/>
                      <a:pt x="1100709" y="1179576"/>
                    </a:cubicBezTo>
                    <a:cubicBezTo>
                      <a:pt x="1106424" y="1193864"/>
                      <a:pt x="1112234" y="1208151"/>
                      <a:pt x="1117949" y="1222439"/>
                    </a:cubicBezTo>
                    <a:cubicBezTo>
                      <a:pt x="1118235" y="1223105"/>
                      <a:pt x="1118426" y="1223677"/>
                      <a:pt x="1118711" y="1224248"/>
                    </a:cubicBezTo>
                    <a:cubicBezTo>
                      <a:pt x="1119187" y="1225487"/>
                      <a:pt x="1119759" y="1226725"/>
                      <a:pt x="1120235" y="1227963"/>
                    </a:cubicBezTo>
                    <a:cubicBezTo>
                      <a:pt x="1124712" y="1239012"/>
                      <a:pt x="1129189" y="1250156"/>
                      <a:pt x="1133761" y="1261205"/>
                    </a:cubicBezTo>
                    <a:cubicBezTo>
                      <a:pt x="1134809" y="1263872"/>
                      <a:pt x="1135952" y="1266539"/>
                      <a:pt x="1136999" y="1269206"/>
                    </a:cubicBezTo>
                    <a:cubicBezTo>
                      <a:pt x="1138237" y="1272159"/>
                      <a:pt x="1139381" y="1275112"/>
                      <a:pt x="1140619" y="1278065"/>
                    </a:cubicBezTo>
                    <a:cubicBezTo>
                      <a:pt x="1144048" y="1286542"/>
                      <a:pt x="1147572" y="1295019"/>
                      <a:pt x="1151096" y="1303496"/>
                    </a:cubicBezTo>
                    <a:cubicBezTo>
                      <a:pt x="1152620" y="1307116"/>
                      <a:pt x="1154144" y="1310831"/>
                      <a:pt x="1155573" y="1314450"/>
                    </a:cubicBezTo>
                    <a:cubicBezTo>
                      <a:pt x="1156430" y="1316450"/>
                      <a:pt x="1157287" y="1318546"/>
                      <a:pt x="1158145" y="1320546"/>
                    </a:cubicBezTo>
                    <a:cubicBezTo>
                      <a:pt x="1162431" y="1330928"/>
                      <a:pt x="1166812" y="1341311"/>
                      <a:pt x="1171194" y="1351788"/>
                    </a:cubicBezTo>
                    <a:cubicBezTo>
                      <a:pt x="1172337" y="1354550"/>
                      <a:pt x="1173480" y="1357313"/>
                      <a:pt x="1174623" y="1360075"/>
                    </a:cubicBezTo>
                    <a:cubicBezTo>
                      <a:pt x="1175004" y="1360932"/>
                      <a:pt x="1175385" y="1361789"/>
                      <a:pt x="1175766" y="1362647"/>
                    </a:cubicBezTo>
                    <a:cubicBezTo>
                      <a:pt x="1177861" y="1367695"/>
                      <a:pt x="1180052" y="1372648"/>
                      <a:pt x="1182148" y="1377696"/>
                    </a:cubicBezTo>
                    <a:cubicBezTo>
                      <a:pt x="1184339" y="1382744"/>
                      <a:pt x="1186434" y="1387793"/>
                      <a:pt x="1188625" y="1392841"/>
                    </a:cubicBezTo>
                    <a:cubicBezTo>
                      <a:pt x="1189482" y="1394841"/>
                      <a:pt x="1190339" y="1396841"/>
                      <a:pt x="1191196" y="1398842"/>
                    </a:cubicBezTo>
                    <a:cubicBezTo>
                      <a:pt x="1193483" y="1403985"/>
                      <a:pt x="1195768" y="1409224"/>
                      <a:pt x="1198054" y="1414463"/>
                    </a:cubicBezTo>
                    <a:cubicBezTo>
                      <a:pt x="1199674" y="1418273"/>
                      <a:pt x="1201293" y="1421987"/>
                      <a:pt x="1203008" y="1425702"/>
                    </a:cubicBezTo>
                    <a:cubicBezTo>
                      <a:pt x="1204246" y="1428464"/>
                      <a:pt x="1205484" y="1431227"/>
                      <a:pt x="1206722" y="1433989"/>
                    </a:cubicBezTo>
                    <a:cubicBezTo>
                      <a:pt x="1209103" y="1439323"/>
                      <a:pt x="1211485" y="1444752"/>
                      <a:pt x="1213961" y="1450086"/>
                    </a:cubicBezTo>
                    <a:cubicBezTo>
                      <a:pt x="1215200" y="1452944"/>
                      <a:pt x="1216533" y="1455801"/>
                      <a:pt x="1217771" y="1458659"/>
                    </a:cubicBezTo>
                    <a:cubicBezTo>
                      <a:pt x="1219486" y="1462373"/>
                      <a:pt x="1221200" y="1466183"/>
                      <a:pt x="1222915" y="1469898"/>
                    </a:cubicBezTo>
                    <a:cubicBezTo>
                      <a:pt x="1224534" y="1473518"/>
                      <a:pt x="1226153" y="1477137"/>
                      <a:pt x="1227868" y="1480852"/>
                    </a:cubicBezTo>
                    <a:cubicBezTo>
                      <a:pt x="1228820" y="1482852"/>
                      <a:pt x="1229773" y="1484948"/>
                      <a:pt x="1230725" y="1487043"/>
                    </a:cubicBezTo>
                    <a:cubicBezTo>
                      <a:pt x="1231487" y="1488662"/>
                      <a:pt x="1232154" y="1490282"/>
                      <a:pt x="1232916" y="1491806"/>
                    </a:cubicBezTo>
                    <a:cubicBezTo>
                      <a:pt x="1235869" y="1498283"/>
                      <a:pt x="1238917" y="1504664"/>
                      <a:pt x="1241965" y="1511141"/>
                    </a:cubicBezTo>
                    <a:cubicBezTo>
                      <a:pt x="1242727" y="1512856"/>
                      <a:pt x="1243584" y="1514570"/>
                      <a:pt x="1244441" y="1516285"/>
                    </a:cubicBezTo>
                    <a:cubicBezTo>
                      <a:pt x="1245394" y="1518380"/>
                      <a:pt x="1246442" y="1520476"/>
                      <a:pt x="1247394" y="1522476"/>
                    </a:cubicBezTo>
                    <a:cubicBezTo>
                      <a:pt x="1248632" y="1525143"/>
                      <a:pt x="1249966" y="1527810"/>
                      <a:pt x="1251204" y="1530477"/>
                    </a:cubicBezTo>
                    <a:cubicBezTo>
                      <a:pt x="1254347" y="1536954"/>
                      <a:pt x="1257491" y="1543431"/>
                      <a:pt x="1260634" y="1549908"/>
                    </a:cubicBezTo>
                    <a:cubicBezTo>
                      <a:pt x="1261491" y="1551623"/>
                      <a:pt x="1262348" y="1553432"/>
                      <a:pt x="1263206" y="1555147"/>
                    </a:cubicBezTo>
                    <a:cubicBezTo>
                      <a:pt x="1264253" y="1557338"/>
                      <a:pt x="1265396" y="1559528"/>
                      <a:pt x="1266444" y="1561719"/>
                    </a:cubicBezTo>
                    <a:cubicBezTo>
                      <a:pt x="1267682" y="1564291"/>
                      <a:pt x="1268920" y="1566863"/>
                      <a:pt x="1270254" y="1569434"/>
                    </a:cubicBezTo>
                    <a:lnTo>
                      <a:pt x="1270254" y="1569434"/>
                    </a:lnTo>
                    <a:cubicBezTo>
                      <a:pt x="1270254" y="1569434"/>
                      <a:pt x="1270254" y="1569434"/>
                      <a:pt x="1270254" y="1569434"/>
                    </a:cubicBezTo>
                    <a:lnTo>
                      <a:pt x="1270254" y="1569434"/>
                    </a:lnTo>
                    <a:cubicBezTo>
                      <a:pt x="1272826" y="1574578"/>
                      <a:pt x="1275398" y="1579721"/>
                      <a:pt x="1277969" y="1584770"/>
                    </a:cubicBezTo>
                    <a:cubicBezTo>
                      <a:pt x="1279684" y="1588199"/>
                      <a:pt x="1281493" y="1591628"/>
                      <a:pt x="1283208" y="1595152"/>
                    </a:cubicBezTo>
                    <a:cubicBezTo>
                      <a:pt x="1283779" y="1596295"/>
                      <a:pt x="1284351" y="1597438"/>
                      <a:pt x="1284923" y="1598581"/>
                    </a:cubicBezTo>
                    <a:cubicBezTo>
                      <a:pt x="1285208" y="1599152"/>
                      <a:pt x="1285494" y="1599724"/>
                      <a:pt x="1285780" y="1600295"/>
                    </a:cubicBezTo>
                    <a:cubicBezTo>
                      <a:pt x="1288447" y="1605439"/>
                      <a:pt x="1291114" y="1610582"/>
                      <a:pt x="1293781" y="1615726"/>
                    </a:cubicBezTo>
                    <a:cubicBezTo>
                      <a:pt x="1296448" y="1620869"/>
                      <a:pt x="1299210" y="1626108"/>
                      <a:pt x="1301877" y="1631251"/>
                    </a:cubicBezTo>
                    <a:cubicBezTo>
                      <a:pt x="1302639" y="1632775"/>
                      <a:pt x="1303496" y="1634300"/>
                      <a:pt x="1304258" y="1635728"/>
                    </a:cubicBezTo>
                    <a:cubicBezTo>
                      <a:pt x="1304544" y="1636205"/>
                      <a:pt x="1304735" y="1636681"/>
                      <a:pt x="1305020" y="1637157"/>
                    </a:cubicBezTo>
                    <a:cubicBezTo>
                      <a:pt x="1306354" y="1639729"/>
                      <a:pt x="1307687" y="1642205"/>
                      <a:pt x="1309116" y="1644777"/>
                    </a:cubicBezTo>
                    <a:cubicBezTo>
                      <a:pt x="1311593" y="1649349"/>
                      <a:pt x="1313974" y="1653826"/>
                      <a:pt x="1316450" y="1658398"/>
                    </a:cubicBezTo>
                    <a:cubicBezTo>
                      <a:pt x="1318927" y="1662970"/>
                      <a:pt x="1321403" y="1667447"/>
                      <a:pt x="1323880" y="1672019"/>
                    </a:cubicBezTo>
                    <a:cubicBezTo>
                      <a:pt x="1324451" y="1673162"/>
                      <a:pt x="1325118" y="1674209"/>
                      <a:pt x="1325785" y="1675352"/>
                    </a:cubicBezTo>
                    <a:cubicBezTo>
                      <a:pt x="1325880" y="1675543"/>
                      <a:pt x="1326070" y="1675829"/>
                      <a:pt x="1326166" y="1676019"/>
                    </a:cubicBezTo>
                    <a:cubicBezTo>
                      <a:pt x="1327976" y="1679258"/>
                      <a:pt x="1329785" y="1682496"/>
                      <a:pt x="1331500" y="1685639"/>
                    </a:cubicBezTo>
                    <a:cubicBezTo>
                      <a:pt x="1333881" y="1689925"/>
                      <a:pt x="1336262" y="1694116"/>
                      <a:pt x="1338739" y="1698403"/>
                    </a:cubicBezTo>
                    <a:cubicBezTo>
                      <a:pt x="1341120" y="1702689"/>
                      <a:pt x="1343596" y="1706975"/>
                      <a:pt x="1346073" y="1711262"/>
                    </a:cubicBezTo>
                    <a:cubicBezTo>
                      <a:pt x="1346740" y="1712500"/>
                      <a:pt x="1347502" y="1713643"/>
                      <a:pt x="1348168" y="1714881"/>
                    </a:cubicBezTo>
                    <a:cubicBezTo>
                      <a:pt x="1348168" y="1714976"/>
                      <a:pt x="1348264" y="1714976"/>
                      <a:pt x="1348264" y="1715072"/>
                    </a:cubicBezTo>
                    <a:cubicBezTo>
                      <a:pt x="1349978" y="1718120"/>
                      <a:pt x="1351788" y="1721072"/>
                      <a:pt x="1353502" y="1724120"/>
                    </a:cubicBezTo>
                    <a:cubicBezTo>
                      <a:pt x="1355979" y="1728407"/>
                      <a:pt x="1358551" y="1732693"/>
                      <a:pt x="1361123" y="1736979"/>
                    </a:cubicBezTo>
                    <a:cubicBezTo>
                      <a:pt x="1363599" y="1741075"/>
                      <a:pt x="1366076" y="1745266"/>
                      <a:pt x="1368552" y="1749362"/>
                    </a:cubicBezTo>
                    <a:cubicBezTo>
                      <a:pt x="1369409" y="1750790"/>
                      <a:pt x="1370267" y="1752219"/>
                      <a:pt x="1371124" y="1753648"/>
                    </a:cubicBezTo>
                    <a:cubicBezTo>
                      <a:pt x="1371410" y="1754124"/>
                      <a:pt x="1371695" y="1754696"/>
                      <a:pt x="1372076" y="1755172"/>
                    </a:cubicBezTo>
                    <a:cubicBezTo>
                      <a:pt x="1373410" y="1757363"/>
                      <a:pt x="1374743" y="1759649"/>
                      <a:pt x="1376077" y="1761839"/>
                    </a:cubicBezTo>
                    <a:cubicBezTo>
                      <a:pt x="1378649" y="1765935"/>
                      <a:pt x="1381125" y="1770126"/>
                      <a:pt x="1383697" y="1774317"/>
                    </a:cubicBezTo>
                    <a:cubicBezTo>
                      <a:pt x="1386268" y="1778508"/>
                      <a:pt x="1388840" y="1782604"/>
                      <a:pt x="1391507" y="1786795"/>
                    </a:cubicBezTo>
                    <a:cubicBezTo>
                      <a:pt x="1392841" y="1788986"/>
                      <a:pt x="1394269" y="1791176"/>
                      <a:pt x="1395698" y="1793367"/>
                    </a:cubicBezTo>
                    <a:cubicBezTo>
                      <a:pt x="1395889" y="1793558"/>
                      <a:pt x="1395984" y="1793843"/>
                      <a:pt x="1396079" y="1794034"/>
                    </a:cubicBezTo>
                    <a:cubicBezTo>
                      <a:pt x="1396365" y="1794415"/>
                      <a:pt x="1396651" y="1794891"/>
                      <a:pt x="1396936" y="1795367"/>
                    </a:cubicBezTo>
                    <a:cubicBezTo>
                      <a:pt x="1397794" y="1796701"/>
                      <a:pt x="1398556" y="1798034"/>
                      <a:pt x="1399413" y="1799368"/>
                    </a:cubicBezTo>
                    <a:cubicBezTo>
                      <a:pt x="1402080" y="1803559"/>
                      <a:pt x="1404747" y="1807750"/>
                      <a:pt x="1407509" y="1811941"/>
                    </a:cubicBezTo>
                    <a:cubicBezTo>
                      <a:pt x="1407890" y="1812512"/>
                      <a:pt x="1408271" y="1813179"/>
                      <a:pt x="1408652" y="1813750"/>
                    </a:cubicBezTo>
                    <a:cubicBezTo>
                      <a:pt x="1409128" y="1814417"/>
                      <a:pt x="1409510" y="1815084"/>
                      <a:pt x="1409986" y="1815846"/>
                    </a:cubicBezTo>
                    <a:cubicBezTo>
                      <a:pt x="1411891" y="1818799"/>
                      <a:pt x="1413701" y="1821656"/>
                      <a:pt x="1415701" y="1824609"/>
                    </a:cubicBezTo>
                    <a:cubicBezTo>
                      <a:pt x="1417701" y="1827657"/>
                      <a:pt x="1419701" y="1830705"/>
                      <a:pt x="1421702" y="1833658"/>
                    </a:cubicBezTo>
                    <a:cubicBezTo>
                      <a:pt x="1422083" y="1834229"/>
                      <a:pt x="1422368" y="1834706"/>
                      <a:pt x="1422749" y="1835277"/>
                    </a:cubicBezTo>
                    <a:cubicBezTo>
                      <a:pt x="1423226" y="1835944"/>
                      <a:pt x="1423607" y="1836611"/>
                      <a:pt x="1424083" y="1837277"/>
                    </a:cubicBezTo>
                    <a:cubicBezTo>
                      <a:pt x="1426940" y="1841564"/>
                      <a:pt x="1429702" y="1845755"/>
                      <a:pt x="1432560" y="1850041"/>
                    </a:cubicBezTo>
                    <a:cubicBezTo>
                      <a:pt x="1433417" y="1851279"/>
                      <a:pt x="1434275" y="1852613"/>
                      <a:pt x="1435132" y="1853851"/>
                    </a:cubicBezTo>
                    <a:cubicBezTo>
                      <a:pt x="1435799" y="1854803"/>
                      <a:pt x="1436465" y="1855851"/>
                      <a:pt x="1437132" y="1856899"/>
                    </a:cubicBezTo>
                    <a:cubicBezTo>
                      <a:pt x="1438466" y="1858899"/>
                      <a:pt x="1439799" y="1860899"/>
                      <a:pt x="1441133" y="1862804"/>
                    </a:cubicBezTo>
                    <a:cubicBezTo>
                      <a:pt x="1444085" y="1867091"/>
                      <a:pt x="1447038" y="1871282"/>
                      <a:pt x="1449991" y="1875568"/>
                    </a:cubicBezTo>
                    <a:cubicBezTo>
                      <a:pt x="1449991" y="1875663"/>
                      <a:pt x="1450086" y="1875663"/>
                      <a:pt x="1450086" y="1875758"/>
                    </a:cubicBezTo>
                    <a:cubicBezTo>
                      <a:pt x="1450181" y="1875854"/>
                      <a:pt x="1450181" y="1875949"/>
                      <a:pt x="1450277" y="1876044"/>
                    </a:cubicBezTo>
                    <a:cubicBezTo>
                      <a:pt x="1453134" y="1880140"/>
                      <a:pt x="1455992" y="1884331"/>
                      <a:pt x="1458944" y="1888426"/>
                    </a:cubicBezTo>
                    <a:cubicBezTo>
                      <a:pt x="1460468" y="1890522"/>
                      <a:pt x="1461897" y="1892617"/>
                      <a:pt x="1463421" y="1894713"/>
                    </a:cubicBezTo>
                    <a:cubicBezTo>
                      <a:pt x="1464088" y="1895666"/>
                      <a:pt x="1464754" y="1896523"/>
                      <a:pt x="1465421" y="1897475"/>
                    </a:cubicBezTo>
                    <a:cubicBezTo>
                      <a:pt x="1466278" y="1898714"/>
                      <a:pt x="1467136" y="1899952"/>
                      <a:pt x="1468088" y="1901190"/>
                    </a:cubicBezTo>
                    <a:cubicBezTo>
                      <a:pt x="1471136" y="1905476"/>
                      <a:pt x="1474184" y="1909763"/>
                      <a:pt x="1477327" y="1914049"/>
                    </a:cubicBezTo>
                    <a:cubicBezTo>
                      <a:pt x="1480471" y="1918335"/>
                      <a:pt x="1483614" y="1922621"/>
                      <a:pt x="1486757" y="1926908"/>
                    </a:cubicBezTo>
                    <a:cubicBezTo>
                      <a:pt x="1489901" y="1931194"/>
                      <a:pt x="1493139" y="1935480"/>
                      <a:pt x="1496282" y="1939862"/>
                    </a:cubicBezTo>
                    <a:cubicBezTo>
                      <a:pt x="1499426" y="1944148"/>
                      <a:pt x="1502664" y="1948339"/>
                      <a:pt x="1505807" y="1952530"/>
                    </a:cubicBezTo>
                    <a:cubicBezTo>
                      <a:pt x="1507331" y="1954530"/>
                      <a:pt x="1508855" y="1956530"/>
                      <a:pt x="1510379" y="1958531"/>
                    </a:cubicBezTo>
                    <a:cubicBezTo>
                      <a:pt x="1510379" y="1958626"/>
                      <a:pt x="1510475" y="1958626"/>
                      <a:pt x="1510475" y="1958721"/>
                    </a:cubicBezTo>
                    <a:cubicBezTo>
                      <a:pt x="1512189" y="1960912"/>
                      <a:pt x="1513808" y="1963103"/>
                      <a:pt x="1515523" y="1965293"/>
                    </a:cubicBezTo>
                    <a:cubicBezTo>
                      <a:pt x="1518761" y="1969580"/>
                      <a:pt x="1522095" y="1973866"/>
                      <a:pt x="1525429" y="1978057"/>
                    </a:cubicBezTo>
                    <a:cubicBezTo>
                      <a:pt x="1525715" y="1978438"/>
                      <a:pt x="1526000" y="1978819"/>
                      <a:pt x="1526286" y="1979200"/>
                    </a:cubicBezTo>
                    <a:cubicBezTo>
                      <a:pt x="1526572" y="1979486"/>
                      <a:pt x="1526762" y="1979866"/>
                      <a:pt x="1527048" y="1980152"/>
                    </a:cubicBezTo>
                    <a:cubicBezTo>
                      <a:pt x="1529810" y="1983772"/>
                      <a:pt x="1532668" y="1987391"/>
                      <a:pt x="1535525" y="1990916"/>
                    </a:cubicBezTo>
                    <a:cubicBezTo>
                      <a:pt x="1538668" y="1994916"/>
                      <a:pt x="1541907" y="1999012"/>
                      <a:pt x="1545145" y="2003012"/>
                    </a:cubicBezTo>
                    <a:cubicBezTo>
                      <a:pt x="1548384" y="2007013"/>
                      <a:pt x="1551623" y="2011013"/>
                      <a:pt x="1554861" y="2015109"/>
                    </a:cubicBezTo>
                    <a:cubicBezTo>
                      <a:pt x="1556290" y="2016919"/>
                      <a:pt x="1557814" y="2018729"/>
                      <a:pt x="1559338" y="2020538"/>
                    </a:cubicBezTo>
                    <a:cubicBezTo>
                      <a:pt x="1559814" y="2021205"/>
                      <a:pt x="1560385" y="2021776"/>
                      <a:pt x="1560862" y="2022443"/>
                    </a:cubicBezTo>
                    <a:cubicBezTo>
                      <a:pt x="1562195" y="2024063"/>
                      <a:pt x="1563434" y="2025682"/>
                      <a:pt x="1564767" y="2027206"/>
                    </a:cubicBezTo>
                    <a:cubicBezTo>
                      <a:pt x="1568101" y="2031301"/>
                      <a:pt x="1571435" y="2035302"/>
                      <a:pt x="1574864" y="2039398"/>
                    </a:cubicBezTo>
                    <a:cubicBezTo>
                      <a:pt x="1575530" y="2040255"/>
                      <a:pt x="1576197" y="2041017"/>
                      <a:pt x="1576864" y="2041874"/>
                    </a:cubicBezTo>
                    <a:cubicBezTo>
                      <a:pt x="1577340" y="2042446"/>
                      <a:pt x="1577911" y="2043113"/>
                      <a:pt x="1578388" y="2043684"/>
                    </a:cubicBezTo>
                    <a:cubicBezTo>
                      <a:pt x="1580483" y="2046161"/>
                      <a:pt x="1582484" y="2048637"/>
                      <a:pt x="1584579" y="2051018"/>
                    </a:cubicBezTo>
                    <a:cubicBezTo>
                      <a:pt x="1587913" y="2054924"/>
                      <a:pt x="1591151" y="2058829"/>
                      <a:pt x="1594485" y="2062639"/>
                    </a:cubicBezTo>
                    <a:cubicBezTo>
                      <a:pt x="1594580" y="2062734"/>
                      <a:pt x="1594580" y="2062829"/>
                      <a:pt x="1594676" y="2062925"/>
                    </a:cubicBezTo>
                    <a:cubicBezTo>
                      <a:pt x="1595342" y="2063782"/>
                      <a:pt x="1596104" y="2064544"/>
                      <a:pt x="1596771" y="2065401"/>
                    </a:cubicBezTo>
                    <a:cubicBezTo>
                      <a:pt x="1599343" y="2068449"/>
                      <a:pt x="1601915" y="2071402"/>
                      <a:pt x="1604486" y="2074355"/>
                    </a:cubicBezTo>
                    <a:cubicBezTo>
                      <a:pt x="1607915" y="2078260"/>
                      <a:pt x="1611249" y="2082165"/>
                      <a:pt x="1614678" y="2086166"/>
                    </a:cubicBezTo>
                    <a:cubicBezTo>
                      <a:pt x="1618012" y="2089880"/>
                      <a:pt x="1621345" y="2093690"/>
                      <a:pt x="1624679" y="2097500"/>
                    </a:cubicBezTo>
                    <a:cubicBezTo>
                      <a:pt x="1626965" y="2100072"/>
                      <a:pt x="1629251" y="2102644"/>
                      <a:pt x="1631633" y="2105311"/>
                    </a:cubicBezTo>
                    <a:cubicBezTo>
                      <a:pt x="1632109" y="2105882"/>
                      <a:pt x="1632585" y="2106359"/>
                      <a:pt x="1633061" y="2106930"/>
                    </a:cubicBezTo>
                    <a:cubicBezTo>
                      <a:pt x="1633633" y="2107597"/>
                      <a:pt x="1634204" y="2108264"/>
                      <a:pt x="1634871" y="2108930"/>
                    </a:cubicBezTo>
                    <a:cubicBezTo>
                      <a:pt x="1638300" y="2112740"/>
                      <a:pt x="1641729" y="2116550"/>
                      <a:pt x="1645158" y="2120360"/>
                    </a:cubicBezTo>
                    <a:cubicBezTo>
                      <a:pt x="1646873" y="2122265"/>
                      <a:pt x="1648587" y="2124170"/>
                      <a:pt x="1650397" y="2126075"/>
                    </a:cubicBezTo>
                    <a:cubicBezTo>
                      <a:pt x="1650968" y="2126647"/>
                      <a:pt x="1651444" y="2127314"/>
                      <a:pt x="1652016" y="2127885"/>
                    </a:cubicBezTo>
                    <a:cubicBezTo>
                      <a:pt x="1652397" y="2128361"/>
                      <a:pt x="1652778" y="2128742"/>
                      <a:pt x="1653254" y="2129219"/>
                    </a:cubicBezTo>
                    <a:cubicBezTo>
                      <a:pt x="1654016" y="2130076"/>
                      <a:pt x="1654874" y="2130933"/>
                      <a:pt x="1655635" y="2131790"/>
                    </a:cubicBezTo>
                    <a:cubicBezTo>
                      <a:pt x="1658969" y="2135410"/>
                      <a:pt x="1662303" y="2138934"/>
                      <a:pt x="1665637" y="2142554"/>
                    </a:cubicBezTo>
                    <a:cubicBezTo>
                      <a:pt x="1667542" y="2144554"/>
                      <a:pt x="1669447" y="2146649"/>
                      <a:pt x="1671257" y="2148650"/>
                    </a:cubicBezTo>
                    <a:cubicBezTo>
                      <a:pt x="1672018" y="2149507"/>
                      <a:pt x="1672876" y="2150364"/>
                      <a:pt x="1673638" y="2151222"/>
                    </a:cubicBezTo>
                    <a:cubicBezTo>
                      <a:pt x="1674304" y="2151983"/>
                      <a:pt x="1674971" y="2152650"/>
                      <a:pt x="1675733" y="2153412"/>
                    </a:cubicBezTo>
                    <a:cubicBezTo>
                      <a:pt x="1679162" y="2157032"/>
                      <a:pt x="1682591" y="2160651"/>
                      <a:pt x="1686020" y="2164271"/>
                    </a:cubicBezTo>
                    <a:cubicBezTo>
                      <a:pt x="1688497" y="2166842"/>
                      <a:pt x="1690973" y="2169414"/>
                      <a:pt x="1693450" y="2172081"/>
                    </a:cubicBezTo>
                    <a:cubicBezTo>
                      <a:pt x="1693831" y="2172557"/>
                      <a:pt x="1694307" y="2172938"/>
                      <a:pt x="1694688" y="2173415"/>
                    </a:cubicBezTo>
                    <a:cubicBezTo>
                      <a:pt x="1695260" y="2173986"/>
                      <a:pt x="1695831" y="2174558"/>
                      <a:pt x="1696402" y="2175224"/>
                    </a:cubicBezTo>
                    <a:cubicBezTo>
                      <a:pt x="1699832" y="2178844"/>
                      <a:pt x="1703260" y="2182368"/>
                      <a:pt x="1706785" y="2185988"/>
                    </a:cubicBezTo>
                    <a:cubicBezTo>
                      <a:pt x="1710309" y="2189607"/>
                      <a:pt x="1713833" y="2193131"/>
                      <a:pt x="1717262" y="2196751"/>
                    </a:cubicBezTo>
                    <a:cubicBezTo>
                      <a:pt x="1720786" y="2200370"/>
                      <a:pt x="1724406" y="2203990"/>
                      <a:pt x="1727930" y="2207609"/>
                    </a:cubicBezTo>
                    <a:cubicBezTo>
                      <a:pt x="1731550" y="2211229"/>
                      <a:pt x="1735169" y="2214848"/>
                      <a:pt x="1738789" y="2218468"/>
                    </a:cubicBezTo>
                    <a:cubicBezTo>
                      <a:pt x="1742313" y="2221992"/>
                      <a:pt x="1745933" y="2225612"/>
                      <a:pt x="1749552" y="2229136"/>
                    </a:cubicBezTo>
                    <a:cubicBezTo>
                      <a:pt x="1753171" y="2232660"/>
                      <a:pt x="1756791" y="2236280"/>
                      <a:pt x="1760506" y="2239899"/>
                    </a:cubicBezTo>
                    <a:cubicBezTo>
                      <a:pt x="1764220" y="2243519"/>
                      <a:pt x="1767840" y="2247043"/>
                      <a:pt x="1771555" y="2250663"/>
                    </a:cubicBezTo>
                    <a:cubicBezTo>
                      <a:pt x="1775269" y="2254282"/>
                      <a:pt x="1779079" y="2257806"/>
                      <a:pt x="1782794" y="2261521"/>
                    </a:cubicBezTo>
                    <a:lnTo>
                      <a:pt x="1782794" y="2261521"/>
                    </a:lnTo>
                    <a:cubicBezTo>
                      <a:pt x="1786604" y="2265140"/>
                      <a:pt x="1790319" y="2268665"/>
                      <a:pt x="1794129" y="2272284"/>
                    </a:cubicBezTo>
                    <a:cubicBezTo>
                      <a:pt x="1797939" y="2275904"/>
                      <a:pt x="1801749" y="2279523"/>
                      <a:pt x="1805654" y="2283047"/>
                    </a:cubicBezTo>
                    <a:cubicBezTo>
                      <a:pt x="1809560" y="2286667"/>
                      <a:pt x="1813465" y="2290286"/>
                      <a:pt x="1817370" y="2293906"/>
                    </a:cubicBezTo>
                    <a:cubicBezTo>
                      <a:pt x="1821275" y="2297525"/>
                      <a:pt x="1825276" y="2301145"/>
                      <a:pt x="1829276" y="2304860"/>
                    </a:cubicBezTo>
                    <a:cubicBezTo>
                      <a:pt x="1833277" y="2308479"/>
                      <a:pt x="1837277" y="2312194"/>
                      <a:pt x="1841278" y="2315813"/>
                    </a:cubicBezTo>
                    <a:cubicBezTo>
                      <a:pt x="1845278" y="2319433"/>
                      <a:pt x="1849374" y="2323148"/>
                      <a:pt x="1853470" y="2326863"/>
                    </a:cubicBezTo>
                    <a:cubicBezTo>
                      <a:pt x="1857566" y="2330577"/>
                      <a:pt x="1861661" y="2334292"/>
                      <a:pt x="1865852" y="2337911"/>
                    </a:cubicBezTo>
                    <a:cubicBezTo>
                      <a:pt x="1870043" y="2341626"/>
                      <a:pt x="1874234" y="2345341"/>
                      <a:pt x="1878425" y="2349056"/>
                    </a:cubicBezTo>
                    <a:cubicBezTo>
                      <a:pt x="1882711" y="2352866"/>
                      <a:pt x="1887093" y="2356676"/>
                      <a:pt x="1891475" y="2360486"/>
                    </a:cubicBezTo>
                    <a:cubicBezTo>
                      <a:pt x="1895856" y="2364296"/>
                      <a:pt x="1900237" y="2368201"/>
                      <a:pt x="1904714" y="2372011"/>
                    </a:cubicBezTo>
                    <a:cubicBezTo>
                      <a:pt x="1909191" y="2375821"/>
                      <a:pt x="1913668" y="2379726"/>
                      <a:pt x="1918144" y="2383631"/>
                    </a:cubicBezTo>
                    <a:cubicBezTo>
                      <a:pt x="1922717" y="2387537"/>
                      <a:pt x="1927289" y="2391442"/>
                      <a:pt x="1931860" y="2395252"/>
                    </a:cubicBezTo>
                    <a:lnTo>
                      <a:pt x="1931860" y="2395252"/>
                    </a:lnTo>
                    <a:cubicBezTo>
                      <a:pt x="1936528" y="2399252"/>
                      <a:pt x="1941290" y="2403253"/>
                      <a:pt x="1946053" y="2407158"/>
                    </a:cubicBezTo>
                    <a:cubicBezTo>
                      <a:pt x="1950815" y="2411159"/>
                      <a:pt x="1955578" y="2415159"/>
                      <a:pt x="1960435" y="2419160"/>
                    </a:cubicBezTo>
                    <a:cubicBezTo>
                      <a:pt x="1965293" y="2423160"/>
                      <a:pt x="1970151" y="2427161"/>
                      <a:pt x="1975104" y="2431256"/>
                    </a:cubicBezTo>
                    <a:cubicBezTo>
                      <a:pt x="1979962" y="2435352"/>
                      <a:pt x="1985010" y="2439353"/>
                      <a:pt x="1989963" y="2443448"/>
                    </a:cubicBezTo>
                    <a:lnTo>
                      <a:pt x="1989963" y="2443448"/>
                    </a:lnTo>
                    <a:lnTo>
                      <a:pt x="1989963" y="2443448"/>
                    </a:lnTo>
                    <a:cubicBezTo>
                      <a:pt x="1995107" y="2447735"/>
                      <a:pt x="2000345" y="2451926"/>
                      <a:pt x="2005679" y="2456212"/>
                    </a:cubicBezTo>
                    <a:cubicBezTo>
                      <a:pt x="2006441" y="2456879"/>
                      <a:pt x="2007299" y="2457545"/>
                      <a:pt x="2008156" y="2458117"/>
                    </a:cubicBezTo>
                    <a:cubicBezTo>
                      <a:pt x="2008442" y="2458307"/>
                      <a:pt x="2008632" y="2458498"/>
                      <a:pt x="2008918" y="2458688"/>
                    </a:cubicBezTo>
                    <a:cubicBezTo>
                      <a:pt x="2013204" y="2462117"/>
                      <a:pt x="2017395" y="2465451"/>
                      <a:pt x="2021681" y="2468975"/>
                    </a:cubicBezTo>
                    <a:cubicBezTo>
                      <a:pt x="2027110" y="2473262"/>
                      <a:pt x="2032444" y="2477548"/>
                      <a:pt x="2037969" y="2481834"/>
                    </a:cubicBezTo>
                    <a:cubicBezTo>
                      <a:pt x="2038350" y="2482120"/>
                      <a:pt x="2038731" y="2482406"/>
                      <a:pt x="2039017" y="2482691"/>
                    </a:cubicBezTo>
                    <a:cubicBezTo>
                      <a:pt x="2039874" y="2483358"/>
                      <a:pt x="2040827" y="2484120"/>
                      <a:pt x="2041684" y="2484787"/>
                    </a:cubicBezTo>
                    <a:cubicBezTo>
                      <a:pt x="2045875" y="2488121"/>
                      <a:pt x="2050161" y="2491455"/>
                      <a:pt x="2054352" y="2494788"/>
                    </a:cubicBezTo>
                    <a:cubicBezTo>
                      <a:pt x="2055781" y="2495931"/>
                      <a:pt x="2057305" y="2497074"/>
                      <a:pt x="2058734" y="2498217"/>
                    </a:cubicBezTo>
                    <a:cubicBezTo>
                      <a:pt x="2060162" y="2499360"/>
                      <a:pt x="2061686" y="2500503"/>
                      <a:pt x="2063115" y="2501646"/>
                    </a:cubicBezTo>
                    <a:cubicBezTo>
                      <a:pt x="2064544" y="2502789"/>
                      <a:pt x="2066068" y="2503932"/>
                      <a:pt x="2067592" y="2505075"/>
                    </a:cubicBezTo>
                    <a:cubicBezTo>
                      <a:pt x="2069020" y="2506218"/>
                      <a:pt x="2070544" y="2507361"/>
                      <a:pt x="2072068" y="2508504"/>
                    </a:cubicBezTo>
                    <a:lnTo>
                      <a:pt x="2444877" y="1984534"/>
                    </a:lnTo>
                    <a:cubicBezTo>
                      <a:pt x="2435543" y="1978533"/>
                      <a:pt x="2426494" y="1972723"/>
                      <a:pt x="2417540" y="1966913"/>
                    </a:cubicBezTo>
                    <a:close/>
                  </a:path>
                </a:pathLst>
              </a:custGeom>
              <a:solidFill>
                <a:srgbClr val="02FEE9"/>
              </a:solidFill>
              <a:ln w="9525" cap="flat">
                <a:noFill/>
                <a:prstDash val="solid"/>
                <a:miter/>
              </a:ln>
            </p:spPr>
            <p:txBody>
              <a:bodyPr rtlCol="0" anchor="ctr"/>
              <a:lstStyle/>
              <a:p>
                <a:endParaRPr lang="en-ID"/>
              </a:p>
            </p:txBody>
          </p:sp>
          <p:sp>
            <p:nvSpPr>
              <p:cNvPr id="14" name="Freeform: Shape 13">
                <a:extLst>
                  <a:ext uri="{FF2B5EF4-FFF2-40B4-BE49-F238E27FC236}">
                    <a16:creationId xmlns="" xmlns:a16="http://schemas.microsoft.com/office/drawing/2014/main" id="{B97E0D6F-C005-4996-A7D2-FEE40CF6DA6D}"/>
                  </a:ext>
                </a:extLst>
              </p:cNvPr>
              <p:cNvSpPr/>
              <p:nvPr/>
            </p:nvSpPr>
            <p:spPr>
              <a:xfrm>
                <a:off x="7035355" y="4177665"/>
                <a:ext cx="9525" cy="9525"/>
              </a:xfrm>
              <a:custGeom>
                <a:avLst/>
                <a:gdLst>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FFFFFF"/>
              </a:solidFill>
              <a:ln w="9525" cap="flat">
                <a:noFill/>
                <a:prstDash val="solid"/>
                <a:miter/>
              </a:ln>
            </p:spPr>
            <p:txBody>
              <a:bodyPr rtlCol="0" anchor="ctr"/>
              <a:lstStyle/>
              <a:p>
                <a:endParaRPr lang="en-ID"/>
              </a:p>
            </p:txBody>
          </p:sp>
        </p:grpSp>
        <p:sp>
          <p:nvSpPr>
            <p:cNvPr id="15" name="Freeform: Shape 14">
              <a:extLst>
                <a:ext uri="{FF2B5EF4-FFF2-40B4-BE49-F238E27FC236}">
                  <a16:creationId xmlns="" xmlns:a16="http://schemas.microsoft.com/office/drawing/2014/main" id="{4DE78CFD-B247-4788-A7FC-68C70CAA4618}"/>
                </a:ext>
              </a:extLst>
            </p:cNvPr>
            <p:cNvSpPr/>
            <p:nvPr/>
          </p:nvSpPr>
          <p:spPr>
            <a:xfrm>
              <a:off x="3991230" y="1755282"/>
              <a:ext cx="3848100" cy="3352800"/>
            </a:xfrm>
            <a:custGeom>
              <a:avLst/>
              <a:gdLst>
                <a:gd name="connsiteX0" fmla="*/ 0 w 3848100"/>
                <a:gd name="connsiteY0" fmla="*/ 0 h 3352800"/>
                <a:gd name="connsiteX1" fmla="*/ 36386 w 3848100"/>
                <a:gd name="connsiteY1" fmla="*/ 32861 h 3352800"/>
                <a:gd name="connsiteX2" fmla="*/ 68390 w 3848100"/>
                <a:gd name="connsiteY2" fmla="*/ 95536 h 3352800"/>
                <a:gd name="connsiteX3" fmla="*/ 96869 w 3848100"/>
                <a:gd name="connsiteY3" fmla="*/ 178118 h 3352800"/>
                <a:gd name="connsiteX4" fmla="*/ 123253 w 3848100"/>
                <a:gd name="connsiteY4" fmla="*/ 270129 h 3352800"/>
                <a:gd name="connsiteX5" fmla="*/ 149733 w 3848100"/>
                <a:gd name="connsiteY5" fmla="*/ 362426 h 3352800"/>
                <a:gd name="connsiteX6" fmla="*/ 179261 w 3848100"/>
                <a:gd name="connsiteY6" fmla="*/ 449104 h 3352800"/>
                <a:gd name="connsiteX7" fmla="*/ 214789 w 3848100"/>
                <a:gd name="connsiteY7" fmla="*/ 522637 h 3352800"/>
                <a:gd name="connsiteX8" fmla="*/ 259842 w 3848100"/>
                <a:gd name="connsiteY8" fmla="*/ 575501 h 3352800"/>
                <a:gd name="connsiteX9" fmla="*/ 292322 w 3848100"/>
                <a:gd name="connsiteY9" fmla="*/ 591788 h 3352800"/>
                <a:gd name="connsiteX10" fmla="*/ 320612 w 3848100"/>
                <a:gd name="connsiteY10" fmla="*/ 588455 h 3352800"/>
                <a:gd name="connsiteX11" fmla="*/ 345376 w 3848100"/>
                <a:gd name="connsiteY11" fmla="*/ 568643 h 3352800"/>
                <a:gd name="connsiteX12" fmla="*/ 367570 w 3848100"/>
                <a:gd name="connsiteY12" fmla="*/ 535781 h 3352800"/>
                <a:gd name="connsiteX13" fmla="*/ 377476 w 3848100"/>
                <a:gd name="connsiteY13" fmla="*/ 516636 h 3352800"/>
                <a:gd name="connsiteX14" fmla="*/ 387191 w 3848100"/>
                <a:gd name="connsiteY14" fmla="*/ 495776 h 3352800"/>
                <a:gd name="connsiteX15" fmla="*/ 396716 w 3848100"/>
                <a:gd name="connsiteY15" fmla="*/ 473678 h 3352800"/>
                <a:gd name="connsiteX16" fmla="*/ 406241 w 3848100"/>
                <a:gd name="connsiteY16" fmla="*/ 450818 h 3352800"/>
                <a:gd name="connsiteX17" fmla="*/ 416052 w 3848100"/>
                <a:gd name="connsiteY17" fmla="*/ 427387 h 3352800"/>
                <a:gd name="connsiteX18" fmla="*/ 426244 w 3848100"/>
                <a:gd name="connsiteY18" fmla="*/ 403860 h 3352800"/>
                <a:gd name="connsiteX19" fmla="*/ 437007 w 3848100"/>
                <a:gd name="connsiteY19" fmla="*/ 380714 h 3352800"/>
                <a:gd name="connsiteX20" fmla="*/ 448437 w 3848100"/>
                <a:gd name="connsiteY20" fmla="*/ 358521 h 3352800"/>
                <a:gd name="connsiteX21" fmla="*/ 475583 w 3848100"/>
                <a:gd name="connsiteY21" fmla="*/ 317087 h 3352800"/>
                <a:gd name="connsiteX22" fmla="*/ 508254 w 3848100"/>
                <a:gd name="connsiteY22" fmla="*/ 287465 h 3352800"/>
                <a:gd name="connsiteX23" fmla="*/ 548450 w 3848100"/>
                <a:gd name="connsiteY23" fmla="*/ 275654 h 3352800"/>
                <a:gd name="connsiteX24" fmla="*/ 598361 w 3848100"/>
                <a:gd name="connsiteY24" fmla="*/ 288322 h 3352800"/>
                <a:gd name="connsiteX25" fmla="*/ 673418 w 3848100"/>
                <a:gd name="connsiteY25" fmla="*/ 351854 h 3352800"/>
                <a:gd name="connsiteX26" fmla="*/ 735330 w 3848100"/>
                <a:gd name="connsiteY26" fmla="*/ 454343 h 3352800"/>
                <a:gd name="connsiteX27" fmla="*/ 786860 w 3848100"/>
                <a:gd name="connsiteY27" fmla="*/ 582644 h 3352800"/>
                <a:gd name="connsiteX28" fmla="*/ 832485 w 3848100"/>
                <a:gd name="connsiteY28" fmla="*/ 723233 h 3352800"/>
                <a:gd name="connsiteX29" fmla="*/ 878491 w 3848100"/>
                <a:gd name="connsiteY29" fmla="*/ 864870 h 3352800"/>
                <a:gd name="connsiteX30" fmla="*/ 933069 w 3848100"/>
                <a:gd name="connsiteY30" fmla="*/ 1001744 h 3352800"/>
                <a:gd name="connsiteX31" fmla="*/ 1004792 w 3848100"/>
                <a:gd name="connsiteY31" fmla="*/ 1125950 h 3352800"/>
                <a:gd name="connsiteX32" fmla="*/ 1105281 w 3848100"/>
                <a:gd name="connsiteY32" fmla="*/ 1230916 h 3352800"/>
                <a:gd name="connsiteX33" fmla="*/ 1183958 w 3848100"/>
                <a:gd name="connsiteY33" fmla="*/ 1278160 h 3352800"/>
                <a:gd name="connsiteX34" fmla="*/ 1257491 w 3848100"/>
                <a:gd name="connsiteY34" fmla="*/ 1295591 h 3352800"/>
                <a:gd name="connsiteX35" fmla="*/ 1327118 w 3848100"/>
                <a:gd name="connsiteY35" fmla="*/ 1287113 h 3352800"/>
                <a:gd name="connsiteX36" fmla="*/ 1394365 w 3848100"/>
                <a:gd name="connsiteY36" fmla="*/ 1257491 h 3352800"/>
                <a:gd name="connsiteX37" fmla="*/ 1425893 w 3848100"/>
                <a:gd name="connsiteY37" fmla="*/ 1237583 h 3352800"/>
                <a:gd name="connsiteX38" fmla="*/ 1457516 w 3848100"/>
                <a:gd name="connsiteY38" fmla="*/ 1214819 h 3352800"/>
                <a:gd name="connsiteX39" fmla="*/ 1489424 w 3848100"/>
                <a:gd name="connsiteY39" fmla="*/ 1189863 h 3352800"/>
                <a:gd name="connsiteX40" fmla="*/ 1521905 w 3848100"/>
                <a:gd name="connsiteY40" fmla="*/ 1163479 h 3352800"/>
                <a:gd name="connsiteX41" fmla="*/ 1555623 w 3848100"/>
                <a:gd name="connsiteY41" fmla="*/ 1136047 h 3352800"/>
                <a:gd name="connsiteX42" fmla="*/ 1590961 w 3848100"/>
                <a:gd name="connsiteY42" fmla="*/ 1108424 h 3352800"/>
                <a:gd name="connsiteX43" fmla="*/ 1628204 w 3848100"/>
                <a:gd name="connsiteY43" fmla="*/ 1081469 h 3352800"/>
                <a:gd name="connsiteX44" fmla="*/ 1667732 w 3848100"/>
                <a:gd name="connsiteY44" fmla="*/ 1056037 h 3352800"/>
                <a:gd name="connsiteX45" fmla="*/ 1760887 w 3848100"/>
                <a:gd name="connsiteY45" fmla="*/ 1011936 h 3352800"/>
                <a:gd name="connsiteX46" fmla="*/ 1871186 w 3848100"/>
                <a:gd name="connsiteY46" fmla="*/ 989457 h 3352800"/>
                <a:gd name="connsiteX47" fmla="*/ 2004441 w 3848100"/>
                <a:gd name="connsiteY47" fmla="*/ 1000601 h 3352800"/>
                <a:gd name="connsiteX48" fmla="*/ 2168462 w 3848100"/>
                <a:gd name="connsiteY48" fmla="*/ 1060133 h 3352800"/>
                <a:gd name="connsiteX49" fmla="*/ 2413064 w 3848100"/>
                <a:gd name="connsiteY49" fmla="*/ 1229963 h 3352800"/>
                <a:gd name="connsiteX50" fmla="*/ 2606516 w 3848100"/>
                <a:gd name="connsiteY50" fmla="*/ 1463135 h 3352800"/>
                <a:gd name="connsiteX51" fmla="*/ 2755773 w 3848100"/>
                <a:gd name="connsiteY51" fmla="*/ 1737360 h 3352800"/>
                <a:gd name="connsiteX52" fmla="*/ 2879884 w 3848100"/>
                <a:gd name="connsiteY52" fmla="*/ 2031397 h 3352800"/>
                <a:gd name="connsiteX53" fmla="*/ 3007043 w 3848100"/>
                <a:gd name="connsiteY53" fmla="*/ 2332673 h 3352800"/>
                <a:gd name="connsiteX54" fmla="*/ 3175254 w 3848100"/>
                <a:gd name="connsiteY54" fmla="*/ 2645855 h 3352800"/>
                <a:gd name="connsiteX55" fmla="*/ 3431381 w 3848100"/>
                <a:gd name="connsiteY55" fmla="*/ 2979515 h 3352800"/>
                <a:gd name="connsiteX56" fmla="*/ 3851529 w 3848100"/>
                <a:gd name="connsiteY56" fmla="*/ 3360325 h 3352800"/>
                <a:gd name="connsiteX57" fmla="*/ 3421761 w 3848100"/>
                <a:gd name="connsiteY57" fmla="*/ 2981706 h 3352800"/>
                <a:gd name="connsiteX58" fmla="*/ 3161538 w 3848100"/>
                <a:gd name="connsiteY58" fmla="*/ 2648426 h 3352800"/>
                <a:gd name="connsiteX59" fmla="*/ 2991707 w 3848100"/>
                <a:gd name="connsiteY59" fmla="*/ 2334197 h 3352800"/>
                <a:gd name="connsiteX60" fmla="*/ 2863882 w 3848100"/>
                <a:gd name="connsiteY60" fmla="*/ 2031016 h 3352800"/>
                <a:gd name="connsiteX61" fmla="*/ 2741962 w 3848100"/>
                <a:gd name="connsiteY61" fmla="*/ 1741456 h 3352800"/>
                <a:gd name="connsiteX62" fmla="*/ 2595563 w 3848100"/>
                <a:gd name="connsiteY62" fmla="*/ 1471327 h 3352800"/>
                <a:gd name="connsiteX63" fmla="*/ 2406015 w 3848100"/>
                <a:gd name="connsiteY63" fmla="*/ 1241489 h 3352800"/>
                <a:gd name="connsiteX64" fmla="*/ 2166366 w 3848100"/>
                <a:gd name="connsiteY64" fmla="*/ 1073753 h 3352800"/>
                <a:gd name="connsiteX65" fmla="*/ 2005203 w 3848100"/>
                <a:gd name="connsiteY65" fmla="*/ 1014603 h 3352800"/>
                <a:gd name="connsiteX66" fmla="*/ 1873853 w 3848100"/>
                <a:gd name="connsiteY66" fmla="*/ 1003173 h 3352800"/>
                <a:gd name="connsiteX67" fmla="*/ 1764887 w 3848100"/>
                <a:gd name="connsiteY67" fmla="*/ 1024985 h 3352800"/>
                <a:gd name="connsiteX68" fmla="*/ 1672590 w 3848100"/>
                <a:gd name="connsiteY68" fmla="*/ 1068134 h 3352800"/>
                <a:gd name="connsiteX69" fmla="*/ 1633252 w 3848100"/>
                <a:gd name="connsiteY69" fmla="*/ 1093184 h 3352800"/>
                <a:gd name="connsiteX70" fmla="*/ 1596200 w 3848100"/>
                <a:gd name="connsiteY70" fmla="*/ 1119759 h 3352800"/>
                <a:gd name="connsiteX71" fmla="*/ 1561052 w 3848100"/>
                <a:gd name="connsiteY71" fmla="*/ 1147001 h 3352800"/>
                <a:gd name="connsiteX72" fmla="*/ 1527429 w 3848100"/>
                <a:gd name="connsiteY72" fmla="*/ 1174052 h 3352800"/>
                <a:gd name="connsiteX73" fmla="*/ 1494568 w 3848100"/>
                <a:gd name="connsiteY73" fmla="*/ 1200531 h 3352800"/>
                <a:gd name="connsiteX74" fmla="*/ 1462278 w 3848100"/>
                <a:gd name="connsiteY74" fmla="*/ 1225582 h 3352800"/>
                <a:gd name="connsiteX75" fmla="*/ 1430274 w 3848100"/>
                <a:gd name="connsiteY75" fmla="*/ 1248442 h 3352800"/>
                <a:gd name="connsiteX76" fmla="*/ 1398365 w 3848100"/>
                <a:gd name="connsiteY76" fmla="*/ 1268349 h 3352800"/>
                <a:gd name="connsiteX77" fmla="*/ 1330262 w 3848100"/>
                <a:gd name="connsiteY77" fmla="*/ 1297877 h 3352800"/>
                <a:gd name="connsiteX78" fmla="*/ 1259586 w 3848100"/>
                <a:gd name="connsiteY78" fmla="*/ 1305973 h 3352800"/>
                <a:gd name="connsiteX79" fmla="*/ 1184910 w 3848100"/>
                <a:gd name="connsiteY79" fmla="*/ 1287875 h 3352800"/>
                <a:gd name="connsiteX80" fmla="*/ 1105091 w 3848100"/>
                <a:gd name="connsiteY80" fmla="*/ 1239583 h 3352800"/>
                <a:gd name="connsiteX81" fmla="*/ 1003078 w 3848100"/>
                <a:gd name="connsiteY81" fmla="*/ 1132808 h 3352800"/>
                <a:gd name="connsiteX82" fmla="*/ 930497 w 3848100"/>
                <a:gd name="connsiteY82" fmla="*/ 1007078 h 3352800"/>
                <a:gd name="connsiteX83" fmla="*/ 875443 w 3848100"/>
                <a:gd name="connsiteY83" fmla="*/ 868871 h 3352800"/>
                <a:gd name="connsiteX84" fmla="*/ 829056 w 3848100"/>
                <a:gd name="connsiteY84" fmla="*/ 725996 h 3352800"/>
                <a:gd name="connsiteX85" fmla="*/ 784098 w 3848100"/>
                <a:gd name="connsiteY85" fmla="*/ 587216 h 3352800"/>
                <a:gd name="connsiteX86" fmla="*/ 733425 w 3848100"/>
                <a:gd name="connsiteY86" fmla="*/ 460534 h 3352800"/>
                <a:gd name="connsiteX87" fmla="*/ 672560 w 3848100"/>
                <a:gd name="connsiteY87" fmla="*/ 359283 h 3352800"/>
                <a:gd name="connsiteX88" fmla="*/ 598837 w 3848100"/>
                <a:gd name="connsiteY88" fmla="*/ 296513 h 3352800"/>
                <a:gd name="connsiteX89" fmla="*/ 549783 w 3848100"/>
                <a:gd name="connsiteY89" fmla="*/ 283845 h 3352800"/>
                <a:gd name="connsiteX90" fmla="*/ 510159 w 3848100"/>
                <a:gd name="connsiteY90" fmla="*/ 295370 h 3352800"/>
                <a:gd name="connsiteX91" fmla="*/ 477869 w 3848100"/>
                <a:gd name="connsiteY91" fmla="*/ 324422 h 3352800"/>
                <a:gd name="connsiteX92" fmla="*/ 451009 w 3848100"/>
                <a:gd name="connsiteY92" fmla="*/ 365284 h 3352800"/>
                <a:gd name="connsiteX93" fmla="*/ 439674 w 3848100"/>
                <a:gd name="connsiteY93" fmla="*/ 387287 h 3352800"/>
                <a:gd name="connsiteX94" fmla="*/ 429006 w 3848100"/>
                <a:gd name="connsiteY94" fmla="*/ 410242 h 3352800"/>
                <a:gd name="connsiteX95" fmla="*/ 418910 w 3848100"/>
                <a:gd name="connsiteY95" fmla="*/ 433578 h 3352800"/>
                <a:gd name="connsiteX96" fmla="*/ 409194 w 3848100"/>
                <a:gd name="connsiteY96" fmla="*/ 456819 h 3352800"/>
                <a:gd name="connsiteX97" fmla="*/ 399574 w 3848100"/>
                <a:gd name="connsiteY97" fmla="*/ 479774 h 3352800"/>
                <a:gd name="connsiteX98" fmla="*/ 389954 w 3848100"/>
                <a:gd name="connsiteY98" fmla="*/ 501968 h 3352800"/>
                <a:gd name="connsiteX99" fmla="*/ 380143 w 3848100"/>
                <a:gd name="connsiteY99" fmla="*/ 522923 h 3352800"/>
                <a:gd name="connsiteX100" fmla="*/ 370142 w 3848100"/>
                <a:gd name="connsiteY100" fmla="*/ 542163 h 3352800"/>
                <a:gd name="connsiteX101" fmla="*/ 347663 w 3848100"/>
                <a:gd name="connsiteY101" fmla="*/ 575310 h 3352800"/>
                <a:gd name="connsiteX102" fmla="*/ 322517 w 3848100"/>
                <a:gd name="connsiteY102" fmla="*/ 595217 h 3352800"/>
                <a:gd name="connsiteX103" fmla="*/ 293846 w 3848100"/>
                <a:gd name="connsiteY103" fmla="*/ 598361 h 3352800"/>
                <a:gd name="connsiteX104" fmla="*/ 260794 w 3848100"/>
                <a:gd name="connsiteY104" fmla="*/ 581597 h 3352800"/>
                <a:gd name="connsiteX105" fmla="*/ 215075 w 3848100"/>
                <a:gd name="connsiteY105" fmla="*/ 527876 h 3352800"/>
                <a:gd name="connsiteX106" fmla="*/ 179165 w 3848100"/>
                <a:gd name="connsiteY106" fmla="*/ 453485 h 3352800"/>
                <a:gd name="connsiteX107" fmla="*/ 149257 w 3848100"/>
                <a:gd name="connsiteY107" fmla="*/ 365951 h 3352800"/>
                <a:gd name="connsiteX108" fmla="*/ 122587 w 3848100"/>
                <a:gd name="connsiteY108" fmla="*/ 272796 h 3352800"/>
                <a:gd name="connsiteX109" fmla="*/ 96488 w 3848100"/>
                <a:gd name="connsiteY109" fmla="*/ 181832 h 3352800"/>
                <a:gd name="connsiteX110" fmla="*/ 68390 w 3848100"/>
                <a:gd name="connsiteY110" fmla="*/ 99536 h 3352800"/>
                <a:gd name="connsiteX111" fmla="*/ 36767 w 3848100"/>
                <a:gd name="connsiteY111" fmla="*/ 35814 h 3352800"/>
                <a:gd name="connsiteX112" fmla="*/ 0 w 3848100"/>
                <a:gd name="connsiteY112" fmla="*/ 0 h 335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3848100" h="3352800">
                  <a:moveTo>
                    <a:pt x="0" y="0"/>
                  </a:moveTo>
                  <a:cubicBezTo>
                    <a:pt x="13049" y="5048"/>
                    <a:pt x="25146" y="16478"/>
                    <a:pt x="36386" y="32861"/>
                  </a:cubicBezTo>
                  <a:cubicBezTo>
                    <a:pt x="47816" y="49435"/>
                    <a:pt x="58388" y="70866"/>
                    <a:pt x="68390" y="95536"/>
                  </a:cubicBezTo>
                  <a:cubicBezTo>
                    <a:pt x="78391" y="120491"/>
                    <a:pt x="87821" y="148495"/>
                    <a:pt x="96869" y="178118"/>
                  </a:cubicBezTo>
                  <a:cubicBezTo>
                    <a:pt x="105918" y="207836"/>
                    <a:pt x="114681" y="239078"/>
                    <a:pt x="123253" y="270129"/>
                  </a:cubicBezTo>
                  <a:cubicBezTo>
                    <a:pt x="131826" y="300990"/>
                    <a:pt x="140589" y="332232"/>
                    <a:pt x="149733" y="362426"/>
                  </a:cubicBezTo>
                  <a:cubicBezTo>
                    <a:pt x="158972" y="392716"/>
                    <a:pt x="168688" y="422053"/>
                    <a:pt x="179261" y="449104"/>
                  </a:cubicBezTo>
                  <a:cubicBezTo>
                    <a:pt x="189929" y="476345"/>
                    <a:pt x="201644" y="501301"/>
                    <a:pt x="214789" y="522637"/>
                  </a:cubicBezTo>
                  <a:cubicBezTo>
                    <a:pt x="228029" y="544259"/>
                    <a:pt x="242888" y="562356"/>
                    <a:pt x="259842" y="575501"/>
                  </a:cubicBezTo>
                  <a:cubicBezTo>
                    <a:pt x="271558" y="584549"/>
                    <a:pt x="282321" y="589788"/>
                    <a:pt x="292322" y="591788"/>
                  </a:cubicBezTo>
                  <a:cubicBezTo>
                    <a:pt x="302514" y="593789"/>
                    <a:pt x="311849" y="592455"/>
                    <a:pt x="320612" y="588455"/>
                  </a:cubicBezTo>
                  <a:cubicBezTo>
                    <a:pt x="329470" y="584359"/>
                    <a:pt x="337661" y="577596"/>
                    <a:pt x="345376" y="568643"/>
                  </a:cubicBezTo>
                  <a:cubicBezTo>
                    <a:pt x="353187" y="559594"/>
                    <a:pt x="360521" y="548354"/>
                    <a:pt x="367570" y="535781"/>
                  </a:cubicBezTo>
                  <a:cubicBezTo>
                    <a:pt x="370904" y="529685"/>
                    <a:pt x="374237" y="523304"/>
                    <a:pt x="377476" y="516636"/>
                  </a:cubicBezTo>
                  <a:cubicBezTo>
                    <a:pt x="380714" y="509969"/>
                    <a:pt x="383953" y="502920"/>
                    <a:pt x="387191" y="495776"/>
                  </a:cubicBezTo>
                  <a:cubicBezTo>
                    <a:pt x="390430" y="488537"/>
                    <a:pt x="393573" y="481203"/>
                    <a:pt x="396716" y="473678"/>
                  </a:cubicBezTo>
                  <a:cubicBezTo>
                    <a:pt x="399860" y="466154"/>
                    <a:pt x="403098" y="458438"/>
                    <a:pt x="406241" y="450818"/>
                  </a:cubicBezTo>
                  <a:cubicBezTo>
                    <a:pt x="409480" y="443103"/>
                    <a:pt x="412718" y="435197"/>
                    <a:pt x="416052" y="427387"/>
                  </a:cubicBezTo>
                  <a:cubicBezTo>
                    <a:pt x="419386" y="419481"/>
                    <a:pt x="422720" y="411671"/>
                    <a:pt x="426244" y="403860"/>
                  </a:cubicBezTo>
                  <a:cubicBezTo>
                    <a:pt x="429768" y="396050"/>
                    <a:pt x="433292" y="388334"/>
                    <a:pt x="437007" y="380714"/>
                  </a:cubicBezTo>
                  <a:cubicBezTo>
                    <a:pt x="440722" y="373094"/>
                    <a:pt x="444532" y="365665"/>
                    <a:pt x="448437" y="358521"/>
                  </a:cubicBezTo>
                  <a:cubicBezTo>
                    <a:pt x="456819" y="343186"/>
                    <a:pt x="465773" y="329089"/>
                    <a:pt x="475583" y="317087"/>
                  </a:cubicBezTo>
                  <a:cubicBezTo>
                    <a:pt x="485489" y="304800"/>
                    <a:pt x="496348" y="294704"/>
                    <a:pt x="508254" y="287465"/>
                  </a:cubicBezTo>
                  <a:cubicBezTo>
                    <a:pt x="520351" y="280130"/>
                    <a:pt x="533686" y="275939"/>
                    <a:pt x="548450" y="275654"/>
                  </a:cubicBezTo>
                  <a:cubicBezTo>
                    <a:pt x="563499" y="275368"/>
                    <a:pt x="579977" y="279273"/>
                    <a:pt x="598361" y="288322"/>
                  </a:cubicBezTo>
                  <a:cubicBezTo>
                    <a:pt x="626078" y="301943"/>
                    <a:pt x="650938" y="323755"/>
                    <a:pt x="673418" y="351854"/>
                  </a:cubicBezTo>
                  <a:cubicBezTo>
                    <a:pt x="696373" y="380429"/>
                    <a:pt x="716756" y="415290"/>
                    <a:pt x="735330" y="454343"/>
                  </a:cubicBezTo>
                  <a:cubicBezTo>
                    <a:pt x="754094" y="493776"/>
                    <a:pt x="770954" y="537305"/>
                    <a:pt x="786860" y="582644"/>
                  </a:cubicBezTo>
                  <a:cubicBezTo>
                    <a:pt x="802767" y="628364"/>
                    <a:pt x="817721" y="675894"/>
                    <a:pt x="832485" y="723233"/>
                  </a:cubicBezTo>
                  <a:cubicBezTo>
                    <a:pt x="847249" y="770382"/>
                    <a:pt x="862203" y="818102"/>
                    <a:pt x="878491" y="864870"/>
                  </a:cubicBezTo>
                  <a:cubicBezTo>
                    <a:pt x="894874" y="911924"/>
                    <a:pt x="912686" y="958025"/>
                    <a:pt x="933069" y="1001744"/>
                  </a:cubicBezTo>
                  <a:cubicBezTo>
                    <a:pt x="953738" y="1045940"/>
                    <a:pt x="977075" y="1087850"/>
                    <a:pt x="1004792" y="1125950"/>
                  </a:cubicBezTo>
                  <a:cubicBezTo>
                    <a:pt x="1032986" y="1164908"/>
                    <a:pt x="1065943" y="1200341"/>
                    <a:pt x="1105281" y="1230916"/>
                  </a:cubicBezTo>
                  <a:cubicBezTo>
                    <a:pt x="1132713" y="1252252"/>
                    <a:pt x="1158907" y="1267682"/>
                    <a:pt x="1183958" y="1278160"/>
                  </a:cubicBezTo>
                  <a:cubicBezTo>
                    <a:pt x="1209580" y="1288828"/>
                    <a:pt x="1233964" y="1294352"/>
                    <a:pt x="1257491" y="1295591"/>
                  </a:cubicBezTo>
                  <a:cubicBezTo>
                    <a:pt x="1281493" y="1296829"/>
                    <a:pt x="1304639" y="1293686"/>
                    <a:pt x="1327118" y="1287113"/>
                  </a:cubicBezTo>
                  <a:cubicBezTo>
                    <a:pt x="1350074" y="1280446"/>
                    <a:pt x="1372362" y="1270159"/>
                    <a:pt x="1394365" y="1257491"/>
                  </a:cubicBezTo>
                  <a:cubicBezTo>
                    <a:pt x="1404938" y="1251395"/>
                    <a:pt x="1415415" y="1244727"/>
                    <a:pt x="1425893" y="1237583"/>
                  </a:cubicBezTo>
                  <a:cubicBezTo>
                    <a:pt x="1436465" y="1230440"/>
                    <a:pt x="1447038" y="1222820"/>
                    <a:pt x="1457516" y="1214819"/>
                  </a:cubicBezTo>
                  <a:cubicBezTo>
                    <a:pt x="1468184" y="1206818"/>
                    <a:pt x="1478756" y="1198436"/>
                    <a:pt x="1489424" y="1189863"/>
                  </a:cubicBezTo>
                  <a:cubicBezTo>
                    <a:pt x="1500188" y="1181195"/>
                    <a:pt x="1511046" y="1172337"/>
                    <a:pt x="1521905" y="1163479"/>
                  </a:cubicBezTo>
                  <a:cubicBezTo>
                    <a:pt x="1532954" y="1154430"/>
                    <a:pt x="1544193" y="1145191"/>
                    <a:pt x="1555623" y="1136047"/>
                  </a:cubicBezTo>
                  <a:cubicBezTo>
                    <a:pt x="1567148" y="1126808"/>
                    <a:pt x="1578959" y="1117473"/>
                    <a:pt x="1590961" y="1108424"/>
                  </a:cubicBezTo>
                  <a:cubicBezTo>
                    <a:pt x="1603058" y="1099185"/>
                    <a:pt x="1615535" y="1090136"/>
                    <a:pt x="1628204" y="1081469"/>
                  </a:cubicBezTo>
                  <a:cubicBezTo>
                    <a:pt x="1641062" y="1072610"/>
                    <a:pt x="1654207" y="1064133"/>
                    <a:pt x="1667732" y="1056037"/>
                  </a:cubicBezTo>
                  <a:cubicBezTo>
                    <a:pt x="1696784" y="1038701"/>
                    <a:pt x="1727740" y="1023557"/>
                    <a:pt x="1760887" y="1011936"/>
                  </a:cubicBezTo>
                  <a:cubicBezTo>
                    <a:pt x="1794986" y="1000030"/>
                    <a:pt x="1831467" y="992029"/>
                    <a:pt x="1871186" y="989457"/>
                  </a:cubicBezTo>
                  <a:cubicBezTo>
                    <a:pt x="1911953" y="986790"/>
                    <a:pt x="1956149" y="989933"/>
                    <a:pt x="2004441" y="1000601"/>
                  </a:cubicBezTo>
                  <a:cubicBezTo>
                    <a:pt x="2054257" y="1011650"/>
                    <a:pt x="2108645" y="1030796"/>
                    <a:pt x="2168462" y="1060133"/>
                  </a:cubicBezTo>
                  <a:cubicBezTo>
                    <a:pt x="2260473" y="1105376"/>
                    <a:pt x="2341340" y="1162907"/>
                    <a:pt x="2413064" y="1229963"/>
                  </a:cubicBezTo>
                  <a:cubicBezTo>
                    <a:pt x="2487359" y="1299496"/>
                    <a:pt x="2550795" y="1378172"/>
                    <a:pt x="2606516" y="1463135"/>
                  </a:cubicBezTo>
                  <a:cubicBezTo>
                    <a:pt x="2663476" y="1550003"/>
                    <a:pt x="2711863" y="1642301"/>
                    <a:pt x="2755773" y="1737360"/>
                  </a:cubicBezTo>
                  <a:cubicBezTo>
                    <a:pt x="2800350" y="1833753"/>
                    <a:pt x="2840070" y="1932432"/>
                    <a:pt x="2879884" y="2031397"/>
                  </a:cubicBezTo>
                  <a:cubicBezTo>
                    <a:pt x="2919698" y="2130266"/>
                    <a:pt x="2960275" y="2231136"/>
                    <a:pt x="3007043" y="2332673"/>
                  </a:cubicBezTo>
                  <a:cubicBezTo>
                    <a:pt x="3054382" y="2435733"/>
                    <a:pt x="3108389" y="2540127"/>
                    <a:pt x="3175254" y="2645855"/>
                  </a:cubicBezTo>
                  <a:cubicBezTo>
                    <a:pt x="3243644" y="2754059"/>
                    <a:pt x="3326416" y="2865025"/>
                    <a:pt x="3431381" y="2979515"/>
                  </a:cubicBezTo>
                  <a:cubicBezTo>
                    <a:pt x="3540824" y="3098959"/>
                    <a:pt x="3676841" y="3224879"/>
                    <a:pt x="3851529" y="3360325"/>
                  </a:cubicBezTo>
                  <a:cubicBezTo>
                    <a:pt x="3672364" y="3226022"/>
                    <a:pt x="3533394" y="3100769"/>
                    <a:pt x="3421761" y="2981706"/>
                  </a:cubicBezTo>
                  <a:cubicBezTo>
                    <a:pt x="3314891" y="2867597"/>
                    <a:pt x="3230880" y="2756821"/>
                    <a:pt x="3161538" y="2648426"/>
                  </a:cubicBezTo>
                  <a:cubicBezTo>
                    <a:pt x="3093911" y="2542699"/>
                    <a:pt x="3039428" y="2437829"/>
                    <a:pt x="2991707" y="2334197"/>
                  </a:cubicBezTo>
                  <a:cubicBezTo>
                    <a:pt x="2944654" y="2232089"/>
                    <a:pt x="2903887" y="2130552"/>
                    <a:pt x="2863882" y="2031016"/>
                  </a:cubicBezTo>
                  <a:cubicBezTo>
                    <a:pt x="2824734" y="1933670"/>
                    <a:pt x="2785682" y="1836420"/>
                    <a:pt x="2741962" y="1741456"/>
                  </a:cubicBezTo>
                  <a:cubicBezTo>
                    <a:pt x="2698814" y="1647825"/>
                    <a:pt x="2651379" y="1556861"/>
                    <a:pt x="2595563" y="1471327"/>
                  </a:cubicBezTo>
                  <a:cubicBezTo>
                    <a:pt x="2540889" y="1387602"/>
                    <a:pt x="2478786" y="1310069"/>
                    <a:pt x="2406015" y="1241489"/>
                  </a:cubicBezTo>
                  <a:cubicBezTo>
                    <a:pt x="2335721" y="1175290"/>
                    <a:pt x="2256473" y="1118426"/>
                    <a:pt x="2166366" y="1073753"/>
                  </a:cubicBezTo>
                  <a:cubicBezTo>
                    <a:pt x="2107692" y="1044702"/>
                    <a:pt x="2054257" y="1025652"/>
                    <a:pt x="2005203" y="1014603"/>
                  </a:cubicBezTo>
                  <a:cubicBezTo>
                    <a:pt x="1957673" y="1003935"/>
                    <a:pt x="1914049" y="1000697"/>
                    <a:pt x="1873853" y="1003173"/>
                  </a:cubicBezTo>
                  <a:cubicBezTo>
                    <a:pt x="1834706" y="1005554"/>
                    <a:pt x="1798606" y="1013365"/>
                    <a:pt x="1764887" y="1024985"/>
                  </a:cubicBezTo>
                  <a:cubicBezTo>
                    <a:pt x="1732026" y="1036225"/>
                    <a:pt x="1701451" y="1051179"/>
                    <a:pt x="1672590" y="1068134"/>
                  </a:cubicBezTo>
                  <a:cubicBezTo>
                    <a:pt x="1659160" y="1076039"/>
                    <a:pt x="1646015" y="1084421"/>
                    <a:pt x="1633252" y="1093184"/>
                  </a:cubicBezTo>
                  <a:cubicBezTo>
                    <a:pt x="1620584" y="1101757"/>
                    <a:pt x="1608296" y="1110710"/>
                    <a:pt x="1596200" y="1119759"/>
                  </a:cubicBezTo>
                  <a:cubicBezTo>
                    <a:pt x="1584198" y="1128713"/>
                    <a:pt x="1572578" y="1137857"/>
                    <a:pt x="1561052" y="1147001"/>
                  </a:cubicBezTo>
                  <a:cubicBezTo>
                    <a:pt x="1549622" y="1156049"/>
                    <a:pt x="1538478" y="1165098"/>
                    <a:pt x="1527429" y="1174052"/>
                  </a:cubicBezTo>
                  <a:cubicBezTo>
                    <a:pt x="1516380" y="1183005"/>
                    <a:pt x="1505426" y="1191863"/>
                    <a:pt x="1494568" y="1200531"/>
                  </a:cubicBezTo>
                  <a:cubicBezTo>
                    <a:pt x="1483805" y="1209104"/>
                    <a:pt x="1473041" y="1217486"/>
                    <a:pt x="1462278" y="1225582"/>
                  </a:cubicBezTo>
                  <a:cubicBezTo>
                    <a:pt x="1451610" y="1233583"/>
                    <a:pt x="1440942" y="1241203"/>
                    <a:pt x="1430274" y="1248442"/>
                  </a:cubicBezTo>
                  <a:cubicBezTo>
                    <a:pt x="1419701" y="1255586"/>
                    <a:pt x="1409033" y="1262253"/>
                    <a:pt x="1398365" y="1268349"/>
                  </a:cubicBezTo>
                  <a:cubicBezTo>
                    <a:pt x="1376077" y="1281017"/>
                    <a:pt x="1353503" y="1291304"/>
                    <a:pt x="1330262" y="1297877"/>
                  </a:cubicBezTo>
                  <a:cubicBezTo>
                    <a:pt x="1307497" y="1304354"/>
                    <a:pt x="1283970" y="1307402"/>
                    <a:pt x="1259586" y="1305973"/>
                  </a:cubicBezTo>
                  <a:cubicBezTo>
                    <a:pt x="1235678" y="1304544"/>
                    <a:pt x="1210913" y="1298829"/>
                    <a:pt x="1184910" y="1287875"/>
                  </a:cubicBezTo>
                  <a:cubicBezTo>
                    <a:pt x="1159478" y="1277112"/>
                    <a:pt x="1132999" y="1261301"/>
                    <a:pt x="1105091" y="1239583"/>
                  </a:cubicBezTo>
                  <a:cubicBezTo>
                    <a:pt x="1065086" y="1208342"/>
                    <a:pt x="1031653" y="1172337"/>
                    <a:pt x="1003078" y="1132808"/>
                  </a:cubicBezTo>
                  <a:cubicBezTo>
                    <a:pt x="975074" y="1094137"/>
                    <a:pt x="951357" y="1051655"/>
                    <a:pt x="930497" y="1007078"/>
                  </a:cubicBezTo>
                  <a:cubicBezTo>
                    <a:pt x="909923" y="962978"/>
                    <a:pt x="891921" y="916400"/>
                    <a:pt x="875443" y="868871"/>
                  </a:cubicBezTo>
                  <a:cubicBezTo>
                    <a:pt x="859060" y="821722"/>
                    <a:pt x="843915" y="773525"/>
                    <a:pt x="829056" y="725996"/>
                  </a:cubicBezTo>
                  <a:cubicBezTo>
                    <a:pt x="814483" y="679228"/>
                    <a:pt x="799814" y="632365"/>
                    <a:pt x="784098" y="587216"/>
                  </a:cubicBezTo>
                  <a:cubicBezTo>
                    <a:pt x="768477" y="542449"/>
                    <a:pt x="751904" y="499491"/>
                    <a:pt x="733425" y="460534"/>
                  </a:cubicBezTo>
                  <a:cubicBezTo>
                    <a:pt x="715137" y="422053"/>
                    <a:pt x="695135" y="387572"/>
                    <a:pt x="672560" y="359283"/>
                  </a:cubicBezTo>
                  <a:cubicBezTo>
                    <a:pt x="650462" y="331565"/>
                    <a:pt x="626078" y="309944"/>
                    <a:pt x="598837" y="296513"/>
                  </a:cubicBezTo>
                  <a:cubicBezTo>
                    <a:pt x="580835" y="287560"/>
                    <a:pt x="564547" y="283655"/>
                    <a:pt x="549783" y="283845"/>
                  </a:cubicBezTo>
                  <a:cubicBezTo>
                    <a:pt x="535305" y="284036"/>
                    <a:pt x="522161" y="288131"/>
                    <a:pt x="510159" y="295370"/>
                  </a:cubicBezTo>
                  <a:cubicBezTo>
                    <a:pt x="498348" y="302419"/>
                    <a:pt x="487680" y="312420"/>
                    <a:pt x="477869" y="324422"/>
                  </a:cubicBezTo>
                  <a:cubicBezTo>
                    <a:pt x="468154" y="336328"/>
                    <a:pt x="459296" y="350139"/>
                    <a:pt x="451009" y="365284"/>
                  </a:cubicBezTo>
                  <a:cubicBezTo>
                    <a:pt x="447104" y="372428"/>
                    <a:pt x="443294" y="379762"/>
                    <a:pt x="439674" y="387287"/>
                  </a:cubicBezTo>
                  <a:cubicBezTo>
                    <a:pt x="436055" y="394811"/>
                    <a:pt x="432435" y="402431"/>
                    <a:pt x="429006" y="410242"/>
                  </a:cubicBezTo>
                  <a:cubicBezTo>
                    <a:pt x="425577" y="417957"/>
                    <a:pt x="422148" y="425768"/>
                    <a:pt x="418910" y="433578"/>
                  </a:cubicBezTo>
                  <a:cubicBezTo>
                    <a:pt x="415576" y="441293"/>
                    <a:pt x="412337" y="449104"/>
                    <a:pt x="409194" y="456819"/>
                  </a:cubicBezTo>
                  <a:cubicBezTo>
                    <a:pt x="405956" y="464534"/>
                    <a:pt x="402812" y="472250"/>
                    <a:pt x="399574" y="479774"/>
                  </a:cubicBezTo>
                  <a:cubicBezTo>
                    <a:pt x="396335" y="487299"/>
                    <a:pt x="393192" y="494729"/>
                    <a:pt x="389954" y="501968"/>
                  </a:cubicBezTo>
                  <a:cubicBezTo>
                    <a:pt x="386715" y="509111"/>
                    <a:pt x="383476" y="516160"/>
                    <a:pt x="380143" y="522923"/>
                  </a:cubicBezTo>
                  <a:cubicBezTo>
                    <a:pt x="376904" y="529590"/>
                    <a:pt x="373571" y="536067"/>
                    <a:pt x="370142" y="542163"/>
                  </a:cubicBezTo>
                  <a:cubicBezTo>
                    <a:pt x="362998" y="554927"/>
                    <a:pt x="355568" y="566261"/>
                    <a:pt x="347663" y="575310"/>
                  </a:cubicBezTo>
                  <a:cubicBezTo>
                    <a:pt x="339852" y="584264"/>
                    <a:pt x="331470" y="591122"/>
                    <a:pt x="322517" y="595217"/>
                  </a:cubicBezTo>
                  <a:cubicBezTo>
                    <a:pt x="313658" y="599218"/>
                    <a:pt x="304133" y="600456"/>
                    <a:pt x="293846" y="598361"/>
                  </a:cubicBezTo>
                  <a:cubicBezTo>
                    <a:pt x="283655" y="596265"/>
                    <a:pt x="272701" y="590931"/>
                    <a:pt x="260794" y="581597"/>
                  </a:cubicBezTo>
                  <a:cubicBezTo>
                    <a:pt x="243554" y="568166"/>
                    <a:pt x="228505" y="549783"/>
                    <a:pt x="215075" y="527876"/>
                  </a:cubicBezTo>
                  <a:cubicBezTo>
                    <a:pt x="201740" y="506254"/>
                    <a:pt x="189929" y="481013"/>
                    <a:pt x="179165" y="453485"/>
                  </a:cubicBezTo>
                  <a:cubicBezTo>
                    <a:pt x="168402" y="426149"/>
                    <a:pt x="158591" y="396526"/>
                    <a:pt x="149257" y="365951"/>
                  </a:cubicBezTo>
                  <a:cubicBezTo>
                    <a:pt x="140018" y="335471"/>
                    <a:pt x="131255" y="303943"/>
                    <a:pt x="122587" y="272796"/>
                  </a:cubicBezTo>
                  <a:cubicBezTo>
                    <a:pt x="114014" y="242126"/>
                    <a:pt x="105442" y="211265"/>
                    <a:pt x="96488" y="181832"/>
                  </a:cubicBezTo>
                  <a:cubicBezTo>
                    <a:pt x="87535" y="152495"/>
                    <a:pt x="78296" y="124587"/>
                    <a:pt x="68390" y="99536"/>
                  </a:cubicBezTo>
                  <a:cubicBezTo>
                    <a:pt x="58579" y="74771"/>
                    <a:pt x="48101" y="52959"/>
                    <a:pt x="36767" y="35814"/>
                  </a:cubicBezTo>
                  <a:cubicBezTo>
                    <a:pt x="24860" y="18764"/>
                    <a:pt x="12954" y="6382"/>
                    <a:pt x="0" y="0"/>
                  </a:cubicBezTo>
                  <a:close/>
                </a:path>
              </a:pathLst>
            </a:custGeom>
            <a:solidFill>
              <a:srgbClr val="01E9D3"/>
            </a:solidFill>
            <a:ln w="9525" cap="flat">
              <a:noFill/>
              <a:prstDash val="solid"/>
              <a:miter/>
            </a:ln>
          </p:spPr>
          <p:txBody>
            <a:bodyPr rtlCol="0" anchor="ctr"/>
            <a:lstStyle/>
            <a:p>
              <a:endParaRPr lang="en-ID"/>
            </a:p>
          </p:txBody>
        </p:sp>
      </p:grpSp>
      <p:sp>
        <p:nvSpPr>
          <p:cNvPr id="19" name="Subtitle 176">
            <a:extLst>
              <a:ext uri="{FF2B5EF4-FFF2-40B4-BE49-F238E27FC236}">
                <a16:creationId xmlns="" xmlns:a16="http://schemas.microsoft.com/office/drawing/2014/main" id="{F5FD05C1-B23B-4721-846D-8E1C90A70D3E}"/>
              </a:ext>
            </a:extLst>
          </p:cNvPr>
          <p:cNvSpPr txBox="1">
            <a:spLocks/>
          </p:cNvSpPr>
          <p:nvPr/>
        </p:nvSpPr>
        <p:spPr>
          <a:xfrm>
            <a:off x="10085420" y="2816583"/>
            <a:ext cx="1553316" cy="997196"/>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1200" dirty="0">
                <a:solidFill>
                  <a:schemeClr val="bg1"/>
                </a:solidFill>
              </a:rPr>
              <a:t>Lorem ipsum dolor sit amet, consectetur adipiscing elit, sed do eiusmod tempor incididunt ut labore et dolore magna aliqua. </a:t>
            </a:r>
          </a:p>
        </p:txBody>
      </p:sp>
      <p:sp>
        <p:nvSpPr>
          <p:cNvPr id="20" name="Subtitle 176">
            <a:extLst>
              <a:ext uri="{FF2B5EF4-FFF2-40B4-BE49-F238E27FC236}">
                <a16:creationId xmlns="" xmlns:a16="http://schemas.microsoft.com/office/drawing/2014/main" id="{B5289CCC-BEC7-40B3-9E1D-624A55D7839F}"/>
              </a:ext>
            </a:extLst>
          </p:cNvPr>
          <p:cNvSpPr txBox="1">
            <a:spLocks/>
          </p:cNvSpPr>
          <p:nvPr/>
        </p:nvSpPr>
        <p:spPr>
          <a:xfrm>
            <a:off x="10085423" y="2432071"/>
            <a:ext cx="1309029" cy="27699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2000" b="1" dirty="0" smtClean="0">
                <a:solidFill>
                  <a:schemeClr val="bg1"/>
                </a:solidFill>
                <a:latin typeface="+mj-lt"/>
              </a:rPr>
              <a:t>2022</a:t>
            </a:r>
            <a:endParaRPr lang="en-ID" sz="2000" b="1" dirty="0">
              <a:solidFill>
                <a:srgbClr val="02FEE9"/>
              </a:solidFill>
              <a:latin typeface="+mj-lt"/>
            </a:endParaRPr>
          </a:p>
        </p:txBody>
      </p:sp>
      <p:sp>
        <p:nvSpPr>
          <p:cNvPr id="24" name="Subtitle 176">
            <a:extLst>
              <a:ext uri="{FF2B5EF4-FFF2-40B4-BE49-F238E27FC236}">
                <a16:creationId xmlns="" xmlns:a16="http://schemas.microsoft.com/office/drawing/2014/main" id="{AE409BA2-C840-497D-8363-1ABFEED8E804}"/>
              </a:ext>
            </a:extLst>
          </p:cNvPr>
          <p:cNvSpPr txBox="1">
            <a:spLocks/>
          </p:cNvSpPr>
          <p:nvPr/>
        </p:nvSpPr>
        <p:spPr>
          <a:xfrm>
            <a:off x="5017754" y="2354324"/>
            <a:ext cx="1887012" cy="830997"/>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ID" sz="1200" dirty="0">
                <a:solidFill>
                  <a:schemeClr val="bg1"/>
                </a:solidFill>
              </a:rPr>
              <a:t>Lorem ipsum dolor sit amet, consectetur adipiscing elit, sed do eiusmod tempor incididunt ut labore et dolore magna aliqua. </a:t>
            </a:r>
          </a:p>
        </p:txBody>
      </p:sp>
      <p:sp>
        <p:nvSpPr>
          <p:cNvPr id="25" name="Subtitle 176">
            <a:extLst>
              <a:ext uri="{FF2B5EF4-FFF2-40B4-BE49-F238E27FC236}">
                <a16:creationId xmlns="" xmlns:a16="http://schemas.microsoft.com/office/drawing/2014/main" id="{935D4033-E987-477E-844B-52307F7A0C0A}"/>
              </a:ext>
            </a:extLst>
          </p:cNvPr>
          <p:cNvSpPr txBox="1">
            <a:spLocks/>
          </p:cNvSpPr>
          <p:nvPr/>
        </p:nvSpPr>
        <p:spPr>
          <a:xfrm>
            <a:off x="5595740" y="1922162"/>
            <a:ext cx="1309029" cy="27699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ID" sz="2000" b="1" dirty="0" smtClean="0">
                <a:solidFill>
                  <a:schemeClr val="bg1"/>
                </a:solidFill>
                <a:latin typeface="+mj-lt"/>
              </a:rPr>
              <a:t>2021</a:t>
            </a:r>
            <a:endParaRPr lang="en-ID" sz="2000" b="1" dirty="0">
              <a:solidFill>
                <a:srgbClr val="02FEE9"/>
              </a:solidFill>
              <a:latin typeface="+mj-lt"/>
            </a:endParaRPr>
          </a:p>
        </p:txBody>
      </p:sp>
      <p:sp>
        <p:nvSpPr>
          <p:cNvPr id="26" name="Subtitle 176">
            <a:extLst>
              <a:ext uri="{FF2B5EF4-FFF2-40B4-BE49-F238E27FC236}">
                <a16:creationId xmlns="" xmlns:a16="http://schemas.microsoft.com/office/drawing/2014/main" id="{E47F680B-C1D8-4C94-B467-4A3EC7BB2143}"/>
              </a:ext>
            </a:extLst>
          </p:cNvPr>
          <p:cNvSpPr txBox="1">
            <a:spLocks/>
          </p:cNvSpPr>
          <p:nvPr/>
        </p:nvSpPr>
        <p:spPr>
          <a:xfrm>
            <a:off x="1624638" y="3262681"/>
            <a:ext cx="1783033" cy="102835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ID" sz="1200" dirty="0">
                <a:solidFill>
                  <a:schemeClr val="bg1"/>
                </a:solidFill>
              </a:rPr>
              <a:t>Lorem ipsum dolor sit amet, consectetur adipiscing elit, sed do eiusmod tempor incididunt ut labore et dolore magna aliqua. </a:t>
            </a:r>
          </a:p>
        </p:txBody>
      </p:sp>
      <p:sp>
        <p:nvSpPr>
          <p:cNvPr id="27" name="Subtitle 176">
            <a:extLst>
              <a:ext uri="{FF2B5EF4-FFF2-40B4-BE49-F238E27FC236}">
                <a16:creationId xmlns="" xmlns:a16="http://schemas.microsoft.com/office/drawing/2014/main" id="{D7CA212C-4579-4ADC-9A9E-EBC5BFB60907}"/>
              </a:ext>
            </a:extLst>
          </p:cNvPr>
          <p:cNvSpPr txBox="1">
            <a:spLocks/>
          </p:cNvSpPr>
          <p:nvPr/>
        </p:nvSpPr>
        <p:spPr>
          <a:xfrm>
            <a:off x="2098643" y="2898641"/>
            <a:ext cx="1309029" cy="27699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ID" sz="2000" b="1" dirty="0" smtClean="0">
                <a:solidFill>
                  <a:schemeClr val="bg1"/>
                </a:solidFill>
                <a:latin typeface="+mj-lt"/>
              </a:rPr>
              <a:t>2020</a:t>
            </a:r>
            <a:endParaRPr lang="en-ID" sz="2000" b="1" dirty="0">
              <a:solidFill>
                <a:srgbClr val="02FEE9"/>
              </a:solidFill>
              <a:latin typeface="+mj-lt"/>
            </a:endParaRPr>
          </a:p>
        </p:txBody>
      </p:sp>
      <p:sp>
        <p:nvSpPr>
          <p:cNvPr id="28" name="Freeform 87">
            <a:extLst>
              <a:ext uri="{FF2B5EF4-FFF2-40B4-BE49-F238E27FC236}">
                <a16:creationId xmlns="" xmlns:a16="http://schemas.microsoft.com/office/drawing/2014/main" id="{32A68DAE-46EC-4144-A460-521F3C2292F2}"/>
              </a:ext>
            </a:extLst>
          </p:cNvPr>
          <p:cNvSpPr>
            <a:spLocks/>
          </p:cNvSpPr>
          <p:nvPr/>
        </p:nvSpPr>
        <p:spPr bwMode="auto">
          <a:xfrm rot="16200000" flipH="1">
            <a:off x="396279" y="3528026"/>
            <a:ext cx="2933697" cy="3726252"/>
          </a:xfrm>
          <a:custGeom>
            <a:avLst/>
            <a:gdLst>
              <a:gd name="T0" fmla="*/ 526 w 2498"/>
              <a:gd name="T1" fmla="*/ 605 h 1835"/>
              <a:gd name="T2" fmla="*/ 1734 w 2498"/>
              <a:gd name="T3" fmla="*/ 1189 h 1835"/>
              <a:gd name="T4" fmla="*/ 2498 w 2498"/>
              <a:gd name="T5" fmla="*/ 1835 h 1835"/>
              <a:gd name="T6" fmla="*/ 2498 w 2498"/>
              <a:gd name="T7" fmla="*/ 0 h 1835"/>
              <a:gd name="T8" fmla="*/ 0 w 2498"/>
              <a:gd name="T9" fmla="*/ 0 h 1835"/>
              <a:gd name="T10" fmla="*/ 526 w 2498"/>
              <a:gd name="T11" fmla="*/ 605 h 1835"/>
            </a:gdLst>
            <a:ahLst/>
            <a:cxnLst>
              <a:cxn ang="0">
                <a:pos x="T0" y="T1"/>
              </a:cxn>
              <a:cxn ang="0">
                <a:pos x="T2" y="T3"/>
              </a:cxn>
              <a:cxn ang="0">
                <a:pos x="T4" y="T5"/>
              </a:cxn>
              <a:cxn ang="0">
                <a:pos x="T6" y="T7"/>
              </a:cxn>
              <a:cxn ang="0">
                <a:pos x="T8" y="T9"/>
              </a:cxn>
              <a:cxn ang="0">
                <a:pos x="T10" y="T11"/>
              </a:cxn>
            </a:cxnLst>
            <a:rect l="0" t="0" r="r" b="b"/>
            <a:pathLst>
              <a:path w="2498" h="1835">
                <a:moveTo>
                  <a:pt x="526" y="605"/>
                </a:moveTo>
                <a:cubicBezTo>
                  <a:pt x="916" y="676"/>
                  <a:pt x="1399" y="692"/>
                  <a:pt x="1734" y="1189"/>
                </a:cubicBezTo>
                <a:cubicBezTo>
                  <a:pt x="2037" y="1641"/>
                  <a:pt x="2315" y="1781"/>
                  <a:pt x="2498" y="1835"/>
                </a:cubicBezTo>
                <a:cubicBezTo>
                  <a:pt x="2498" y="0"/>
                  <a:pt x="2498" y="0"/>
                  <a:pt x="2498" y="0"/>
                </a:cubicBezTo>
                <a:cubicBezTo>
                  <a:pt x="0" y="0"/>
                  <a:pt x="0" y="0"/>
                  <a:pt x="0" y="0"/>
                </a:cubicBezTo>
                <a:cubicBezTo>
                  <a:pt x="0" y="0"/>
                  <a:pt x="23" y="514"/>
                  <a:pt x="526" y="605"/>
                </a:cubicBezTo>
                <a:close/>
              </a:path>
            </a:pathLst>
          </a:custGeom>
          <a:solidFill>
            <a:srgbClr val="FE9E61"/>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id-ID">
              <a:solidFill>
                <a:schemeClr val="tx1"/>
              </a:solidFill>
            </a:endParaRPr>
          </a:p>
        </p:txBody>
      </p:sp>
      <p:grpSp>
        <p:nvGrpSpPr>
          <p:cNvPr id="60" name="Group 59">
            <a:extLst>
              <a:ext uri="{FF2B5EF4-FFF2-40B4-BE49-F238E27FC236}">
                <a16:creationId xmlns="" xmlns:a16="http://schemas.microsoft.com/office/drawing/2014/main" id="{923CE057-6376-4204-8A42-7318BF9C5531}"/>
              </a:ext>
            </a:extLst>
          </p:cNvPr>
          <p:cNvGrpSpPr/>
          <p:nvPr/>
        </p:nvGrpSpPr>
        <p:grpSpPr>
          <a:xfrm>
            <a:off x="3606557" y="2893482"/>
            <a:ext cx="1379342" cy="1485481"/>
            <a:chOff x="3726252" y="3022386"/>
            <a:chExt cx="1139952" cy="1227670"/>
          </a:xfrm>
        </p:grpSpPr>
        <p:sp>
          <p:nvSpPr>
            <p:cNvPr id="21" name="Oval 20">
              <a:extLst>
                <a:ext uri="{FF2B5EF4-FFF2-40B4-BE49-F238E27FC236}">
                  <a16:creationId xmlns="" xmlns:a16="http://schemas.microsoft.com/office/drawing/2014/main" id="{94458960-2C23-4B41-B4D5-0BDFF38F71C1}"/>
                </a:ext>
              </a:extLst>
            </p:cNvPr>
            <p:cNvSpPr/>
            <p:nvPr/>
          </p:nvSpPr>
          <p:spPr>
            <a:xfrm>
              <a:off x="3870862" y="4084146"/>
              <a:ext cx="798287" cy="165910"/>
            </a:xfrm>
            <a:prstGeom prst="ellipse">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a:extLst>
                <a:ext uri="{FF2B5EF4-FFF2-40B4-BE49-F238E27FC236}">
                  <a16:creationId xmlns="" xmlns:a16="http://schemas.microsoft.com/office/drawing/2014/main" id="{2998AB18-1D20-4A17-8AAD-2F55FCDB8684}"/>
                </a:ext>
              </a:extLst>
            </p:cNvPr>
            <p:cNvSpPr/>
            <p:nvPr/>
          </p:nvSpPr>
          <p:spPr>
            <a:xfrm>
              <a:off x="3726252" y="3022386"/>
              <a:ext cx="1139952" cy="1139952"/>
            </a:xfrm>
            <a:prstGeom prst="ellipse">
              <a:avLst/>
            </a:prstGeom>
            <a:solidFill>
              <a:srgbClr val="FF6550"/>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latin typeface="+mj-lt"/>
              </a:endParaRPr>
            </a:p>
          </p:txBody>
        </p:sp>
        <p:grpSp>
          <p:nvGrpSpPr>
            <p:cNvPr id="32" name="Group 31">
              <a:extLst>
                <a:ext uri="{FF2B5EF4-FFF2-40B4-BE49-F238E27FC236}">
                  <a16:creationId xmlns="" xmlns:a16="http://schemas.microsoft.com/office/drawing/2014/main" id="{5B634F6A-DC55-4061-A2FD-21D6EF276D12}"/>
                </a:ext>
              </a:extLst>
            </p:cNvPr>
            <p:cNvGrpSpPr/>
            <p:nvPr/>
          </p:nvGrpSpPr>
          <p:grpSpPr>
            <a:xfrm>
              <a:off x="3938069" y="3272540"/>
              <a:ext cx="701386" cy="542636"/>
              <a:chOff x="1169988" y="719138"/>
              <a:chExt cx="771525" cy="596900"/>
            </a:xfrm>
          </p:grpSpPr>
          <p:sp>
            <p:nvSpPr>
              <p:cNvPr id="34" name="Freeform 6">
                <a:extLst>
                  <a:ext uri="{FF2B5EF4-FFF2-40B4-BE49-F238E27FC236}">
                    <a16:creationId xmlns="" xmlns:a16="http://schemas.microsoft.com/office/drawing/2014/main" id="{8B1582A1-400A-4052-8533-813FF61ABEC1}"/>
                  </a:ext>
                </a:extLst>
              </p:cNvPr>
              <p:cNvSpPr>
                <a:spLocks/>
              </p:cNvSpPr>
              <p:nvPr/>
            </p:nvSpPr>
            <p:spPr bwMode="auto">
              <a:xfrm>
                <a:off x="1582738" y="719138"/>
                <a:ext cx="350838" cy="279400"/>
              </a:xfrm>
              <a:custGeom>
                <a:avLst/>
                <a:gdLst>
                  <a:gd name="T0" fmla="*/ 6 w 93"/>
                  <a:gd name="T1" fmla="*/ 24 h 74"/>
                  <a:gd name="T2" fmla="*/ 25 w 93"/>
                  <a:gd name="T3" fmla="*/ 21 h 74"/>
                  <a:gd name="T4" fmla="*/ 54 w 93"/>
                  <a:gd name="T5" fmla="*/ 68 h 74"/>
                  <a:gd name="T6" fmla="*/ 83 w 93"/>
                  <a:gd name="T7" fmla="*/ 68 h 74"/>
                  <a:gd name="T8" fmla="*/ 93 w 93"/>
                  <a:gd name="T9" fmla="*/ 74 h 74"/>
                  <a:gd name="T10" fmla="*/ 42 w 93"/>
                  <a:gd name="T11" fmla="*/ 10 h 74"/>
                  <a:gd name="T12" fmla="*/ 12 w 93"/>
                  <a:gd name="T13" fmla="*/ 8 h 74"/>
                  <a:gd name="T14" fmla="*/ 6 w 93"/>
                  <a:gd name="T15" fmla="*/ 24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74">
                    <a:moveTo>
                      <a:pt x="6" y="24"/>
                    </a:moveTo>
                    <a:cubicBezTo>
                      <a:pt x="12" y="26"/>
                      <a:pt x="15" y="18"/>
                      <a:pt x="25" y="21"/>
                    </a:cubicBezTo>
                    <a:cubicBezTo>
                      <a:pt x="32" y="23"/>
                      <a:pt x="46" y="51"/>
                      <a:pt x="54" y="68"/>
                    </a:cubicBezTo>
                    <a:cubicBezTo>
                      <a:pt x="83" y="68"/>
                      <a:pt x="83" y="68"/>
                      <a:pt x="83" y="68"/>
                    </a:cubicBezTo>
                    <a:cubicBezTo>
                      <a:pt x="87" y="68"/>
                      <a:pt x="91" y="70"/>
                      <a:pt x="93" y="74"/>
                    </a:cubicBezTo>
                    <a:cubicBezTo>
                      <a:pt x="83" y="54"/>
                      <a:pt x="45" y="13"/>
                      <a:pt x="42" y="10"/>
                    </a:cubicBezTo>
                    <a:cubicBezTo>
                      <a:pt x="38" y="7"/>
                      <a:pt x="28" y="0"/>
                      <a:pt x="12" y="8"/>
                    </a:cubicBezTo>
                    <a:cubicBezTo>
                      <a:pt x="0" y="15"/>
                      <a:pt x="3" y="23"/>
                      <a:pt x="6" y="24"/>
                    </a:cubicBezTo>
                    <a:close/>
                  </a:path>
                </a:pathLst>
              </a:custGeom>
              <a:solidFill>
                <a:srgbClr val="CF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7">
                <a:extLst>
                  <a:ext uri="{FF2B5EF4-FFF2-40B4-BE49-F238E27FC236}">
                    <a16:creationId xmlns="" xmlns:a16="http://schemas.microsoft.com/office/drawing/2014/main" id="{DD0D9ADA-F49C-466C-9008-139F428261A0}"/>
                  </a:ext>
                </a:extLst>
              </p:cNvPr>
              <p:cNvSpPr>
                <a:spLocks/>
              </p:cNvSpPr>
              <p:nvPr/>
            </p:nvSpPr>
            <p:spPr bwMode="auto">
              <a:xfrm>
                <a:off x="1177926" y="719138"/>
                <a:ext cx="352425" cy="279400"/>
              </a:xfrm>
              <a:custGeom>
                <a:avLst/>
                <a:gdLst>
                  <a:gd name="T0" fmla="*/ 10 w 93"/>
                  <a:gd name="T1" fmla="*/ 68 h 74"/>
                  <a:gd name="T2" fmla="*/ 39 w 93"/>
                  <a:gd name="T3" fmla="*/ 68 h 74"/>
                  <a:gd name="T4" fmla="*/ 68 w 93"/>
                  <a:gd name="T5" fmla="*/ 21 h 74"/>
                  <a:gd name="T6" fmla="*/ 87 w 93"/>
                  <a:gd name="T7" fmla="*/ 24 h 74"/>
                  <a:gd name="T8" fmla="*/ 81 w 93"/>
                  <a:gd name="T9" fmla="*/ 8 h 74"/>
                  <a:gd name="T10" fmla="*/ 52 w 93"/>
                  <a:gd name="T11" fmla="*/ 10 h 74"/>
                  <a:gd name="T12" fmla="*/ 0 w 93"/>
                  <a:gd name="T13" fmla="*/ 74 h 74"/>
                  <a:gd name="T14" fmla="*/ 10 w 93"/>
                  <a:gd name="T15" fmla="*/ 68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74">
                    <a:moveTo>
                      <a:pt x="10" y="68"/>
                    </a:moveTo>
                    <a:cubicBezTo>
                      <a:pt x="39" y="68"/>
                      <a:pt x="39" y="68"/>
                      <a:pt x="39" y="68"/>
                    </a:cubicBezTo>
                    <a:cubicBezTo>
                      <a:pt x="47" y="51"/>
                      <a:pt x="61" y="23"/>
                      <a:pt x="68" y="21"/>
                    </a:cubicBezTo>
                    <a:cubicBezTo>
                      <a:pt x="78" y="18"/>
                      <a:pt x="81" y="26"/>
                      <a:pt x="87" y="24"/>
                    </a:cubicBezTo>
                    <a:cubicBezTo>
                      <a:pt x="90" y="23"/>
                      <a:pt x="93" y="15"/>
                      <a:pt x="81" y="8"/>
                    </a:cubicBezTo>
                    <a:cubicBezTo>
                      <a:pt x="65" y="0"/>
                      <a:pt x="55" y="7"/>
                      <a:pt x="52" y="10"/>
                    </a:cubicBezTo>
                    <a:cubicBezTo>
                      <a:pt x="48" y="13"/>
                      <a:pt x="10" y="54"/>
                      <a:pt x="0" y="74"/>
                    </a:cubicBezTo>
                    <a:cubicBezTo>
                      <a:pt x="2" y="70"/>
                      <a:pt x="6" y="68"/>
                      <a:pt x="10" y="68"/>
                    </a:cubicBezTo>
                    <a:close/>
                  </a:path>
                </a:pathLst>
              </a:custGeom>
              <a:solidFill>
                <a:srgbClr val="CF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8">
                <a:extLst>
                  <a:ext uri="{FF2B5EF4-FFF2-40B4-BE49-F238E27FC236}">
                    <a16:creationId xmlns="" xmlns:a16="http://schemas.microsoft.com/office/drawing/2014/main" id="{C93A9C2D-B99A-4497-9443-A0B91AA00F35}"/>
                  </a:ext>
                </a:extLst>
              </p:cNvPr>
              <p:cNvSpPr>
                <a:spLocks/>
              </p:cNvSpPr>
              <p:nvPr/>
            </p:nvSpPr>
            <p:spPr bwMode="auto">
              <a:xfrm>
                <a:off x="1169988" y="976313"/>
                <a:ext cx="771525" cy="339725"/>
              </a:xfrm>
              <a:custGeom>
                <a:avLst/>
                <a:gdLst>
                  <a:gd name="T0" fmla="*/ 12 w 204"/>
                  <a:gd name="T1" fmla="*/ 0 h 90"/>
                  <a:gd name="T2" fmla="*/ 0 w 204"/>
                  <a:gd name="T3" fmla="*/ 13 h 90"/>
                  <a:gd name="T4" fmla="*/ 0 w 204"/>
                  <a:gd name="T5" fmla="*/ 77 h 90"/>
                  <a:gd name="T6" fmla="*/ 12 w 204"/>
                  <a:gd name="T7" fmla="*/ 90 h 90"/>
                  <a:gd name="T8" fmla="*/ 70 w 204"/>
                  <a:gd name="T9" fmla="*/ 90 h 90"/>
                  <a:gd name="T10" fmla="*/ 80 w 204"/>
                  <a:gd name="T11" fmla="*/ 84 h 90"/>
                  <a:gd name="T12" fmla="*/ 102 w 204"/>
                  <a:gd name="T13" fmla="*/ 51 h 90"/>
                  <a:gd name="T14" fmla="*/ 124 w 204"/>
                  <a:gd name="T15" fmla="*/ 84 h 90"/>
                  <a:gd name="T16" fmla="*/ 134 w 204"/>
                  <a:gd name="T17" fmla="*/ 90 h 90"/>
                  <a:gd name="T18" fmla="*/ 192 w 204"/>
                  <a:gd name="T19" fmla="*/ 90 h 90"/>
                  <a:gd name="T20" fmla="*/ 204 w 204"/>
                  <a:gd name="T21" fmla="*/ 77 h 90"/>
                  <a:gd name="T22" fmla="*/ 204 w 204"/>
                  <a:gd name="T23" fmla="*/ 13 h 90"/>
                  <a:gd name="T24" fmla="*/ 192 w 204"/>
                  <a:gd name="T25" fmla="*/ 0 h 90"/>
                  <a:gd name="T26" fmla="*/ 12 w 204"/>
                  <a:gd name="T27"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4" h="90">
                    <a:moveTo>
                      <a:pt x="12" y="0"/>
                    </a:moveTo>
                    <a:cubicBezTo>
                      <a:pt x="5" y="0"/>
                      <a:pt x="0" y="6"/>
                      <a:pt x="0" y="13"/>
                    </a:cubicBezTo>
                    <a:cubicBezTo>
                      <a:pt x="0" y="77"/>
                      <a:pt x="0" y="77"/>
                      <a:pt x="0" y="77"/>
                    </a:cubicBezTo>
                    <a:cubicBezTo>
                      <a:pt x="0" y="84"/>
                      <a:pt x="5" y="90"/>
                      <a:pt x="12" y="90"/>
                    </a:cubicBezTo>
                    <a:cubicBezTo>
                      <a:pt x="70" y="90"/>
                      <a:pt x="70" y="90"/>
                      <a:pt x="70" y="90"/>
                    </a:cubicBezTo>
                    <a:cubicBezTo>
                      <a:pt x="74" y="90"/>
                      <a:pt x="78" y="88"/>
                      <a:pt x="80" y="84"/>
                    </a:cubicBezTo>
                    <a:cubicBezTo>
                      <a:pt x="80" y="84"/>
                      <a:pt x="92" y="51"/>
                      <a:pt x="102" y="51"/>
                    </a:cubicBezTo>
                    <a:cubicBezTo>
                      <a:pt x="112" y="51"/>
                      <a:pt x="124" y="84"/>
                      <a:pt x="124" y="84"/>
                    </a:cubicBezTo>
                    <a:cubicBezTo>
                      <a:pt x="126" y="88"/>
                      <a:pt x="130" y="90"/>
                      <a:pt x="134" y="90"/>
                    </a:cubicBezTo>
                    <a:cubicBezTo>
                      <a:pt x="192" y="90"/>
                      <a:pt x="192" y="90"/>
                      <a:pt x="192" y="90"/>
                    </a:cubicBezTo>
                    <a:cubicBezTo>
                      <a:pt x="199" y="90"/>
                      <a:pt x="204" y="84"/>
                      <a:pt x="204" y="77"/>
                    </a:cubicBezTo>
                    <a:cubicBezTo>
                      <a:pt x="204" y="13"/>
                      <a:pt x="204" y="13"/>
                      <a:pt x="204" y="13"/>
                    </a:cubicBezTo>
                    <a:cubicBezTo>
                      <a:pt x="204" y="6"/>
                      <a:pt x="199" y="0"/>
                      <a:pt x="192" y="0"/>
                    </a:cubicBezTo>
                    <a:lnTo>
                      <a:pt x="1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9">
                <a:extLst>
                  <a:ext uri="{FF2B5EF4-FFF2-40B4-BE49-F238E27FC236}">
                    <a16:creationId xmlns="" xmlns:a16="http://schemas.microsoft.com/office/drawing/2014/main" id="{7B42EE20-404F-4BB9-8A39-FCDE089E2C3D}"/>
                  </a:ext>
                </a:extLst>
              </p:cNvPr>
              <p:cNvSpPr>
                <a:spLocks/>
              </p:cNvSpPr>
              <p:nvPr/>
            </p:nvSpPr>
            <p:spPr bwMode="auto">
              <a:xfrm>
                <a:off x="1597026" y="1047751"/>
                <a:ext cx="273050" cy="196850"/>
              </a:xfrm>
              <a:custGeom>
                <a:avLst/>
                <a:gdLst>
                  <a:gd name="T0" fmla="*/ 6 w 72"/>
                  <a:gd name="T1" fmla="*/ 0 h 52"/>
                  <a:gd name="T2" fmla="*/ 1 w 72"/>
                  <a:gd name="T3" fmla="*/ 4 h 52"/>
                  <a:gd name="T4" fmla="*/ 1 w 72"/>
                  <a:gd name="T5" fmla="*/ 10 h 52"/>
                  <a:gd name="T6" fmla="*/ 22 w 72"/>
                  <a:gd name="T7" fmla="*/ 48 h 52"/>
                  <a:gd name="T8" fmla="*/ 28 w 72"/>
                  <a:gd name="T9" fmla="*/ 52 h 52"/>
                  <a:gd name="T10" fmla="*/ 66 w 72"/>
                  <a:gd name="T11" fmla="*/ 52 h 52"/>
                  <a:gd name="T12" fmla="*/ 72 w 72"/>
                  <a:gd name="T13" fmla="*/ 45 h 52"/>
                  <a:gd name="T14" fmla="*/ 72 w 72"/>
                  <a:gd name="T15" fmla="*/ 7 h 52"/>
                  <a:gd name="T16" fmla="*/ 66 w 72"/>
                  <a:gd name="T17" fmla="*/ 0 h 52"/>
                  <a:gd name="T18" fmla="*/ 6 w 72"/>
                  <a:gd name="T19"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52">
                    <a:moveTo>
                      <a:pt x="6" y="0"/>
                    </a:moveTo>
                    <a:cubicBezTo>
                      <a:pt x="4" y="0"/>
                      <a:pt x="2" y="2"/>
                      <a:pt x="1" y="4"/>
                    </a:cubicBezTo>
                    <a:cubicBezTo>
                      <a:pt x="0" y="5"/>
                      <a:pt x="0" y="8"/>
                      <a:pt x="1" y="10"/>
                    </a:cubicBezTo>
                    <a:cubicBezTo>
                      <a:pt x="22" y="48"/>
                      <a:pt x="22" y="48"/>
                      <a:pt x="22" y="48"/>
                    </a:cubicBezTo>
                    <a:cubicBezTo>
                      <a:pt x="24" y="50"/>
                      <a:pt x="26" y="52"/>
                      <a:pt x="28" y="52"/>
                    </a:cubicBezTo>
                    <a:cubicBezTo>
                      <a:pt x="66" y="52"/>
                      <a:pt x="66" y="52"/>
                      <a:pt x="66" y="52"/>
                    </a:cubicBezTo>
                    <a:cubicBezTo>
                      <a:pt x="69" y="52"/>
                      <a:pt x="72" y="49"/>
                      <a:pt x="72" y="45"/>
                    </a:cubicBezTo>
                    <a:cubicBezTo>
                      <a:pt x="72" y="7"/>
                      <a:pt x="72" y="7"/>
                      <a:pt x="72" y="7"/>
                    </a:cubicBezTo>
                    <a:cubicBezTo>
                      <a:pt x="72" y="3"/>
                      <a:pt x="69" y="0"/>
                      <a:pt x="66" y="0"/>
                    </a:cubicBezTo>
                    <a:cubicBezTo>
                      <a:pt x="6" y="0"/>
                      <a:pt x="6" y="0"/>
                      <a:pt x="6" y="0"/>
                    </a:cubicBezTo>
                    <a:close/>
                  </a:path>
                </a:pathLst>
              </a:custGeom>
              <a:solidFill>
                <a:srgbClr val="059B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0">
                <a:extLst>
                  <a:ext uri="{FF2B5EF4-FFF2-40B4-BE49-F238E27FC236}">
                    <a16:creationId xmlns="" xmlns:a16="http://schemas.microsoft.com/office/drawing/2014/main" id="{6AB1C2B2-51FD-48E8-A780-BA353A4BF280}"/>
                  </a:ext>
                </a:extLst>
              </p:cNvPr>
              <p:cNvSpPr>
                <a:spLocks/>
              </p:cNvSpPr>
              <p:nvPr/>
            </p:nvSpPr>
            <p:spPr bwMode="auto">
              <a:xfrm>
                <a:off x="1243013" y="1047751"/>
                <a:ext cx="271463" cy="196850"/>
              </a:xfrm>
              <a:custGeom>
                <a:avLst/>
                <a:gdLst>
                  <a:gd name="T0" fmla="*/ 66 w 72"/>
                  <a:gd name="T1" fmla="*/ 0 h 52"/>
                  <a:gd name="T2" fmla="*/ 71 w 72"/>
                  <a:gd name="T3" fmla="*/ 4 h 52"/>
                  <a:gd name="T4" fmla="*/ 71 w 72"/>
                  <a:gd name="T5" fmla="*/ 10 h 52"/>
                  <a:gd name="T6" fmla="*/ 50 w 72"/>
                  <a:gd name="T7" fmla="*/ 48 h 52"/>
                  <a:gd name="T8" fmla="*/ 44 w 72"/>
                  <a:gd name="T9" fmla="*/ 52 h 52"/>
                  <a:gd name="T10" fmla="*/ 6 w 72"/>
                  <a:gd name="T11" fmla="*/ 52 h 52"/>
                  <a:gd name="T12" fmla="*/ 0 w 72"/>
                  <a:gd name="T13" fmla="*/ 45 h 52"/>
                  <a:gd name="T14" fmla="*/ 0 w 72"/>
                  <a:gd name="T15" fmla="*/ 7 h 52"/>
                  <a:gd name="T16" fmla="*/ 6 w 72"/>
                  <a:gd name="T17" fmla="*/ 0 h 52"/>
                  <a:gd name="T18" fmla="*/ 66 w 72"/>
                  <a:gd name="T19"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52">
                    <a:moveTo>
                      <a:pt x="66" y="0"/>
                    </a:moveTo>
                    <a:cubicBezTo>
                      <a:pt x="68" y="0"/>
                      <a:pt x="70" y="2"/>
                      <a:pt x="71" y="4"/>
                    </a:cubicBezTo>
                    <a:cubicBezTo>
                      <a:pt x="72" y="5"/>
                      <a:pt x="72" y="8"/>
                      <a:pt x="71" y="10"/>
                    </a:cubicBezTo>
                    <a:cubicBezTo>
                      <a:pt x="50" y="48"/>
                      <a:pt x="50" y="48"/>
                      <a:pt x="50" y="48"/>
                    </a:cubicBezTo>
                    <a:cubicBezTo>
                      <a:pt x="49" y="50"/>
                      <a:pt x="46" y="52"/>
                      <a:pt x="44" y="52"/>
                    </a:cubicBezTo>
                    <a:cubicBezTo>
                      <a:pt x="6" y="52"/>
                      <a:pt x="6" y="52"/>
                      <a:pt x="6" y="52"/>
                    </a:cubicBezTo>
                    <a:cubicBezTo>
                      <a:pt x="3" y="52"/>
                      <a:pt x="0" y="49"/>
                      <a:pt x="0" y="45"/>
                    </a:cubicBezTo>
                    <a:cubicBezTo>
                      <a:pt x="0" y="7"/>
                      <a:pt x="0" y="7"/>
                      <a:pt x="0" y="7"/>
                    </a:cubicBezTo>
                    <a:cubicBezTo>
                      <a:pt x="0" y="3"/>
                      <a:pt x="3" y="0"/>
                      <a:pt x="6" y="0"/>
                    </a:cubicBezTo>
                    <a:cubicBezTo>
                      <a:pt x="66" y="0"/>
                      <a:pt x="66" y="0"/>
                      <a:pt x="66" y="0"/>
                    </a:cubicBezTo>
                    <a:close/>
                  </a:path>
                </a:pathLst>
              </a:custGeom>
              <a:solidFill>
                <a:srgbClr val="DF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1">
                <a:extLst>
                  <a:ext uri="{FF2B5EF4-FFF2-40B4-BE49-F238E27FC236}">
                    <a16:creationId xmlns="" xmlns:a16="http://schemas.microsoft.com/office/drawing/2014/main" id="{C1C5D1FA-293B-4E99-892B-DB24CAE1C441}"/>
                  </a:ext>
                </a:extLst>
              </p:cNvPr>
              <p:cNvSpPr>
                <a:spLocks/>
              </p:cNvSpPr>
              <p:nvPr/>
            </p:nvSpPr>
            <p:spPr bwMode="auto">
              <a:xfrm>
                <a:off x="1597026" y="1047751"/>
                <a:ext cx="261938" cy="180975"/>
              </a:xfrm>
              <a:custGeom>
                <a:avLst/>
                <a:gdLst>
                  <a:gd name="T0" fmla="*/ 66 w 69"/>
                  <a:gd name="T1" fmla="*/ 0 h 48"/>
                  <a:gd name="T2" fmla="*/ 6 w 69"/>
                  <a:gd name="T3" fmla="*/ 0 h 48"/>
                  <a:gd name="T4" fmla="*/ 1 w 69"/>
                  <a:gd name="T5" fmla="*/ 4 h 48"/>
                  <a:gd name="T6" fmla="*/ 1 w 69"/>
                  <a:gd name="T7" fmla="*/ 10 h 48"/>
                  <a:gd name="T8" fmla="*/ 22 w 69"/>
                  <a:gd name="T9" fmla="*/ 48 h 48"/>
                  <a:gd name="T10" fmla="*/ 69 w 69"/>
                  <a:gd name="T11" fmla="*/ 1 h 48"/>
                  <a:gd name="T12" fmla="*/ 66 w 69"/>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69" h="48">
                    <a:moveTo>
                      <a:pt x="66" y="0"/>
                    </a:moveTo>
                    <a:cubicBezTo>
                      <a:pt x="6" y="0"/>
                      <a:pt x="6" y="0"/>
                      <a:pt x="6" y="0"/>
                    </a:cubicBezTo>
                    <a:cubicBezTo>
                      <a:pt x="4" y="0"/>
                      <a:pt x="2" y="2"/>
                      <a:pt x="1" y="4"/>
                    </a:cubicBezTo>
                    <a:cubicBezTo>
                      <a:pt x="0" y="5"/>
                      <a:pt x="0" y="8"/>
                      <a:pt x="1" y="10"/>
                    </a:cubicBezTo>
                    <a:cubicBezTo>
                      <a:pt x="22" y="48"/>
                      <a:pt x="22" y="48"/>
                      <a:pt x="22" y="48"/>
                    </a:cubicBezTo>
                    <a:cubicBezTo>
                      <a:pt x="69" y="1"/>
                      <a:pt x="69" y="1"/>
                      <a:pt x="69" y="1"/>
                    </a:cubicBezTo>
                    <a:cubicBezTo>
                      <a:pt x="68" y="1"/>
                      <a:pt x="67" y="0"/>
                      <a:pt x="66" y="0"/>
                    </a:cubicBezTo>
                    <a:close/>
                  </a:path>
                </a:pathLst>
              </a:custGeom>
              <a:solidFill>
                <a:srgbClr val="21B2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2">
                <a:extLst>
                  <a:ext uri="{FF2B5EF4-FFF2-40B4-BE49-F238E27FC236}">
                    <a16:creationId xmlns="" xmlns:a16="http://schemas.microsoft.com/office/drawing/2014/main" id="{ABD022D5-855D-46DF-B11D-9B950C7FFF5F}"/>
                  </a:ext>
                </a:extLst>
              </p:cNvPr>
              <p:cNvSpPr>
                <a:spLocks/>
              </p:cNvSpPr>
              <p:nvPr/>
            </p:nvSpPr>
            <p:spPr bwMode="auto">
              <a:xfrm>
                <a:off x="1243013" y="1047751"/>
                <a:ext cx="200025" cy="188913"/>
              </a:xfrm>
              <a:custGeom>
                <a:avLst/>
                <a:gdLst>
                  <a:gd name="T0" fmla="*/ 6 w 53"/>
                  <a:gd name="T1" fmla="*/ 0 h 50"/>
                  <a:gd name="T2" fmla="*/ 0 w 53"/>
                  <a:gd name="T3" fmla="*/ 7 h 50"/>
                  <a:gd name="T4" fmla="*/ 0 w 53"/>
                  <a:gd name="T5" fmla="*/ 45 h 50"/>
                  <a:gd name="T6" fmla="*/ 3 w 53"/>
                  <a:gd name="T7" fmla="*/ 50 h 50"/>
                  <a:gd name="T8" fmla="*/ 53 w 53"/>
                  <a:gd name="T9" fmla="*/ 0 h 50"/>
                  <a:gd name="T10" fmla="*/ 6 w 53"/>
                  <a:gd name="T11" fmla="*/ 0 h 50"/>
                </a:gdLst>
                <a:ahLst/>
                <a:cxnLst>
                  <a:cxn ang="0">
                    <a:pos x="T0" y="T1"/>
                  </a:cxn>
                  <a:cxn ang="0">
                    <a:pos x="T2" y="T3"/>
                  </a:cxn>
                  <a:cxn ang="0">
                    <a:pos x="T4" y="T5"/>
                  </a:cxn>
                  <a:cxn ang="0">
                    <a:pos x="T6" y="T7"/>
                  </a:cxn>
                  <a:cxn ang="0">
                    <a:pos x="T8" y="T9"/>
                  </a:cxn>
                  <a:cxn ang="0">
                    <a:pos x="T10" y="T11"/>
                  </a:cxn>
                </a:cxnLst>
                <a:rect l="0" t="0" r="r" b="b"/>
                <a:pathLst>
                  <a:path w="53" h="50">
                    <a:moveTo>
                      <a:pt x="6" y="0"/>
                    </a:moveTo>
                    <a:cubicBezTo>
                      <a:pt x="3" y="0"/>
                      <a:pt x="0" y="3"/>
                      <a:pt x="0" y="7"/>
                    </a:cubicBezTo>
                    <a:cubicBezTo>
                      <a:pt x="0" y="45"/>
                      <a:pt x="0" y="45"/>
                      <a:pt x="0" y="45"/>
                    </a:cubicBezTo>
                    <a:cubicBezTo>
                      <a:pt x="0" y="47"/>
                      <a:pt x="1" y="49"/>
                      <a:pt x="3" y="50"/>
                    </a:cubicBezTo>
                    <a:cubicBezTo>
                      <a:pt x="53" y="0"/>
                      <a:pt x="53" y="0"/>
                      <a:pt x="53" y="0"/>
                    </a:cubicBezTo>
                    <a:lnTo>
                      <a:pt x="6" y="0"/>
                    </a:lnTo>
                    <a:close/>
                  </a:path>
                </a:pathLst>
              </a:custGeom>
              <a:solidFill>
                <a:srgbClr val="FA5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61" name="Group 60">
            <a:extLst>
              <a:ext uri="{FF2B5EF4-FFF2-40B4-BE49-F238E27FC236}">
                <a16:creationId xmlns="" xmlns:a16="http://schemas.microsoft.com/office/drawing/2014/main" id="{7F8A067E-BAC6-49F3-9757-AE300420B101}"/>
              </a:ext>
            </a:extLst>
          </p:cNvPr>
          <p:cNvGrpSpPr/>
          <p:nvPr/>
        </p:nvGrpSpPr>
        <p:grpSpPr>
          <a:xfrm>
            <a:off x="7504771" y="2211860"/>
            <a:ext cx="942110" cy="1048248"/>
            <a:chOff x="7330719" y="2945820"/>
            <a:chExt cx="778603" cy="866321"/>
          </a:xfrm>
        </p:grpSpPr>
        <p:sp>
          <p:nvSpPr>
            <p:cNvPr id="22" name="Oval 21">
              <a:extLst>
                <a:ext uri="{FF2B5EF4-FFF2-40B4-BE49-F238E27FC236}">
                  <a16:creationId xmlns="" xmlns:a16="http://schemas.microsoft.com/office/drawing/2014/main" id="{B977B150-D641-4B45-9A15-6D2FB5242B0A}"/>
                </a:ext>
              </a:extLst>
            </p:cNvPr>
            <p:cNvSpPr/>
            <p:nvPr/>
          </p:nvSpPr>
          <p:spPr>
            <a:xfrm>
              <a:off x="7457242" y="3646231"/>
              <a:ext cx="545240" cy="165910"/>
            </a:xfrm>
            <a:prstGeom prst="ellipse">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Oval 16">
              <a:extLst>
                <a:ext uri="{FF2B5EF4-FFF2-40B4-BE49-F238E27FC236}">
                  <a16:creationId xmlns="" xmlns:a16="http://schemas.microsoft.com/office/drawing/2014/main" id="{414759DE-9612-4662-8732-256F0BA8A909}"/>
                </a:ext>
              </a:extLst>
            </p:cNvPr>
            <p:cNvSpPr/>
            <p:nvPr/>
          </p:nvSpPr>
          <p:spPr>
            <a:xfrm>
              <a:off x="7330719" y="2945820"/>
              <a:ext cx="778603" cy="778603"/>
            </a:xfrm>
            <a:prstGeom prst="ellipse">
              <a:avLst/>
            </a:prstGeom>
            <a:solidFill>
              <a:srgbClr val="FE9E61"/>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latin typeface="+mj-lt"/>
              </a:endParaRPr>
            </a:p>
          </p:txBody>
        </p:sp>
        <p:grpSp>
          <p:nvGrpSpPr>
            <p:cNvPr id="41" name="Group 40">
              <a:extLst>
                <a:ext uri="{FF2B5EF4-FFF2-40B4-BE49-F238E27FC236}">
                  <a16:creationId xmlns="" xmlns:a16="http://schemas.microsoft.com/office/drawing/2014/main" id="{AD878A8C-CA47-4DC5-B883-692D4CB23E6E}"/>
                </a:ext>
              </a:extLst>
            </p:cNvPr>
            <p:cNvGrpSpPr/>
            <p:nvPr/>
          </p:nvGrpSpPr>
          <p:grpSpPr>
            <a:xfrm>
              <a:off x="7515059" y="3063223"/>
              <a:ext cx="399122" cy="482887"/>
              <a:chOff x="4945063" y="3786188"/>
              <a:chExt cx="642938" cy="777876"/>
            </a:xfrm>
          </p:grpSpPr>
          <p:sp>
            <p:nvSpPr>
              <p:cNvPr id="43" name="Freeform 199">
                <a:extLst>
                  <a:ext uri="{FF2B5EF4-FFF2-40B4-BE49-F238E27FC236}">
                    <a16:creationId xmlns="" xmlns:a16="http://schemas.microsoft.com/office/drawing/2014/main" id="{A5F82679-ECB6-4E81-B998-166994370EF5}"/>
                  </a:ext>
                </a:extLst>
              </p:cNvPr>
              <p:cNvSpPr>
                <a:spLocks/>
              </p:cNvSpPr>
              <p:nvPr/>
            </p:nvSpPr>
            <p:spPr bwMode="auto">
              <a:xfrm>
                <a:off x="5084763" y="3786188"/>
                <a:ext cx="131763" cy="161925"/>
              </a:xfrm>
              <a:custGeom>
                <a:avLst/>
                <a:gdLst>
                  <a:gd name="T0" fmla="*/ 35 w 35"/>
                  <a:gd name="T1" fmla="*/ 33 h 43"/>
                  <a:gd name="T2" fmla="*/ 14 w 35"/>
                  <a:gd name="T3" fmla="*/ 4 h 43"/>
                  <a:gd name="T4" fmla="*/ 4 w 35"/>
                  <a:gd name="T5" fmla="*/ 2 h 43"/>
                  <a:gd name="T6" fmla="*/ 2 w 35"/>
                  <a:gd name="T7" fmla="*/ 12 h 43"/>
                  <a:gd name="T8" fmla="*/ 24 w 35"/>
                  <a:gd name="T9" fmla="*/ 43 h 43"/>
                  <a:gd name="T10" fmla="*/ 35 w 35"/>
                  <a:gd name="T11" fmla="*/ 33 h 43"/>
                </a:gdLst>
                <a:ahLst/>
                <a:cxnLst>
                  <a:cxn ang="0">
                    <a:pos x="T0" y="T1"/>
                  </a:cxn>
                  <a:cxn ang="0">
                    <a:pos x="T2" y="T3"/>
                  </a:cxn>
                  <a:cxn ang="0">
                    <a:pos x="T4" y="T5"/>
                  </a:cxn>
                  <a:cxn ang="0">
                    <a:pos x="T6" y="T7"/>
                  </a:cxn>
                  <a:cxn ang="0">
                    <a:pos x="T8" y="T9"/>
                  </a:cxn>
                  <a:cxn ang="0">
                    <a:pos x="T10" y="T11"/>
                  </a:cxn>
                </a:cxnLst>
                <a:rect l="0" t="0" r="r" b="b"/>
                <a:pathLst>
                  <a:path w="35" h="43">
                    <a:moveTo>
                      <a:pt x="35" y="33"/>
                    </a:moveTo>
                    <a:cubicBezTo>
                      <a:pt x="14" y="4"/>
                      <a:pt x="14" y="4"/>
                      <a:pt x="14" y="4"/>
                    </a:cubicBezTo>
                    <a:cubicBezTo>
                      <a:pt x="12" y="0"/>
                      <a:pt x="7" y="0"/>
                      <a:pt x="4" y="2"/>
                    </a:cubicBezTo>
                    <a:cubicBezTo>
                      <a:pt x="1" y="4"/>
                      <a:pt x="0" y="9"/>
                      <a:pt x="2" y="12"/>
                    </a:cubicBezTo>
                    <a:cubicBezTo>
                      <a:pt x="24" y="43"/>
                      <a:pt x="24" y="43"/>
                      <a:pt x="24" y="43"/>
                    </a:cubicBezTo>
                    <a:cubicBezTo>
                      <a:pt x="27" y="39"/>
                      <a:pt x="31" y="36"/>
                      <a:pt x="35" y="33"/>
                    </a:cubicBezTo>
                    <a:close/>
                  </a:path>
                </a:pathLst>
              </a:custGeom>
              <a:solidFill>
                <a:srgbClr val="3E3E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200">
                <a:extLst>
                  <a:ext uri="{FF2B5EF4-FFF2-40B4-BE49-F238E27FC236}">
                    <a16:creationId xmlns="" xmlns:a16="http://schemas.microsoft.com/office/drawing/2014/main" id="{A8EE7D53-AC76-4235-A349-B32A1B200EC4}"/>
                  </a:ext>
                </a:extLst>
              </p:cNvPr>
              <p:cNvSpPr>
                <a:spLocks/>
              </p:cNvSpPr>
              <p:nvPr/>
            </p:nvSpPr>
            <p:spPr bwMode="auto">
              <a:xfrm>
                <a:off x="5334001" y="3786188"/>
                <a:ext cx="131763" cy="161925"/>
              </a:xfrm>
              <a:custGeom>
                <a:avLst/>
                <a:gdLst>
                  <a:gd name="T0" fmla="*/ 0 w 35"/>
                  <a:gd name="T1" fmla="*/ 33 h 43"/>
                  <a:gd name="T2" fmla="*/ 21 w 35"/>
                  <a:gd name="T3" fmla="*/ 4 h 43"/>
                  <a:gd name="T4" fmla="*/ 31 w 35"/>
                  <a:gd name="T5" fmla="*/ 2 h 43"/>
                  <a:gd name="T6" fmla="*/ 33 w 35"/>
                  <a:gd name="T7" fmla="*/ 12 h 43"/>
                  <a:gd name="T8" fmla="*/ 11 w 35"/>
                  <a:gd name="T9" fmla="*/ 43 h 43"/>
                  <a:gd name="T10" fmla="*/ 0 w 35"/>
                  <a:gd name="T11" fmla="*/ 33 h 43"/>
                </a:gdLst>
                <a:ahLst/>
                <a:cxnLst>
                  <a:cxn ang="0">
                    <a:pos x="T0" y="T1"/>
                  </a:cxn>
                  <a:cxn ang="0">
                    <a:pos x="T2" y="T3"/>
                  </a:cxn>
                  <a:cxn ang="0">
                    <a:pos x="T4" y="T5"/>
                  </a:cxn>
                  <a:cxn ang="0">
                    <a:pos x="T6" y="T7"/>
                  </a:cxn>
                  <a:cxn ang="0">
                    <a:pos x="T8" y="T9"/>
                  </a:cxn>
                  <a:cxn ang="0">
                    <a:pos x="T10" y="T11"/>
                  </a:cxn>
                </a:cxnLst>
                <a:rect l="0" t="0" r="r" b="b"/>
                <a:pathLst>
                  <a:path w="35" h="43">
                    <a:moveTo>
                      <a:pt x="0" y="33"/>
                    </a:moveTo>
                    <a:cubicBezTo>
                      <a:pt x="21" y="4"/>
                      <a:pt x="21" y="4"/>
                      <a:pt x="21" y="4"/>
                    </a:cubicBezTo>
                    <a:cubicBezTo>
                      <a:pt x="24" y="0"/>
                      <a:pt x="28" y="0"/>
                      <a:pt x="31" y="2"/>
                    </a:cubicBezTo>
                    <a:cubicBezTo>
                      <a:pt x="35" y="4"/>
                      <a:pt x="35" y="9"/>
                      <a:pt x="33" y="12"/>
                    </a:cubicBezTo>
                    <a:cubicBezTo>
                      <a:pt x="11" y="43"/>
                      <a:pt x="11" y="43"/>
                      <a:pt x="11" y="43"/>
                    </a:cubicBezTo>
                    <a:cubicBezTo>
                      <a:pt x="8" y="39"/>
                      <a:pt x="5" y="36"/>
                      <a:pt x="0" y="33"/>
                    </a:cubicBezTo>
                    <a:close/>
                  </a:path>
                </a:pathLst>
              </a:custGeom>
              <a:solidFill>
                <a:srgbClr val="3E3E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201">
                <a:extLst>
                  <a:ext uri="{FF2B5EF4-FFF2-40B4-BE49-F238E27FC236}">
                    <a16:creationId xmlns="" xmlns:a16="http://schemas.microsoft.com/office/drawing/2014/main" id="{351BE8FD-D1F5-4240-8E5A-AEAD6E801BA4}"/>
                  </a:ext>
                </a:extLst>
              </p:cNvPr>
              <p:cNvSpPr>
                <a:spLocks/>
              </p:cNvSpPr>
              <p:nvPr/>
            </p:nvSpPr>
            <p:spPr bwMode="auto">
              <a:xfrm>
                <a:off x="5164138" y="3895726"/>
                <a:ext cx="227013" cy="79375"/>
              </a:xfrm>
              <a:custGeom>
                <a:avLst/>
                <a:gdLst>
                  <a:gd name="T0" fmla="*/ 60 w 60"/>
                  <a:gd name="T1" fmla="*/ 21 h 21"/>
                  <a:gd name="T2" fmla="*/ 30 w 60"/>
                  <a:gd name="T3" fmla="*/ 0 h 21"/>
                  <a:gd name="T4" fmla="*/ 0 w 60"/>
                  <a:gd name="T5" fmla="*/ 21 h 21"/>
                  <a:gd name="T6" fmla="*/ 60 w 60"/>
                  <a:gd name="T7" fmla="*/ 21 h 21"/>
                </a:gdLst>
                <a:ahLst/>
                <a:cxnLst>
                  <a:cxn ang="0">
                    <a:pos x="T0" y="T1"/>
                  </a:cxn>
                  <a:cxn ang="0">
                    <a:pos x="T2" y="T3"/>
                  </a:cxn>
                  <a:cxn ang="0">
                    <a:pos x="T4" y="T5"/>
                  </a:cxn>
                  <a:cxn ang="0">
                    <a:pos x="T6" y="T7"/>
                  </a:cxn>
                </a:cxnLst>
                <a:rect l="0" t="0" r="r" b="b"/>
                <a:pathLst>
                  <a:path w="60" h="21">
                    <a:moveTo>
                      <a:pt x="60" y="21"/>
                    </a:moveTo>
                    <a:cubicBezTo>
                      <a:pt x="55" y="9"/>
                      <a:pt x="44" y="0"/>
                      <a:pt x="30" y="0"/>
                    </a:cubicBezTo>
                    <a:cubicBezTo>
                      <a:pt x="16" y="0"/>
                      <a:pt x="4" y="9"/>
                      <a:pt x="0" y="21"/>
                    </a:cubicBezTo>
                    <a:lnTo>
                      <a:pt x="60" y="21"/>
                    </a:lnTo>
                    <a:close/>
                  </a:path>
                </a:pathLst>
              </a:custGeom>
              <a:solidFill>
                <a:srgbClr val="5B5C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2">
                <a:extLst>
                  <a:ext uri="{FF2B5EF4-FFF2-40B4-BE49-F238E27FC236}">
                    <a16:creationId xmlns="" xmlns:a16="http://schemas.microsoft.com/office/drawing/2014/main" id="{3FCC2DD0-CD1C-4356-879A-056CEB899AEC}"/>
                  </a:ext>
                </a:extLst>
              </p:cNvPr>
              <p:cNvSpPr>
                <a:spLocks/>
              </p:cNvSpPr>
              <p:nvPr/>
            </p:nvSpPr>
            <p:spPr bwMode="auto">
              <a:xfrm>
                <a:off x="4945063" y="3970338"/>
                <a:ext cx="642938" cy="484188"/>
              </a:xfrm>
              <a:custGeom>
                <a:avLst/>
                <a:gdLst>
                  <a:gd name="T0" fmla="*/ 0 w 170"/>
                  <a:gd name="T1" fmla="*/ 15 h 128"/>
                  <a:gd name="T2" fmla="*/ 14 w 170"/>
                  <a:gd name="T3" fmla="*/ 0 h 128"/>
                  <a:gd name="T4" fmla="*/ 156 w 170"/>
                  <a:gd name="T5" fmla="*/ 0 h 128"/>
                  <a:gd name="T6" fmla="*/ 170 w 170"/>
                  <a:gd name="T7" fmla="*/ 15 h 128"/>
                  <a:gd name="T8" fmla="*/ 170 w 170"/>
                  <a:gd name="T9" fmla="*/ 114 h 128"/>
                  <a:gd name="T10" fmla="*/ 156 w 170"/>
                  <a:gd name="T11" fmla="*/ 128 h 128"/>
                  <a:gd name="T12" fmla="*/ 14 w 170"/>
                  <a:gd name="T13" fmla="*/ 128 h 128"/>
                  <a:gd name="T14" fmla="*/ 0 w 170"/>
                  <a:gd name="T15" fmla="*/ 114 h 128"/>
                  <a:gd name="T16" fmla="*/ 0 w 170"/>
                  <a:gd name="T17" fmla="*/ 1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128">
                    <a:moveTo>
                      <a:pt x="0" y="15"/>
                    </a:moveTo>
                    <a:cubicBezTo>
                      <a:pt x="0" y="7"/>
                      <a:pt x="6" y="0"/>
                      <a:pt x="14" y="0"/>
                    </a:cubicBezTo>
                    <a:cubicBezTo>
                      <a:pt x="156" y="0"/>
                      <a:pt x="156" y="0"/>
                      <a:pt x="156" y="0"/>
                    </a:cubicBezTo>
                    <a:cubicBezTo>
                      <a:pt x="164" y="0"/>
                      <a:pt x="170" y="7"/>
                      <a:pt x="170" y="15"/>
                    </a:cubicBezTo>
                    <a:cubicBezTo>
                      <a:pt x="170" y="114"/>
                      <a:pt x="170" y="114"/>
                      <a:pt x="170" y="114"/>
                    </a:cubicBezTo>
                    <a:cubicBezTo>
                      <a:pt x="170" y="122"/>
                      <a:pt x="164" y="128"/>
                      <a:pt x="156" y="128"/>
                    </a:cubicBezTo>
                    <a:cubicBezTo>
                      <a:pt x="14" y="128"/>
                      <a:pt x="14" y="128"/>
                      <a:pt x="14" y="128"/>
                    </a:cubicBezTo>
                    <a:cubicBezTo>
                      <a:pt x="6" y="128"/>
                      <a:pt x="0" y="122"/>
                      <a:pt x="0" y="114"/>
                    </a:cubicBezTo>
                    <a:lnTo>
                      <a:pt x="0"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203">
                <a:extLst>
                  <a:ext uri="{FF2B5EF4-FFF2-40B4-BE49-F238E27FC236}">
                    <a16:creationId xmlns="" xmlns:a16="http://schemas.microsoft.com/office/drawing/2014/main" id="{C8645E85-5772-4A42-BBEF-7F453817A5B5}"/>
                  </a:ext>
                </a:extLst>
              </p:cNvPr>
              <p:cNvSpPr>
                <a:spLocks noChangeArrowheads="1"/>
              </p:cNvSpPr>
              <p:nvPr/>
            </p:nvSpPr>
            <p:spPr bwMode="auto">
              <a:xfrm>
                <a:off x="4997451" y="4027488"/>
                <a:ext cx="536575" cy="374650"/>
              </a:xfrm>
              <a:prstGeom prst="rect">
                <a:avLst/>
              </a:prstGeom>
              <a:solidFill>
                <a:srgbClr val="3E3E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04">
                <a:extLst>
                  <a:ext uri="{FF2B5EF4-FFF2-40B4-BE49-F238E27FC236}">
                    <a16:creationId xmlns="" xmlns:a16="http://schemas.microsoft.com/office/drawing/2014/main" id="{310CB07F-04ED-4363-9B9B-9B0FE4200D42}"/>
                  </a:ext>
                </a:extLst>
              </p:cNvPr>
              <p:cNvSpPr>
                <a:spLocks/>
              </p:cNvSpPr>
              <p:nvPr/>
            </p:nvSpPr>
            <p:spPr bwMode="auto">
              <a:xfrm>
                <a:off x="4997451" y="4027488"/>
                <a:ext cx="317500" cy="314325"/>
              </a:xfrm>
              <a:custGeom>
                <a:avLst/>
                <a:gdLst>
                  <a:gd name="T0" fmla="*/ 0 w 200"/>
                  <a:gd name="T1" fmla="*/ 198 h 198"/>
                  <a:gd name="T2" fmla="*/ 200 w 200"/>
                  <a:gd name="T3" fmla="*/ 0 h 198"/>
                  <a:gd name="T4" fmla="*/ 0 w 200"/>
                  <a:gd name="T5" fmla="*/ 0 h 198"/>
                  <a:gd name="T6" fmla="*/ 0 w 200"/>
                  <a:gd name="T7" fmla="*/ 198 h 198"/>
                </a:gdLst>
                <a:ahLst/>
                <a:cxnLst>
                  <a:cxn ang="0">
                    <a:pos x="T0" y="T1"/>
                  </a:cxn>
                  <a:cxn ang="0">
                    <a:pos x="T2" y="T3"/>
                  </a:cxn>
                  <a:cxn ang="0">
                    <a:pos x="T4" y="T5"/>
                  </a:cxn>
                  <a:cxn ang="0">
                    <a:pos x="T6" y="T7"/>
                  </a:cxn>
                </a:cxnLst>
                <a:rect l="0" t="0" r="r" b="b"/>
                <a:pathLst>
                  <a:path w="200" h="198">
                    <a:moveTo>
                      <a:pt x="0" y="198"/>
                    </a:moveTo>
                    <a:lnTo>
                      <a:pt x="200" y="0"/>
                    </a:lnTo>
                    <a:lnTo>
                      <a:pt x="0" y="0"/>
                    </a:lnTo>
                    <a:lnTo>
                      <a:pt x="0" y="198"/>
                    </a:lnTo>
                    <a:close/>
                  </a:path>
                </a:pathLst>
              </a:custGeom>
              <a:solidFill>
                <a:srgbClr val="5B5C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05">
                <a:extLst>
                  <a:ext uri="{FF2B5EF4-FFF2-40B4-BE49-F238E27FC236}">
                    <a16:creationId xmlns="" xmlns:a16="http://schemas.microsoft.com/office/drawing/2014/main" id="{94E8D53C-12BB-46E2-A010-32ED3B183712}"/>
                  </a:ext>
                </a:extLst>
              </p:cNvPr>
              <p:cNvSpPr>
                <a:spLocks/>
              </p:cNvSpPr>
              <p:nvPr/>
            </p:nvSpPr>
            <p:spPr bwMode="auto">
              <a:xfrm>
                <a:off x="4997451" y="4454526"/>
                <a:ext cx="536575" cy="109538"/>
              </a:xfrm>
              <a:custGeom>
                <a:avLst/>
                <a:gdLst>
                  <a:gd name="T0" fmla="*/ 142 w 142"/>
                  <a:gd name="T1" fmla="*/ 14 h 29"/>
                  <a:gd name="T2" fmla="*/ 128 w 142"/>
                  <a:gd name="T3" fmla="*/ 29 h 29"/>
                  <a:gd name="T4" fmla="*/ 14 w 142"/>
                  <a:gd name="T5" fmla="*/ 29 h 29"/>
                  <a:gd name="T6" fmla="*/ 0 w 142"/>
                  <a:gd name="T7" fmla="*/ 14 h 29"/>
                  <a:gd name="T8" fmla="*/ 0 w 142"/>
                  <a:gd name="T9" fmla="*/ 0 h 29"/>
                  <a:gd name="T10" fmla="*/ 142 w 142"/>
                  <a:gd name="T11" fmla="*/ 0 h 29"/>
                  <a:gd name="T12" fmla="*/ 142 w 142"/>
                  <a:gd name="T13" fmla="*/ 14 h 29"/>
                </a:gdLst>
                <a:ahLst/>
                <a:cxnLst>
                  <a:cxn ang="0">
                    <a:pos x="T0" y="T1"/>
                  </a:cxn>
                  <a:cxn ang="0">
                    <a:pos x="T2" y="T3"/>
                  </a:cxn>
                  <a:cxn ang="0">
                    <a:pos x="T4" y="T5"/>
                  </a:cxn>
                  <a:cxn ang="0">
                    <a:pos x="T6" y="T7"/>
                  </a:cxn>
                  <a:cxn ang="0">
                    <a:pos x="T8" y="T9"/>
                  </a:cxn>
                  <a:cxn ang="0">
                    <a:pos x="T10" y="T11"/>
                  </a:cxn>
                  <a:cxn ang="0">
                    <a:pos x="T12" y="T13"/>
                  </a:cxn>
                </a:cxnLst>
                <a:rect l="0" t="0" r="r" b="b"/>
                <a:pathLst>
                  <a:path w="142" h="29">
                    <a:moveTo>
                      <a:pt x="142" y="14"/>
                    </a:moveTo>
                    <a:cubicBezTo>
                      <a:pt x="142" y="22"/>
                      <a:pt x="136" y="29"/>
                      <a:pt x="128" y="29"/>
                    </a:cubicBezTo>
                    <a:cubicBezTo>
                      <a:pt x="14" y="29"/>
                      <a:pt x="14" y="29"/>
                      <a:pt x="14" y="29"/>
                    </a:cubicBezTo>
                    <a:cubicBezTo>
                      <a:pt x="7" y="29"/>
                      <a:pt x="0" y="22"/>
                      <a:pt x="0" y="14"/>
                    </a:cubicBezTo>
                    <a:cubicBezTo>
                      <a:pt x="0" y="0"/>
                      <a:pt x="0" y="0"/>
                      <a:pt x="0" y="0"/>
                    </a:cubicBezTo>
                    <a:cubicBezTo>
                      <a:pt x="142" y="0"/>
                      <a:pt x="142" y="0"/>
                      <a:pt x="142" y="0"/>
                    </a:cubicBezTo>
                    <a:lnTo>
                      <a:pt x="142" y="14"/>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Rectangle 206">
                <a:extLst>
                  <a:ext uri="{FF2B5EF4-FFF2-40B4-BE49-F238E27FC236}">
                    <a16:creationId xmlns="" xmlns:a16="http://schemas.microsoft.com/office/drawing/2014/main" id="{0E148F01-EE4F-4629-B09F-A05D03DFEE75}"/>
                  </a:ext>
                </a:extLst>
              </p:cNvPr>
              <p:cNvSpPr>
                <a:spLocks noChangeArrowheads="1"/>
              </p:cNvSpPr>
              <p:nvPr/>
            </p:nvSpPr>
            <p:spPr bwMode="auto">
              <a:xfrm>
                <a:off x="5318126" y="4481513"/>
                <a:ext cx="163513" cy="33338"/>
              </a:xfrm>
              <a:prstGeom prst="rect">
                <a:avLst/>
              </a:prstGeom>
              <a:solidFill>
                <a:srgbClr val="5B5C5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Oval 207">
                <a:extLst>
                  <a:ext uri="{FF2B5EF4-FFF2-40B4-BE49-F238E27FC236}">
                    <a16:creationId xmlns="" xmlns:a16="http://schemas.microsoft.com/office/drawing/2014/main" id="{428B9D83-DF8B-45DC-B0C5-AEFD8E45775F}"/>
                  </a:ext>
                </a:extLst>
              </p:cNvPr>
              <p:cNvSpPr>
                <a:spLocks noChangeArrowheads="1"/>
              </p:cNvSpPr>
              <p:nvPr/>
            </p:nvSpPr>
            <p:spPr bwMode="auto">
              <a:xfrm>
                <a:off x="5049838" y="4473576"/>
                <a:ext cx="53975" cy="52388"/>
              </a:xfrm>
              <a:prstGeom prst="ellipse">
                <a:avLst/>
              </a:prstGeom>
              <a:solidFill>
                <a:srgbClr val="17B1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62" name="Group 61">
            <a:extLst>
              <a:ext uri="{FF2B5EF4-FFF2-40B4-BE49-F238E27FC236}">
                <a16:creationId xmlns="" xmlns:a16="http://schemas.microsoft.com/office/drawing/2014/main" id="{7E931F70-E850-4F5A-B062-6C52D1337956}"/>
              </a:ext>
            </a:extLst>
          </p:cNvPr>
          <p:cNvGrpSpPr/>
          <p:nvPr/>
        </p:nvGrpSpPr>
        <p:grpSpPr>
          <a:xfrm>
            <a:off x="9366496" y="1399024"/>
            <a:ext cx="856462" cy="971726"/>
            <a:chOff x="9440816" y="1483348"/>
            <a:chExt cx="707821" cy="803079"/>
          </a:xfrm>
        </p:grpSpPr>
        <p:sp>
          <p:nvSpPr>
            <p:cNvPr id="23" name="Oval 22">
              <a:extLst>
                <a:ext uri="{FF2B5EF4-FFF2-40B4-BE49-F238E27FC236}">
                  <a16:creationId xmlns="" xmlns:a16="http://schemas.microsoft.com/office/drawing/2014/main" id="{C013105A-DD18-47DD-AE41-2001D9CA6B9F}"/>
                </a:ext>
              </a:extLst>
            </p:cNvPr>
            <p:cNvSpPr/>
            <p:nvPr/>
          </p:nvSpPr>
          <p:spPr>
            <a:xfrm>
              <a:off x="9480105" y="2120517"/>
              <a:ext cx="495674" cy="165910"/>
            </a:xfrm>
            <a:prstGeom prst="ellipse">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Oval 17">
              <a:extLst>
                <a:ext uri="{FF2B5EF4-FFF2-40B4-BE49-F238E27FC236}">
                  <a16:creationId xmlns="" xmlns:a16="http://schemas.microsoft.com/office/drawing/2014/main" id="{6E1031D9-FA79-45D9-86B4-0D9B2ABB4CB8}"/>
                </a:ext>
              </a:extLst>
            </p:cNvPr>
            <p:cNvSpPr/>
            <p:nvPr/>
          </p:nvSpPr>
          <p:spPr>
            <a:xfrm>
              <a:off x="9440816" y="1483348"/>
              <a:ext cx="707821" cy="707821"/>
            </a:xfrm>
            <a:prstGeom prst="ellipse">
              <a:avLst/>
            </a:prstGeom>
            <a:solidFill>
              <a:srgbClr val="FF654C"/>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latin typeface="+mj-lt"/>
              </a:endParaRPr>
            </a:p>
          </p:txBody>
        </p:sp>
        <p:grpSp>
          <p:nvGrpSpPr>
            <p:cNvPr id="52" name="Group 51">
              <a:extLst>
                <a:ext uri="{FF2B5EF4-FFF2-40B4-BE49-F238E27FC236}">
                  <a16:creationId xmlns="" xmlns:a16="http://schemas.microsoft.com/office/drawing/2014/main" id="{3807AB8E-BF79-4F16-B72D-BD074A4D2ADE}"/>
                </a:ext>
              </a:extLst>
            </p:cNvPr>
            <p:cNvGrpSpPr/>
            <p:nvPr/>
          </p:nvGrpSpPr>
          <p:grpSpPr>
            <a:xfrm>
              <a:off x="9622498" y="1651281"/>
              <a:ext cx="396100" cy="395287"/>
              <a:chOff x="6759575" y="3795713"/>
              <a:chExt cx="773113" cy="771526"/>
            </a:xfrm>
          </p:grpSpPr>
          <p:sp>
            <p:nvSpPr>
              <p:cNvPr id="54" name="Freeform 172">
                <a:extLst>
                  <a:ext uri="{FF2B5EF4-FFF2-40B4-BE49-F238E27FC236}">
                    <a16:creationId xmlns="" xmlns:a16="http://schemas.microsoft.com/office/drawing/2014/main" id="{4E3728EA-9860-45B7-A453-4E508C656306}"/>
                  </a:ext>
                </a:extLst>
              </p:cNvPr>
              <p:cNvSpPr>
                <a:spLocks/>
              </p:cNvSpPr>
              <p:nvPr/>
            </p:nvSpPr>
            <p:spPr bwMode="auto">
              <a:xfrm>
                <a:off x="6759575" y="3795713"/>
                <a:ext cx="530225" cy="650875"/>
              </a:xfrm>
              <a:custGeom>
                <a:avLst/>
                <a:gdLst>
                  <a:gd name="T0" fmla="*/ 140 w 140"/>
                  <a:gd name="T1" fmla="*/ 166 h 172"/>
                  <a:gd name="T2" fmla="*/ 134 w 140"/>
                  <a:gd name="T3" fmla="*/ 172 h 172"/>
                  <a:gd name="T4" fmla="*/ 6 w 140"/>
                  <a:gd name="T5" fmla="*/ 172 h 172"/>
                  <a:gd name="T6" fmla="*/ 0 w 140"/>
                  <a:gd name="T7" fmla="*/ 166 h 172"/>
                  <a:gd name="T8" fmla="*/ 0 w 140"/>
                  <a:gd name="T9" fmla="*/ 6 h 172"/>
                  <a:gd name="T10" fmla="*/ 6 w 140"/>
                  <a:gd name="T11" fmla="*/ 0 h 172"/>
                  <a:gd name="T12" fmla="*/ 134 w 140"/>
                  <a:gd name="T13" fmla="*/ 0 h 172"/>
                  <a:gd name="T14" fmla="*/ 140 w 140"/>
                  <a:gd name="T15" fmla="*/ 6 h 172"/>
                  <a:gd name="T16" fmla="*/ 140 w 140"/>
                  <a:gd name="T17" fmla="*/ 1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0" h="172">
                    <a:moveTo>
                      <a:pt x="140" y="166"/>
                    </a:moveTo>
                    <a:cubicBezTo>
                      <a:pt x="140" y="170"/>
                      <a:pt x="138" y="172"/>
                      <a:pt x="134" y="172"/>
                    </a:cubicBezTo>
                    <a:cubicBezTo>
                      <a:pt x="6" y="172"/>
                      <a:pt x="6" y="172"/>
                      <a:pt x="6" y="172"/>
                    </a:cubicBezTo>
                    <a:cubicBezTo>
                      <a:pt x="2" y="172"/>
                      <a:pt x="0" y="170"/>
                      <a:pt x="0" y="166"/>
                    </a:cubicBezTo>
                    <a:cubicBezTo>
                      <a:pt x="0" y="6"/>
                      <a:pt x="0" y="6"/>
                      <a:pt x="0" y="6"/>
                    </a:cubicBezTo>
                    <a:cubicBezTo>
                      <a:pt x="0" y="2"/>
                      <a:pt x="2" y="0"/>
                      <a:pt x="6" y="0"/>
                    </a:cubicBezTo>
                    <a:cubicBezTo>
                      <a:pt x="134" y="0"/>
                      <a:pt x="134" y="0"/>
                      <a:pt x="134" y="0"/>
                    </a:cubicBezTo>
                    <a:cubicBezTo>
                      <a:pt x="138" y="0"/>
                      <a:pt x="140" y="2"/>
                      <a:pt x="140" y="6"/>
                    </a:cubicBezTo>
                    <a:lnTo>
                      <a:pt x="140"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Rectangle 173">
                <a:extLst>
                  <a:ext uri="{FF2B5EF4-FFF2-40B4-BE49-F238E27FC236}">
                    <a16:creationId xmlns="" xmlns:a16="http://schemas.microsoft.com/office/drawing/2014/main" id="{465CCA57-9CB9-4212-8BC3-26B659A1002B}"/>
                  </a:ext>
                </a:extLst>
              </p:cNvPr>
              <p:cNvSpPr>
                <a:spLocks noChangeArrowheads="1"/>
              </p:cNvSpPr>
              <p:nvPr/>
            </p:nvSpPr>
            <p:spPr bwMode="auto">
              <a:xfrm>
                <a:off x="6805613" y="3867151"/>
                <a:ext cx="439738" cy="484188"/>
              </a:xfrm>
              <a:prstGeom prst="rect">
                <a:avLst/>
              </a:prstGeom>
              <a:solidFill>
                <a:srgbClr val="3E3E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174">
                <a:extLst>
                  <a:ext uri="{FF2B5EF4-FFF2-40B4-BE49-F238E27FC236}">
                    <a16:creationId xmlns="" xmlns:a16="http://schemas.microsoft.com/office/drawing/2014/main" id="{49331B74-EE86-4361-B197-2CC226D047D8}"/>
                  </a:ext>
                </a:extLst>
              </p:cNvPr>
              <p:cNvSpPr>
                <a:spLocks noChangeArrowheads="1"/>
              </p:cNvSpPr>
              <p:nvPr/>
            </p:nvSpPr>
            <p:spPr bwMode="auto">
              <a:xfrm>
                <a:off x="7002463" y="4373563"/>
                <a:ext cx="46038" cy="49213"/>
              </a:xfrm>
              <a:prstGeom prst="ellipse">
                <a:avLst/>
              </a:prstGeom>
              <a:solidFill>
                <a:srgbClr val="B6BC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175">
                <a:extLst>
                  <a:ext uri="{FF2B5EF4-FFF2-40B4-BE49-F238E27FC236}">
                    <a16:creationId xmlns="" xmlns:a16="http://schemas.microsoft.com/office/drawing/2014/main" id="{F67E30D3-01A0-4F75-AE90-47135A48E4F7}"/>
                  </a:ext>
                </a:extLst>
              </p:cNvPr>
              <p:cNvSpPr>
                <a:spLocks/>
              </p:cNvSpPr>
              <p:nvPr/>
            </p:nvSpPr>
            <p:spPr bwMode="auto">
              <a:xfrm>
                <a:off x="7196138" y="4083051"/>
                <a:ext cx="336550" cy="484188"/>
              </a:xfrm>
              <a:custGeom>
                <a:avLst/>
                <a:gdLst>
                  <a:gd name="T0" fmla="*/ 51 w 89"/>
                  <a:gd name="T1" fmla="*/ 64 h 128"/>
                  <a:gd name="T2" fmla="*/ 25 w 89"/>
                  <a:gd name="T3" fmla="*/ 0 h 128"/>
                  <a:gd name="T4" fmla="*/ 25 w 89"/>
                  <a:gd name="T5" fmla="*/ 52 h 128"/>
                  <a:gd name="T6" fmla="*/ 8 w 89"/>
                  <a:gd name="T7" fmla="*/ 40 h 128"/>
                  <a:gd name="T8" fmla="*/ 4 w 89"/>
                  <a:gd name="T9" fmla="*/ 39 h 128"/>
                  <a:gd name="T10" fmla="*/ 0 w 89"/>
                  <a:gd name="T11" fmla="*/ 43 h 128"/>
                  <a:gd name="T12" fmla="*/ 1 w 89"/>
                  <a:gd name="T13" fmla="*/ 47 h 128"/>
                  <a:gd name="T14" fmla="*/ 35 w 89"/>
                  <a:gd name="T15" fmla="*/ 90 h 128"/>
                  <a:gd name="T16" fmla="*/ 45 w 89"/>
                  <a:gd name="T17" fmla="*/ 128 h 128"/>
                  <a:gd name="T18" fmla="*/ 89 w 89"/>
                  <a:gd name="T19" fmla="*/ 128 h 128"/>
                  <a:gd name="T20" fmla="*/ 51 w 89"/>
                  <a:gd name="T21" fmla="*/ 6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128">
                    <a:moveTo>
                      <a:pt x="51" y="64"/>
                    </a:moveTo>
                    <a:cubicBezTo>
                      <a:pt x="51" y="26"/>
                      <a:pt x="25" y="0"/>
                      <a:pt x="25" y="0"/>
                    </a:cubicBezTo>
                    <a:cubicBezTo>
                      <a:pt x="25" y="52"/>
                      <a:pt x="25" y="52"/>
                      <a:pt x="25" y="52"/>
                    </a:cubicBezTo>
                    <a:cubicBezTo>
                      <a:pt x="8" y="40"/>
                      <a:pt x="8" y="40"/>
                      <a:pt x="8" y="40"/>
                    </a:cubicBezTo>
                    <a:cubicBezTo>
                      <a:pt x="7" y="39"/>
                      <a:pt x="6" y="39"/>
                      <a:pt x="4" y="39"/>
                    </a:cubicBezTo>
                    <a:cubicBezTo>
                      <a:pt x="2" y="39"/>
                      <a:pt x="0" y="41"/>
                      <a:pt x="0" y="43"/>
                    </a:cubicBezTo>
                    <a:cubicBezTo>
                      <a:pt x="0" y="45"/>
                      <a:pt x="0" y="46"/>
                      <a:pt x="1" y="47"/>
                    </a:cubicBezTo>
                    <a:cubicBezTo>
                      <a:pt x="11" y="61"/>
                      <a:pt x="19" y="77"/>
                      <a:pt x="35" y="90"/>
                    </a:cubicBezTo>
                    <a:cubicBezTo>
                      <a:pt x="45" y="128"/>
                      <a:pt x="45" y="128"/>
                      <a:pt x="45" y="128"/>
                    </a:cubicBezTo>
                    <a:cubicBezTo>
                      <a:pt x="89" y="128"/>
                      <a:pt x="89" y="128"/>
                      <a:pt x="89" y="128"/>
                    </a:cubicBezTo>
                    <a:lnTo>
                      <a:pt x="51" y="64"/>
                    </a:lnTo>
                    <a:close/>
                  </a:path>
                </a:pathLst>
              </a:custGeom>
              <a:solidFill>
                <a:srgbClr val="FB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176">
                <a:extLst>
                  <a:ext uri="{FF2B5EF4-FFF2-40B4-BE49-F238E27FC236}">
                    <a16:creationId xmlns="" xmlns:a16="http://schemas.microsoft.com/office/drawing/2014/main" id="{9BF7F78B-124A-4E20-9984-63F9FCAA2164}"/>
                  </a:ext>
                </a:extLst>
              </p:cNvPr>
              <p:cNvSpPr>
                <a:spLocks/>
              </p:cNvSpPr>
              <p:nvPr/>
            </p:nvSpPr>
            <p:spPr bwMode="auto">
              <a:xfrm>
                <a:off x="6805613" y="3867151"/>
                <a:ext cx="412750" cy="407988"/>
              </a:xfrm>
              <a:custGeom>
                <a:avLst/>
                <a:gdLst>
                  <a:gd name="T0" fmla="*/ 0 w 260"/>
                  <a:gd name="T1" fmla="*/ 257 h 257"/>
                  <a:gd name="T2" fmla="*/ 260 w 260"/>
                  <a:gd name="T3" fmla="*/ 0 h 257"/>
                  <a:gd name="T4" fmla="*/ 0 w 260"/>
                  <a:gd name="T5" fmla="*/ 0 h 257"/>
                  <a:gd name="T6" fmla="*/ 0 w 260"/>
                  <a:gd name="T7" fmla="*/ 257 h 257"/>
                </a:gdLst>
                <a:ahLst/>
                <a:cxnLst>
                  <a:cxn ang="0">
                    <a:pos x="T0" y="T1"/>
                  </a:cxn>
                  <a:cxn ang="0">
                    <a:pos x="T2" y="T3"/>
                  </a:cxn>
                  <a:cxn ang="0">
                    <a:pos x="T4" y="T5"/>
                  </a:cxn>
                  <a:cxn ang="0">
                    <a:pos x="T6" y="T7"/>
                  </a:cxn>
                </a:cxnLst>
                <a:rect l="0" t="0" r="r" b="b"/>
                <a:pathLst>
                  <a:path w="260" h="257">
                    <a:moveTo>
                      <a:pt x="0" y="257"/>
                    </a:moveTo>
                    <a:lnTo>
                      <a:pt x="260" y="0"/>
                    </a:lnTo>
                    <a:lnTo>
                      <a:pt x="0" y="0"/>
                    </a:lnTo>
                    <a:lnTo>
                      <a:pt x="0" y="257"/>
                    </a:lnTo>
                    <a:close/>
                  </a:path>
                </a:pathLst>
              </a:custGeom>
              <a:solidFill>
                <a:srgbClr val="5B5C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Oval 177">
                <a:extLst>
                  <a:ext uri="{FF2B5EF4-FFF2-40B4-BE49-F238E27FC236}">
                    <a16:creationId xmlns="" xmlns:a16="http://schemas.microsoft.com/office/drawing/2014/main" id="{57DFDF88-880E-444F-8583-15CF66BE106C}"/>
                  </a:ext>
                </a:extLst>
              </p:cNvPr>
              <p:cNvSpPr>
                <a:spLocks noChangeArrowheads="1"/>
              </p:cNvSpPr>
              <p:nvPr/>
            </p:nvSpPr>
            <p:spPr bwMode="auto">
              <a:xfrm>
                <a:off x="7002463" y="3817938"/>
                <a:ext cx="22225" cy="22225"/>
              </a:xfrm>
              <a:prstGeom prst="ellipse">
                <a:avLst/>
              </a:prstGeom>
              <a:solidFill>
                <a:srgbClr val="3E3E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37541668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471A05-088F-46AC-8E3A-496F6232C9AE}"/>
              </a:ext>
            </a:extLst>
          </p:cNvPr>
          <p:cNvSpPr>
            <a:spLocks noGrp="1"/>
          </p:cNvSpPr>
          <p:nvPr>
            <p:ph type="title"/>
          </p:nvPr>
        </p:nvSpPr>
        <p:spPr>
          <a:xfrm>
            <a:off x="838202" y="540646"/>
            <a:ext cx="10515600" cy="443198"/>
          </a:xfrm>
        </p:spPr>
        <p:txBody>
          <a:bodyPr/>
          <a:lstStyle/>
          <a:p>
            <a:r>
              <a:rPr lang="en-US" dirty="0"/>
              <a:t>INFOGRAPHICS </a:t>
            </a:r>
            <a:r>
              <a:rPr lang="en-US" dirty="0">
                <a:solidFill>
                  <a:srgbClr val="FF6550"/>
                </a:solidFill>
              </a:rPr>
              <a:t>STEPS</a:t>
            </a:r>
            <a:endParaRPr lang="en-ID" dirty="0"/>
          </a:p>
        </p:txBody>
      </p:sp>
      <p:sp>
        <p:nvSpPr>
          <p:cNvPr id="4" name="Slide Number Placeholder 3">
            <a:extLst>
              <a:ext uri="{FF2B5EF4-FFF2-40B4-BE49-F238E27FC236}">
                <a16:creationId xmlns="" xmlns:a16="http://schemas.microsoft.com/office/drawing/2014/main" id="{99838FEA-69D0-44C8-9C0B-7FB6FBD9A637}"/>
              </a:ext>
            </a:extLst>
          </p:cNvPr>
          <p:cNvSpPr>
            <a:spLocks noGrp="1"/>
          </p:cNvSpPr>
          <p:nvPr>
            <p:ph type="sldNum" sz="quarter" idx="12"/>
          </p:nvPr>
        </p:nvSpPr>
        <p:spPr/>
        <p:txBody>
          <a:bodyPr/>
          <a:lstStyle/>
          <a:p>
            <a:fld id="{3BF18BBC-6361-4F49-9499-1254AB8F4DEF}" type="slidenum">
              <a:rPr lang="en-ID" smtClean="0"/>
              <a:pPr/>
              <a:t>7</a:t>
            </a:fld>
            <a:endParaRPr lang="en-ID"/>
          </a:p>
        </p:txBody>
      </p:sp>
      <p:sp>
        <p:nvSpPr>
          <p:cNvPr id="5" name="Oval 4">
            <a:extLst>
              <a:ext uri="{FF2B5EF4-FFF2-40B4-BE49-F238E27FC236}">
                <a16:creationId xmlns="" xmlns:a16="http://schemas.microsoft.com/office/drawing/2014/main" id="{0B40C959-B277-4E15-A925-D1B646A3F57B}"/>
              </a:ext>
            </a:extLst>
          </p:cNvPr>
          <p:cNvSpPr/>
          <p:nvPr/>
        </p:nvSpPr>
        <p:spPr>
          <a:xfrm>
            <a:off x="1059457" y="2664492"/>
            <a:ext cx="2095500" cy="2095500"/>
          </a:xfrm>
          <a:prstGeom prst="ellipse">
            <a:avLst/>
          </a:prstGeom>
          <a:solidFill>
            <a:srgbClr val="844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Oval 5">
            <a:extLst>
              <a:ext uri="{FF2B5EF4-FFF2-40B4-BE49-F238E27FC236}">
                <a16:creationId xmlns="" xmlns:a16="http://schemas.microsoft.com/office/drawing/2014/main" id="{BA143036-F7B4-4F10-A97C-53238A28386A}"/>
              </a:ext>
            </a:extLst>
          </p:cNvPr>
          <p:cNvSpPr/>
          <p:nvPr/>
        </p:nvSpPr>
        <p:spPr>
          <a:xfrm>
            <a:off x="2565739" y="2343066"/>
            <a:ext cx="2738356" cy="2738355"/>
          </a:xfrm>
          <a:prstGeom prst="ellipse">
            <a:avLst/>
          </a:prstGeom>
          <a:solidFill>
            <a:schemeClr val="bg1"/>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latin typeface="+mj-lt"/>
            </a:endParaRPr>
          </a:p>
        </p:txBody>
      </p:sp>
      <p:sp>
        <p:nvSpPr>
          <p:cNvPr id="7" name="Oval 6">
            <a:extLst>
              <a:ext uri="{FF2B5EF4-FFF2-40B4-BE49-F238E27FC236}">
                <a16:creationId xmlns="" xmlns:a16="http://schemas.microsoft.com/office/drawing/2014/main" id="{A580EB8C-0CB1-4ADF-827D-BB7E0C7E4654}"/>
              </a:ext>
            </a:extLst>
          </p:cNvPr>
          <p:cNvSpPr/>
          <p:nvPr/>
        </p:nvSpPr>
        <p:spPr>
          <a:xfrm>
            <a:off x="4714876" y="2664492"/>
            <a:ext cx="2095500" cy="2095500"/>
          </a:xfrm>
          <a:prstGeom prst="ellipse">
            <a:avLst/>
          </a:prstGeom>
          <a:solidFill>
            <a:srgbClr val="FE9E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Oval 7">
            <a:extLst>
              <a:ext uri="{FF2B5EF4-FFF2-40B4-BE49-F238E27FC236}">
                <a16:creationId xmlns="" xmlns:a16="http://schemas.microsoft.com/office/drawing/2014/main" id="{4D452FD8-9705-4962-80C9-8CE64C13769A}"/>
              </a:ext>
            </a:extLst>
          </p:cNvPr>
          <p:cNvSpPr/>
          <p:nvPr/>
        </p:nvSpPr>
        <p:spPr>
          <a:xfrm>
            <a:off x="6324939" y="2343066"/>
            <a:ext cx="2738356" cy="2738355"/>
          </a:xfrm>
          <a:prstGeom prst="ellipse">
            <a:avLst/>
          </a:prstGeom>
          <a:solidFill>
            <a:srgbClr val="02FEE9"/>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latin typeface="+mj-lt"/>
            </a:endParaRPr>
          </a:p>
        </p:txBody>
      </p:sp>
      <p:sp>
        <p:nvSpPr>
          <p:cNvPr id="10" name="Oval 9">
            <a:extLst>
              <a:ext uri="{FF2B5EF4-FFF2-40B4-BE49-F238E27FC236}">
                <a16:creationId xmlns="" xmlns:a16="http://schemas.microsoft.com/office/drawing/2014/main" id="{7B3DF575-A11C-4068-BAD0-7317E8FE79F2}"/>
              </a:ext>
            </a:extLst>
          </p:cNvPr>
          <p:cNvSpPr/>
          <p:nvPr/>
        </p:nvSpPr>
        <p:spPr>
          <a:xfrm>
            <a:off x="8465544" y="2759742"/>
            <a:ext cx="1905001" cy="1905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Freeform: Shape 25">
            <a:extLst>
              <a:ext uri="{FF2B5EF4-FFF2-40B4-BE49-F238E27FC236}">
                <a16:creationId xmlns="" xmlns:a16="http://schemas.microsoft.com/office/drawing/2014/main" id="{A733CB5C-D862-4B7E-BEB7-0928CE7F18B8}"/>
              </a:ext>
            </a:extLst>
          </p:cNvPr>
          <p:cNvSpPr/>
          <p:nvPr/>
        </p:nvSpPr>
        <p:spPr>
          <a:xfrm>
            <a:off x="4702176" y="2945782"/>
            <a:ext cx="589220" cy="1554185"/>
          </a:xfrm>
          <a:custGeom>
            <a:avLst/>
            <a:gdLst>
              <a:gd name="connsiteX0" fmla="*/ 346732 w 589220"/>
              <a:gd name="connsiteY0" fmla="*/ 0 h 1554185"/>
              <a:gd name="connsiteX1" fmla="*/ 355386 w 589220"/>
              <a:gd name="connsiteY1" fmla="*/ 11573 h 1554185"/>
              <a:gd name="connsiteX2" fmla="*/ 589220 w 589220"/>
              <a:gd name="connsiteY2" fmla="*/ 777093 h 1554185"/>
              <a:gd name="connsiteX3" fmla="*/ 355386 w 589220"/>
              <a:gd name="connsiteY3" fmla="*/ 1542613 h 1554185"/>
              <a:gd name="connsiteX4" fmla="*/ 346733 w 589220"/>
              <a:gd name="connsiteY4" fmla="*/ 1554185 h 1554185"/>
              <a:gd name="connsiteX5" fmla="*/ 306879 w 589220"/>
              <a:gd name="connsiteY5" fmla="*/ 1517963 h 1554185"/>
              <a:gd name="connsiteX6" fmla="*/ 0 w 589220"/>
              <a:gd name="connsiteY6" fmla="*/ 777092 h 1554185"/>
              <a:gd name="connsiteX7" fmla="*/ 306879 w 589220"/>
              <a:gd name="connsiteY7" fmla="*/ 36221 h 1554185"/>
              <a:gd name="connsiteX8" fmla="*/ 346732 w 589220"/>
              <a:gd name="connsiteY8" fmla="*/ 0 h 1554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9220" h="1554185">
                <a:moveTo>
                  <a:pt x="346732" y="0"/>
                </a:moveTo>
                <a:lnTo>
                  <a:pt x="355386" y="11573"/>
                </a:lnTo>
                <a:cubicBezTo>
                  <a:pt x="503017" y="230095"/>
                  <a:pt x="589220" y="493527"/>
                  <a:pt x="589220" y="777093"/>
                </a:cubicBezTo>
                <a:cubicBezTo>
                  <a:pt x="589220" y="1060659"/>
                  <a:pt x="503017" y="1324091"/>
                  <a:pt x="355386" y="1542613"/>
                </a:cubicBezTo>
                <a:lnTo>
                  <a:pt x="346733" y="1554185"/>
                </a:lnTo>
                <a:lnTo>
                  <a:pt x="306879" y="1517963"/>
                </a:lnTo>
                <a:cubicBezTo>
                  <a:pt x="117274" y="1328358"/>
                  <a:pt x="0" y="1066420"/>
                  <a:pt x="0" y="777092"/>
                </a:cubicBezTo>
                <a:cubicBezTo>
                  <a:pt x="0" y="487764"/>
                  <a:pt x="117274" y="225827"/>
                  <a:pt x="306879" y="36221"/>
                </a:cubicBezTo>
                <a:lnTo>
                  <a:pt x="346732" y="0"/>
                </a:lnTo>
                <a:close/>
              </a:path>
            </a:pathLst>
          </a:custGeom>
          <a:pattFill prst="wdUpDiag">
            <a:fgClr>
              <a:schemeClr val="accent2"/>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Freeform: Shape 24">
            <a:extLst>
              <a:ext uri="{FF2B5EF4-FFF2-40B4-BE49-F238E27FC236}">
                <a16:creationId xmlns="" xmlns:a16="http://schemas.microsoft.com/office/drawing/2014/main" id="{E4958D94-571A-4B62-B12B-EE1AD447E02C}"/>
              </a:ext>
            </a:extLst>
          </p:cNvPr>
          <p:cNvSpPr/>
          <p:nvPr/>
        </p:nvSpPr>
        <p:spPr>
          <a:xfrm>
            <a:off x="2553041" y="2945783"/>
            <a:ext cx="589218" cy="1554183"/>
          </a:xfrm>
          <a:custGeom>
            <a:avLst/>
            <a:gdLst>
              <a:gd name="connsiteX0" fmla="*/ 242487 w 589218"/>
              <a:gd name="connsiteY0" fmla="*/ 0 h 1554183"/>
              <a:gd name="connsiteX1" fmla="*/ 282339 w 589218"/>
              <a:gd name="connsiteY1" fmla="*/ 36220 h 1554183"/>
              <a:gd name="connsiteX2" fmla="*/ 589218 w 589218"/>
              <a:gd name="connsiteY2" fmla="*/ 777091 h 1554183"/>
              <a:gd name="connsiteX3" fmla="*/ 282339 w 589218"/>
              <a:gd name="connsiteY3" fmla="*/ 1517962 h 1554183"/>
              <a:gd name="connsiteX4" fmla="*/ 242486 w 589218"/>
              <a:gd name="connsiteY4" fmla="*/ 1554183 h 1554183"/>
              <a:gd name="connsiteX5" fmla="*/ 233834 w 589218"/>
              <a:gd name="connsiteY5" fmla="*/ 1542612 h 1554183"/>
              <a:gd name="connsiteX6" fmla="*/ 0 w 589218"/>
              <a:gd name="connsiteY6" fmla="*/ 777092 h 1554183"/>
              <a:gd name="connsiteX7" fmla="*/ 233834 w 589218"/>
              <a:gd name="connsiteY7" fmla="*/ 11572 h 1554183"/>
              <a:gd name="connsiteX8" fmla="*/ 242487 w 589218"/>
              <a:gd name="connsiteY8" fmla="*/ 0 h 155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9218" h="1554183">
                <a:moveTo>
                  <a:pt x="242487" y="0"/>
                </a:moveTo>
                <a:lnTo>
                  <a:pt x="282339" y="36220"/>
                </a:lnTo>
                <a:cubicBezTo>
                  <a:pt x="471945" y="225826"/>
                  <a:pt x="589218" y="487763"/>
                  <a:pt x="589218" y="777091"/>
                </a:cubicBezTo>
                <a:cubicBezTo>
                  <a:pt x="589218" y="1066419"/>
                  <a:pt x="471945" y="1328357"/>
                  <a:pt x="282339" y="1517962"/>
                </a:cubicBezTo>
                <a:lnTo>
                  <a:pt x="242486" y="1554183"/>
                </a:lnTo>
                <a:lnTo>
                  <a:pt x="233834" y="1542612"/>
                </a:lnTo>
                <a:cubicBezTo>
                  <a:pt x="86204" y="1324090"/>
                  <a:pt x="0" y="1060658"/>
                  <a:pt x="0" y="777092"/>
                </a:cubicBezTo>
                <a:cubicBezTo>
                  <a:pt x="0" y="493526"/>
                  <a:pt x="86204" y="230094"/>
                  <a:pt x="233834" y="11572"/>
                </a:cubicBezTo>
                <a:lnTo>
                  <a:pt x="242487" y="0"/>
                </a:lnTo>
                <a:close/>
              </a:path>
            </a:pathLst>
          </a:custGeom>
          <a:pattFill prst="wdUpDiag">
            <a:fgClr>
              <a:srgbClr val="8441FD"/>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reeform: Shape 23">
            <a:extLst>
              <a:ext uri="{FF2B5EF4-FFF2-40B4-BE49-F238E27FC236}">
                <a16:creationId xmlns="" xmlns:a16="http://schemas.microsoft.com/office/drawing/2014/main" id="{04811893-DBD7-463C-88C2-29CF6A94D5AC}"/>
              </a:ext>
            </a:extLst>
          </p:cNvPr>
          <p:cNvSpPr/>
          <p:nvPr/>
        </p:nvSpPr>
        <p:spPr>
          <a:xfrm>
            <a:off x="8452843" y="2971956"/>
            <a:ext cx="597753" cy="1501836"/>
          </a:xfrm>
          <a:custGeom>
            <a:avLst/>
            <a:gdLst>
              <a:gd name="connsiteX0" fmla="*/ 372789 w 597752"/>
              <a:gd name="connsiteY0" fmla="*/ 0 h 1501836"/>
              <a:gd name="connsiteX1" fmla="*/ 432500 w 597752"/>
              <a:gd name="connsiteY1" fmla="*/ 98287 h 1501836"/>
              <a:gd name="connsiteX2" fmla="*/ 597752 w 597752"/>
              <a:gd name="connsiteY2" fmla="*/ 750918 h 1501836"/>
              <a:gd name="connsiteX3" fmla="*/ 432500 w 597752"/>
              <a:gd name="connsiteY3" fmla="*/ 1403549 h 1501836"/>
              <a:gd name="connsiteX4" fmla="*/ 372789 w 597752"/>
              <a:gd name="connsiteY4" fmla="*/ 1501836 h 1501836"/>
              <a:gd name="connsiteX5" fmla="*/ 278981 w 597752"/>
              <a:gd name="connsiteY5" fmla="*/ 1424436 h 1501836"/>
              <a:gd name="connsiteX6" fmla="*/ 0 w 597752"/>
              <a:gd name="connsiteY6" fmla="*/ 750917 h 1501836"/>
              <a:gd name="connsiteX7" fmla="*/ 278981 w 597752"/>
              <a:gd name="connsiteY7" fmla="*/ 77398 h 1501836"/>
              <a:gd name="connsiteX8" fmla="*/ 372789 w 597752"/>
              <a:gd name="connsiteY8" fmla="*/ 0 h 1501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752" h="1501836">
                <a:moveTo>
                  <a:pt x="372789" y="0"/>
                </a:moveTo>
                <a:lnTo>
                  <a:pt x="432500" y="98287"/>
                </a:lnTo>
                <a:cubicBezTo>
                  <a:pt x="537889" y="292290"/>
                  <a:pt x="597752" y="514613"/>
                  <a:pt x="597752" y="750918"/>
                </a:cubicBezTo>
                <a:cubicBezTo>
                  <a:pt x="597752" y="987223"/>
                  <a:pt x="537889" y="1209546"/>
                  <a:pt x="432500" y="1403549"/>
                </a:cubicBezTo>
                <a:lnTo>
                  <a:pt x="372789" y="1501836"/>
                </a:lnTo>
                <a:lnTo>
                  <a:pt x="278981" y="1424436"/>
                </a:lnTo>
                <a:cubicBezTo>
                  <a:pt x="106612" y="1252068"/>
                  <a:pt x="0" y="1013943"/>
                  <a:pt x="0" y="750917"/>
                </a:cubicBezTo>
                <a:cubicBezTo>
                  <a:pt x="0" y="487892"/>
                  <a:pt x="106612" y="249767"/>
                  <a:pt x="278981" y="77398"/>
                </a:cubicBezTo>
                <a:lnTo>
                  <a:pt x="372789" y="0"/>
                </a:lnTo>
                <a:close/>
              </a:path>
            </a:pathLst>
          </a:custGeom>
          <a:pattFill prst="wdUpDiag">
            <a:fgClr>
              <a:schemeClr val="bg1"/>
            </a:fgClr>
            <a:bgClr>
              <a:srgbClr val="01E9D3"/>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Freeform: Shape 22">
            <a:extLst>
              <a:ext uri="{FF2B5EF4-FFF2-40B4-BE49-F238E27FC236}">
                <a16:creationId xmlns="" xmlns:a16="http://schemas.microsoft.com/office/drawing/2014/main" id="{1D1CEF8B-31F8-411F-9ABD-B13A2D5A2411}"/>
              </a:ext>
            </a:extLst>
          </p:cNvPr>
          <p:cNvSpPr/>
          <p:nvPr/>
        </p:nvSpPr>
        <p:spPr>
          <a:xfrm>
            <a:off x="6312238" y="3008581"/>
            <a:ext cx="485436" cy="1428586"/>
          </a:xfrm>
          <a:custGeom>
            <a:avLst/>
            <a:gdLst>
              <a:gd name="connsiteX0" fmla="*/ 202713 w 485436"/>
              <a:gd name="connsiteY0" fmla="*/ 0 h 1428586"/>
              <a:gd name="connsiteX1" fmla="*/ 246181 w 485436"/>
              <a:gd name="connsiteY1" fmla="*/ 47826 h 1428586"/>
              <a:gd name="connsiteX2" fmla="*/ 485436 w 485436"/>
              <a:gd name="connsiteY2" fmla="*/ 714292 h 1428586"/>
              <a:gd name="connsiteX3" fmla="*/ 246181 w 485436"/>
              <a:gd name="connsiteY3" fmla="*/ 1380758 h 1428586"/>
              <a:gd name="connsiteX4" fmla="*/ 202713 w 485436"/>
              <a:gd name="connsiteY4" fmla="*/ 1428586 h 1428586"/>
              <a:gd name="connsiteX5" fmla="*/ 165252 w 485436"/>
              <a:gd name="connsiteY5" fmla="*/ 1366924 h 1428586"/>
              <a:gd name="connsiteX6" fmla="*/ 0 w 485436"/>
              <a:gd name="connsiteY6" fmla="*/ 714293 h 1428586"/>
              <a:gd name="connsiteX7" fmla="*/ 165252 w 485436"/>
              <a:gd name="connsiteY7" fmla="*/ 61662 h 1428586"/>
              <a:gd name="connsiteX8" fmla="*/ 202713 w 485436"/>
              <a:gd name="connsiteY8" fmla="*/ 0 h 1428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436" h="1428586">
                <a:moveTo>
                  <a:pt x="202713" y="0"/>
                </a:moveTo>
                <a:lnTo>
                  <a:pt x="246181" y="47826"/>
                </a:lnTo>
                <a:cubicBezTo>
                  <a:pt x="395649" y="228939"/>
                  <a:pt x="485436" y="461130"/>
                  <a:pt x="485436" y="714292"/>
                </a:cubicBezTo>
                <a:cubicBezTo>
                  <a:pt x="485436" y="967454"/>
                  <a:pt x="395649" y="1199645"/>
                  <a:pt x="246181" y="1380758"/>
                </a:cubicBezTo>
                <a:lnTo>
                  <a:pt x="202713" y="1428586"/>
                </a:lnTo>
                <a:lnTo>
                  <a:pt x="165252" y="1366924"/>
                </a:lnTo>
                <a:cubicBezTo>
                  <a:pt x="59864" y="1172921"/>
                  <a:pt x="0" y="950598"/>
                  <a:pt x="0" y="714293"/>
                </a:cubicBezTo>
                <a:cubicBezTo>
                  <a:pt x="0" y="477988"/>
                  <a:pt x="59864" y="255665"/>
                  <a:pt x="165252" y="61662"/>
                </a:cubicBezTo>
                <a:lnTo>
                  <a:pt x="202713" y="0"/>
                </a:lnTo>
                <a:close/>
              </a:path>
            </a:pathLst>
          </a:custGeom>
          <a:pattFill prst="wdUpDiag">
            <a:fgClr>
              <a:schemeClr val="bg1"/>
            </a:fgClr>
            <a:bgClr>
              <a:srgbClr val="FE9E6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9" name="Group 28">
            <a:extLst>
              <a:ext uri="{FF2B5EF4-FFF2-40B4-BE49-F238E27FC236}">
                <a16:creationId xmlns="" xmlns:a16="http://schemas.microsoft.com/office/drawing/2014/main" id="{CF454ADC-3B3F-4699-BD0C-F325BB4CF5EA}"/>
              </a:ext>
            </a:extLst>
          </p:cNvPr>
          <p:cNvGrpSpPr/>
          <p:nvPr/>
        </p:nvGrpSpPr>
        <p:grpSpPr>
          <a:xfrm>
            <a:off x="1305939" y="3368985"/>
            <a:ext cx="1309029" cy="533755"/>
            <a:chOff x="1788152" y="3258781"/>
            <a:chExt cx="1309029" cy="533755"/>
          </a:xfrm>
        </p:grpSpPr>
        <p:sp>
          <p:nvSpPr>
            <p:cNvPr id="27" name="Subtitle 176">
              <a:extLst>
                <a:ext uri="{FF2B5EF4-FFF2-40B4-BE49-F238E27FC236}">
                  <a16:creationId xmlns="" xmlns:a16="http://schemas.microsoft.com/office/drawing/2014/main" id="{D8C8EAED-A546-4318-8A03-4AC33A69EFE0}"/>
                </a:ext>
              </a:extLst>
            </p:cNvPr>
            <p:cNvSpPr txBox="1">
              <a:spLocks/>
            </p:cNvSpPr>
            <p:nvPr/>
          </p:nvSpPr>
          <p:spPr>
            <a:xfrm>
              <a:off x="1788152" y="3258781"/>
              <a:ext cx="1309029" cy="24929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1800" dirty="0">
                  <a:solidFill>
                    <a:schemeClr val="bg1"/>
                  </a:solidFill>
                </a:rPr>
                <a:t>STEP</a:t>
              </a:r>
            </a:p>
          </p:txBody>
        </p:sp>
        <p:sp>
          <p:nvSpPr>
            <p:cNvPr id="28" name="Subtitle 176">
              <a:extLst>
                <a:ext uri="{FF2B5EF4-FFF2-40B4-BE49-F238E27FC236}">
                  <a16:creationId xmlns="" xmlns:a16="http://schemas.microsoft.com/office/drawing/2014/main" id="{C3B1AA66-427A-4638-8335-8BF9071B2F59}"/>
                </a:ext>
              </a:extLst>
            </p:cNvPr>
            <p:cNvSpPr txBox="1">
              <a:spLocks/>
            </p:cNvSpPr>
            <p:nvPr/>
          </p:nvSpPr>
          <p:spPr>
            <a:xfrm>
              <a:off x="2036264" y="3515537"/>
              <a:ext cx="812805" cy="276999"/>
            </a:xfrm>
            <a:prstGeom prst="rect">
              <a:avLst/>
            </a:prstGeom>
          </p:spPr>
          <p:txBody>
            <a:bodyPr vert="horz" wrap="square"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3600" b="1" dirty="0">
                  <a:solidFill>
                    <a:schemeClr val="bg1"/>
                  </a:solidFill>
                  <a:latin typeface="+mj-lt"/>
                </a:rPr>
                <a:t>01</a:t>
              </a:r>
            </a:p>
          </p:txBody>
        </p:sp>
      </p:grpSp>
      <p:grpSp>
        <p:nvGrpSpPr>
          <p:cNvPr id="30" name="Group 29">
            <a:extLst>
              <a:ext uri="{FF2B5EF4-FFF2-40B4-BE49-F238E27FC236}">
                <a16:creationId xmlns="" xmlns:a16="http://schemas.microsoft.com/office/drawing/2014/main" id="{0DB4594B-3CB4-49CC-8488-7A06DB9DC2CF}"/>
              </a:ext>
            </a:extLst>
          </p:cNvPr>
          <p:cNvGrpSpPr/>
          <p:nvPr/>
        </p:nvGrpSpPr>
        <p:grpSpPr>
          <a:xfrm>
            <a:off x="3267704" y="3368985"/>
            <a:ext cx="1309029" cy="533755"/>
            <a:chOff x="1788152" y="3258781"/>
            <a:chExt cx="1309029" cy="533755"/>
          </a:xfrm>
        </p:grpSpPr>
        <p:sp>
          <p:nvSpPr>
            <p:cNvPr id="31" name="Subtitle 176">
              <a:extLst>
                <a:ext uri="{FF2B5EF4-FFF2-40B4-BE49-F238E27FC236}">
                  <a16:creationId xmlns="" xmlns:a16="http://schemas.microsoft.com/office/drawing/2014/main" id="{9206A492-E21D-4FD3-8EB3-C5FF47CC6B9C}"/>
                </a:ext>
              </a:extLst>
            </p:cNvPr>
            <p:cNvSpPr txBox="1">
              <a:spLocks/>
            </p:cNvSpPr>
            <p:nvPr/>
          </p:nvSpPr>
          <p:spPr>
            <a:xfrm>
              <a:off x="1788152" y="3258781"/>
              <a:ext cx="1309029" cy="24929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1800" dirty="0">
                  <a:solidFill>
                    <a:srgbClr val="01E9D3"/>
                  </a:solidFill>
                </a:rPr>
                <a:t>STEP</a:t>
              </a:r>
            </a:p>
          </p:txBody>
        </p:sp>
        <p:sp>
          <p:nvSpPr>
            <p:cNvPr id="32" name="Subtitle 176">
              <a:extLst>
                <a:ext uri="{FF2B5EF4-FFF2-40B4-BE49-F238E27FC236}">
                  <a16:creationId xmlns="" xmlns:a16="http://schemas.microsoft.com/office/drawing/2014/main" id="{12295891-2962-4AD2-B4D7-50D177A12AFC}"/>
                </a:ext>
              </a:extLst>
            </p:cNvPr>
            <p:cNvSpPr txBox="1">
              <a:spLocks/>
            </p:cNvSpPr>
            <p:nvPr/>
          </p:nvSpPr>
          <p:spPr>
            <a:xfrm>
              <a:off x="2036264" y="3515537"/>
              <a:ext cx="812805" cy="276999"/>
            </a:xfrm>
            <a:prstGeom prst="rect">
              <a:avLst/>
            </a:prstGeom>
          </p:spPr>
          <p:txBody>
            <a:bodyPr vert="horz" wrap="square"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3600" b="1" dirty="0">
                  <a:solidFill>
                    <a:srgbClr val="01E9D3"/>
                  </a:solidFill>
                  <a:latin typeface="+mj-lt"/>
                </a:rPr>
                <a:t>02</a:t>
              </a:r>
            </a:p>
          </p:txBody>
        </p:sp>
      </p:grpSp>
      <p:grpSp>
        <p:nvGrpSpPr>
          <p:cNvPr id="33" name="Group 32">
            <a:extLst>
              <a:ext uri="{FF2B5EF4-FFF2-40B4-BE49-F238E27FC236}">
                <a16:creationId xmlns="" xmlns:a16="http://schemas.microsoft.com/office/drawing/2014/main" id="{1C810BD6-4247-49A0-BF9D-D5E8FD56DCFB}"/>
              </a:ext>
            </a:extLst>
          </p:cNvPr>
          <p:cNvGrpSpPr/>
          <p:nvPr/>
        </p:nvGrpSpPr>
        <p:grpSpPr>
          <a:xfrm>
            <a:off x="5108111" y="3368985"/>
            <a:ext cx="1309029" cy="533755"/>
            <a:chOff x="1788152" y="3258781"/>
            <a:chExt cx="1309029" cy="533755"/>
          </a:xfrm>
        </p:grpSpPr>
        <p:sp>
          <p:nvSpPr>
            <p:cNvPr id="34" name="Subtitle 176">
              <a:extLst>
                <a:ext uri="{FF2B5EF4-FFF2-40B4-BE49-F238E27FC236}">
                  <a16:creationId xmlns="" xmlns:a16="http://schemas.microsoft.com/office/drawing/2014/main" id="{BA3095ED-B789-44C9-AC44-2270E629D619}"/>
                </a:ext>
              </a:extLst>
            </p:cNvPr>
            <p:cNvSpPr txBox="1">
              <a:spLocks/>
            </p:cNvSpPr>
            <p:nvPr/>
          </p:nvSpPr>
          <p:spPr>
            <a:xfrm>
              <a:off x="1788152" y="3258781"/>
              <a:ext cx="1309029" cy="24929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1800" dirty="0">
                  <a:solidFill>
                    <a:schemeClr val="bg1"/>
                  </a:solidFill>
                </a:rPr>
                <a:t>STEP</a:t>
              </a:r>
            </a:p>
          </p:txBody>
        </p:sp>
        <p:sp>
          <p:nvSpPr>
            <p:cNvPr id="35" name="Subtitle 176">
              <a:extLst>
                <a:ext uri="{FF2B5EF4-FFF2-40B4-BE49-F238E27FC236}">
                  <a16:creationId xmlns="" xmlns:a16="http://schemas.microsoft.com/office/drawing/2014/main" id="{1EE70091-4000-4600-B289-8A4B74E2F62B}"/>
                </a:ext>
              </a:extLst>
            </p:cNvPr>
            <p:cNvSpPr txBox="1">
              <a:spLocks/>
            </p:cNvSpPr>
            <p:nvPr/>
          </p:nvSpPr>
          <p:spPr>
            <a:xfrm>
              <a:off x="2036264" y="3515537"/>
              <a:ext cx="812805" cy="276999"/>
            </a:xfrm>
            <a:prstGeom prst="rect">
              <a:avLst/>
            </a:prstGeom>
          </p:spPr>
          <p:txBody>
            <a:bodyPr vert="horz" wrap="square"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3600" b="1" dirty="0">
                  <a:solidFill>
                    <a:schemeClr val="bg1"/>
                  </a:solidFill>
                  <a:latin typeface="+mj-lt"/>
                </a:rPr>
                <a:t>03</a:t>
              </a:r>
            </a:p>
          </p:txBody>
        </p:sp>
      </p:grpSp>
      <p:grpSp>
        <p:nvGrpSpPr>
          <p:cNvPr id="36" name="Group 35">
            <a:extLst>
              <a:ext uri="{FF2B5EF4-FFF2-40B4-BE49-F238E27FC236}">
                <a16:creationId xmlns="" xmlns:a16="http://schemas.microsoft.com/office/drawing/2014/main" id="{955002D7-CBA8-4406-9065-F42F88DB6BEE}"/>
              </a:ext>
            </a:extLst>
          </p:cNvPr>
          <p:cNvGrpSpPr/>
          <p:nvPr/>
        </p:nvGrpSpPr>
        <p:grpSpPr>
          <a:xfrm>
            <a:off x="7039603" y="3368985"/>
            <a:ext cx="1309029" cy="533755"/>
            <a:chOff x="1788152" y="3258781"/>
            <a:chExt cx="1309029" cy="533755"/>
          </a:xfrm>
        </p:grpSpPr>
        <p:sp>
          <p:nvSpPr>
            <p:cNvPr id="37" name="Subtitle 176">
              <a:extLst>
                <a:ext uri="{FF2B5EF4-FFF2-40B4-BE49-F238E27FC236}">
                  <a16:creationId xmlns="" xmlns:a16="http://schemas.microsoft.com/office/drawing/2014/main" id="{AC16DE89-C589-4D1E-A7B9-3777459AE9B1}"/>
                </a:ext>
              </a:extLst>
            </p:cNvPr>
            <p:cNvSpPr txBox="1">
              <a:spLocks/>
            </p:cNvSpPr>
            <p:nvPr/>
          </p:nvSpPr>
          <p:spPr>
            <a:xfrm>
              <a:off x="1788152" y="3258781"/>
              <a:ext cx="1309029" cy="24929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1800" dirty="0">
                  <a:solidFill>
                    <a:schemeClr val="bg1"/>
                  </a:solidFill>
                </a:rPr>
                <a:t>STEP</a:t>
              </a:r>
            </a:p>
          </p:txBody>
        </p:sp>
        <p:sp>
          <p:nvSpPr>
            <p:cNvPr id="38" name="Subtitle 176">
              <a:extLst>
                <a:ext uri="{FF2B5EF4-FFF2-40B4-BE49-F238E27FC236}">
                  <a16:creationId xmlns="" xmlns:a16="http://schemas.microsoft.com/office/drawing/2014/main" id="{F514B1A3-E280-4541-B9CF-CBF9749785C7}"/>
                </a:ext>
              </a:extLst>
            </p:cNvPr>
            <p:cNvSpPr txBox="1">
              <a:spLocks/>
            </p:cNvSpPr>
            <p:nvPr/>
          </p:nvSpPr>
          <p:spPr>
            <a:xfrm>
              <a:off x="2036264" y="3515537"/>
              <a:ext cx="812805" cy="276999"/>
            </a:xfrm>
            <a:prstGeom prst="rect">
              <a:avLst/>
            </a:prstGeom>
          </p:spPr>
          <p:txBody>
            <a:bodyPr vert="horz" wrap="square"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3600" b="1" dirty="0">
                  <a:solidFill>
                    <a:schemeClr val="bg1"/>
                  </a:solidFill>
                  <a:latin typeface="+mj-lt"/>
                </a:rPr>
                <a:t>04</a:t>
              </a:r>
            </a:p>
          </p:txBody>
        </p:sp>
      </p:grpSp>
      <p:grpSp>
        <p:nvGrpSpPr>
          <p:cNvPr id="39" name="Group 38">
            <a:extLst>
              <a:ext uri="{FF2B5EF4-FFF2-40B4-BE49-F238E27FC236}">
                <a16:creationId xmlns="" xmlns:a16="http://schemas.microsoft.com/office/drawing/2014/main" id="{ADF2D33D-AEC6-48CA-AE39-A08AD05E0674}"/>
              </a:ext>
            </a:extLst>
          </p:cNvPr>
          <p:cNvGrpSpPr/>
          <p:nvPr/>
        </p:nvGrpSpPr>
        <p:grpSpPr>
          <a:xfrm>
            <a:off x="8876963" y="3368985"/>
            <a:ext cx="1309029" cy="533755"/>
            <a:chOff x="1788152" y="3258781"/>
            <a:chExt cx="1309029" cy="533755"/>
          </a:xfrm>
        </p:grpSpPr>
        <p:sp>
          <p:nvSpPr>
            <p:cNvPr id="40" name="Subtitle 176">
              <a:extLst>
                <a:ext uri="{FF2B5EF4-FFF2-40B4-BE49-F238E27FC236}">
                  <a16:creationId xmlns="" xmlns:a16="http://schemas.microsoft.com/office/drawing/2014/main" id="{E7498B89-CCA7-40BB-8415-D3804AFAAA8F}"/>
                </a:ext>
              </a:extLst>
            </p:cNvPr>
            <p:cNvSpPr txBox="1">
              <a:spLocks/>
            </p:cNvSpPr>
            <p:nvPr/>
          </p:nvSpPr>
          <p:spPr>
            <a:xfrm>
              <a:off x="1788152" y="3258781"/>
              <a:ext cx="1309029" cy="24929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1800" dirty="0">
                  <a:solidFill>
                    <a:srgbClr val="8441FD"/>
                  </a:solidFill>
                </a:rPr>
                <a:t>STEP</a:t>
              </a:r>
            </a:p>
          </p:txBody>
        </p:sp>
        <p:sp>
          <p:nvSpPr>
            <p:cNvPr id="41" name="Subtitle 176">
              <a:extLst>
                <a:ext uri="{FF2B5EF4-FFF2-40B4-BE49-F238E27FC236}">
                  <a16:creationId xmlns="" xmlns:a16="http://schemas.microsoft.com/office/drawing/2014/main" id="{A5E1DDD2-70CE-409C-9776-DBA8841E726C}"/>
                </a:ext>
              </a:extLst>
            </p:cNvPr>
            <p:cNvSpPr txBox="1">
              <a:spLocks/>
            </p:cNvSpPr>
            <p:nvPr/>
          </p:nvSpPr>
          <p:spPr>
            <a:xfrm>
              <a:off x="2036264" y="3515537"/>
              <a:ext cx="812805" cy="276999"/>
            </a:xfrm>
            <a:prstGeom prst="rect">
              <a:avLst/>
            </a:prstGeom>
          </p:spPr>
          <p:txBody>
            <a:bodyPr vert="horz" wrap="square"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3600" b="1" dirty="0">
                  <a:solidFill>
                    <a:srgbClr val="8441FD"/>
                  </a:solidFill>
                  <a:latin typeface="+mj-lt"/>
                </a:rPr>
                <a:t>05</a:t>
              </a:r>
            </a:p>
          </p:txBody>
        </p:sp>
      </p:grpSp>
      <p:sp>
        <p:nvSpPr>
          <p:cNvPr id="42" name="Oval 41">
            <a:extLst>
              <a:ext uri="{FF2B5EF4-FFF2-40B4-BE49-F238E27FC236}">
                <a16:creationId xmlns="" xmlns:a16="http://schemas.microsoft.com/office/drawing/2014/main" id="{8E19B87A-C1CC-42B3-A51B-ACF802B0DF8B}"/>
              </a:ext>
            </a:extLst>
          </p:cNvPr>
          <p:cNvSpPr/>
          <p:nvPr/>
        </p:nvSpPr>
        <p:spPr>
          <a:xfrm>
            <a:off x="957620" y="2570349"/>
            <a:ext cx="2305051" cy="2305050"/>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Oval 42">
            <a:extLst>
              <a:ext uri="{FF2B5EF4-FFF2-40B4-BE49-F238E27FC236}">
                <a16:creationId xmlns="" xmlns:a16="http://schemas.microsoft.com/office/drawing/2014/main" id="{BCCF589D-CBEB-4A71-9E5A-7AA6F7C89895}"/>
              </a:ext>
            </a:extLst>
          </p:cNvPr>
          <p:cNvSpPr/>
          <p:nvPr/>
        </p:nvSpPr>
        <p:spPr>
          <a:xfrm>
            <a:off x="4589432" y="2570349"/>
            <a:ext cx="2305051" cy="2305050"/>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Oval 43">
            <a:extLst>
              <a:ext uri="{FF2B5EF4-FFF2-40B4-BE49-F238E27FC236}">
                <a16:creationId xmlns="" xmlns:a16="http://schemas.microsoft.com/office/drawing/2014/main" id="{B4833777-DE74-4D18-987A-D6500B844822}"/>
              </a:ext>
            </a:extLst>
          </p:cNvPr>
          <p:cNvSpPr/>
          <p:nvPr/>
        </p:nvSpPr>
        <p:spPr>
          <a:xfrm>
            <a:off x="2446498" y="1500360"/>
            <a:ext cx="755413" cy="755413"/>
          </a:xfrm>
          <a:prstGeom prst="ellipse">
            <a:avLst/>
          </a:prstGeom>
          <a:solidFill>
            <a:srgbClr val="FF65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mj-lt"/>
              </a:rPr>
              <a:t>A</a:t>
            </a:r>
            <a:endParaRPr lang="en-ID" sz="2800" dirty="0">
              <a:latin typeface="+mj-lt"/>
            </a:endParaRPr>
          </a:p>
        </p:txBody>
      </p:sp>
      <p:sp>
        <p:nvSpPr>
          <p:cNvPr id="46" name="Subtitle 176">
            <a:extLst>
              <a:ext uri="{FF2B5EF4-FFF2-40B4-BE49-F238E27FC236}">
                <a16:creationId xmlns="" xmlns:a16="http://schemas.microsoft.com/office/drawing/2014/main" id="{354B7132-BBF4-4D2E-891B-37A63A11EBC6}"/>
              </a:ext>
            </a:extLst>
          </p:cNvPr>
          <p:cNvSpPr txBox="1">
            <a:spLocks/>
          </p:cNvSpPr>
          <p:nvPr/>
        </p:nvSpPr>
        <p:spPr>
          <a:xfrm>
            <a:off x="3340009" y="1610469"/>
            <a:ext cx="1887012" cy="553998"/>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1000" dirty="0">
                <a:solidFill>
                  <a:schemeClr val="bg1"/>
                </a:solidFill>
              </a:rPr>
              <a:t>Lorem ipsum dolor sit amet, consectetur adipiscing elit, sed do eiusmod tempor incididunt ut labore et dolore magna aliqua. </a:t>
            </a:r>
          </a:p>
        </p:txBody>
      </p:sp>
      <p:sp>
        <p:nvSpPr>
          <p:cNvPr id="47" name="Oval 46">
            <a:extLst>
              <a:ext uri="{FF2B5EF4-FFF2-40B4-BE49-F238E27FC236}">
                <a16:creationId xmlns="" xmlns:a16="http://schemas.microsoft.com/office/drawing/2014/main" id="{6568875E-C2B8-4B33-BE25-7704A50D50A3}"/>
              </a:ext>
            </a:extLst>
          </p:cNvPr>
          <p:cNvSpPr/>
          <p:nvPr/>
        </p:nvSpPr>
        <p:spPr>
          <a:xfrm>
            <a:off x="4649881" y="5144556"/>
            <a:ext cx="755413" cy="755413"/>
          </a:xfrm>
          <a:prstGeom prst="ellipse">
            <a:avLst/>
          </a:prstGeom>
          <a:solidFill>
            <a:srgbClr val="FF65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mj-lt"/>
              </a:rPr>
              <a:t>B</a:t>
            </a:r>
            <a:endParaRPr lang="en-ID" sz="2800" dirty="0">
              <a:latin typeface="+mj-lt"/>
            </a:endParaRPr>
          </a:p>
        </p:txBody>
      </p:sp>
      <p:sp>
        <p:nvSpPr>
          <p:cNvPr id="48" name="Subtitle 176">
            <a:extLst>
              <a:ext uri="{FF2B5EF4-FFF2-40B4-BE49-F238E27FC236}">
                <a16:creationId xmlns="" xmlns:a16="http://schemas.microsoft.com/office/drawing/2014/main" id="{26C32274-165D-481D-8976-62E6F6C54D32}"/>
              </a:ext>
            </a:extLst>
          </p:cNvPr>
          <p:cNvSpPr txBox="1">
            <a:spLocks/>
          </p:cNvSpPr>
          <p:nvPr/>
        </p:nvSpPr>
        <p:spPr>
          <a:xfrm>
            <a:off x="5543392" y="5254665"/>
            <a:ext cx="1887012" cy="553998"/>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1000" dirty="0">
                <a:solidFill>
                  <a:schemeClr val="bg1"/>
                </a:solidFill>
              </a:rPr>
              <a:t>Lorem ipsum dolor sit amet, consectetur adipiscing elit, sed do eiusmod tempor incididunt ut labore et dolore magna aliqua. </a:t>
            </a:r>
          </a:p>
        </p:txBody>
      </p:sp>
      <p:sp>
        <p:nvSpPr>
          <p:cNvPr id="49" name="Oval 48">
            <a:extLst>
              <a:ext uri="{FF2B5EF4-FFF2-40B4-BE49-F238E27FC236}">
                <a16:creationId xmlns="" xmlns:a16="http://schemas.microsoft.com/office/drawing/2014/main" id="{E0C18871-CCDC-45AA-B80C-52EC64BCEB13}"/>
              </a:ext>
            </a:extLst>
          </p:cNvPr>
          <p:cNvSpPr/>
          <p:nvPr/>
        </p:nvSpPr>
        <p:spPr>
          <a:xfrm>
            <a:off x="6157878" y="1500360"/>
            <a:ext cx="755413" cy="755413"/>
          </a:xfrm>
          <a:prstGeom prst="ellipse">
            <a:avLst/>
          </a:prstGeom>
          <a:solidFill>
            <a:srgbClr val="FF65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mj-lt"/>
              </a:rPr>
              <a:t>C</a:t>
            </a:r>
            <a:endParaRPr lang="en-ID" sz="2800" dirty="0">
              <a:latin typeface="+mj-lt"/>
            </a:endParaRPr>
          </a:p>
        </p:txBody>
      </p:sp>
      <p:sp>
        <p:nvSpPr>
          <p:cNvPr id="50" name="Subtitle 176">
            <a:extLst>
              <a:ext uri="{FF2B5EF4-FFF2-40B4-BE49-F238E27FC236}">
                <a16:creationId xmlns="" xmlns:a16="http://schemas.microsoft.com/office/drawing/2014/main" id="{54FA8BE3-A806-4602-8596-9C242BD4593F}"/>
              </a:ext>
            </a:extLst>
          </p:cNvPr>
          <p:cNvSpPr txBox="1">
            <a:spLocks/>
          </p:cNvSpPr>
          <p:nvPr/>
        </p:nvSpPr>
        <p:spPr>
          <a:xfrm>
            <a:off x="7051388" y="1610469"/>
            <a:ext cx="1887012" cy="553998"/>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1000" dirty="0">
                <a:solidFill>
                  <a:schemeClr val="bg1"/>
                </a:solidFill>
              </a:rPr>
              <a:t>Lorem ipsum dolor sit amet, consectetur adipiscing elit, sed do eiusmod tempor incididunt ut labore et dolore magna aliqua. </a:t>
            </a:r>
          </a:p>
        </p:txBody>
      </p:sp>
      <p:sp>
        <p:nvSpPr>
          <p:cNvPr id="51" name="Oval 50">
            <a:extLst>
              <a:ext uri="{FF2B5EF4-FFF2-40B4-BE49-F238E27FC236}">
                <a16:creationId xmlns="" xmlns:a16="http://schemas.microsoft.com/office/drawing/2014/main" id="{B3E400BE-7AF3-4341-9B88-6DDFCB042B83}"/>
              </a:ext>
            </a:extLst>
          </p:cNvPr>
          <p:cNvSpPr/>
          <p:nvPr/>
        </p:nvSpPr>
        <p:spPr>
          <a:xfrm>
            <a:off x="8417284" y="5144556"/>
            <a:ext cx="755413" cy="755413"/>
          </a:xfrm>
          <a:prstGeom prst="ellipse">
            <a:avLst/>
          </a:prstGeom>
          <a:solidFill>
            <a:srgbClr val="FF65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mj-lt"/>
              </a:rPr>
              <a:t>D</a:t>
            </a:r>
            <a:endParaRPr lang="en-ID" sz="2800" dirty="0">
              <a:latin typeface="+mj-lt"/>
            </a:endParaRPr>
          </a:p>
        </p:txBody>
      </p:sp>
      <p:sp>
        <p:nvSpPr>
          <p:cNvPr id="52" name="Subtitle 176">
            <a:extLst>
              <a:ext uri="{FF2B5EF4-FFF2-40B4-BE49-F238E27FC236}">
                <a16:creationId xmlns="" xmlns:a16="http://schemas.microsoft.com/office/drawing/2014/main" id="{AA4FB2F9-CFBD-4CC1-8F2D-F96685CD4BD7}"/>
              </a:ext>
            </a:extLst>
          </p:cNvPr>
          <p:cNvSpPr txBox="1">
            <a:spLocks/>
          </p:cNvSpPr>
          <p:nvPr/>
        </p:nvSpPr>
        <p:spPr>
          <a:xfrm>
            <a:off x="9310794" y="5254665"/>
            <a:ext cx="1887012" cy="553998"/>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1000" dirty="0">
                <a:solidFill>
                  <a:schemeClr val="bg1"/>
                </a:solidFill>
              </a:rPr>
              <a:t>Lorem ipsum dolor sit amet, consectetur adipiscing elit, sed do eiusmod tempor incididunt ut labore et dolore magna aliqua. </a:t>
            </a:r>
          </a:p>
        </p:txBody>
      </p:sp>
      <p:cxnSp>
        <p:nvCxnSpPr>
          <p:cNvPr id="55" name="Straight Connector 54">
            <a:extLst>
              <a:ext uri="{FF2B5EF4-FFF2-40B4-BE49-F238E27FC236}">
                <a16:creationId xmlns="" xmlns:a16="http://schemas.microsoft.com/office/drawing/2014/main" id="{15EF716B-3A47-42ED-B70D-05F72182DB16}"/>
              </a:ext>
            </a:extLst>
          </p:cNvPr>
          <p:cNvCxnSpPr>
            <a:stCxn id="44" idx="4"/>
          </p:cNvCxnSpPr>
          <p:nvPr/>
        </p:nvCxnSpPr>
        <p:spPr>
          <a:xfrm flipH="1">
            <a:off x="2812395" y="2255772"/>
            <a:ext cx="11810" cy="1173228"/>
          </a:xfrm>
          <a:prstGeom prst="line">
            <a:avLst/>
          </a:prstGeom>
          <a:ln>
            <a:solidFill>
              <a:srgbClr val="02FEE9"/>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 xmlns:a16="http://schemas.microsoft.com/office/drawing/2014/main" id="{51EEF93B-0F19-4318-853E-12A374A355FD}"/>
              </a:ext>
            </a:extLst>
          </p:cNvPr>
          <p:cNvCxnSpPr/>
          <p:nvPr/>
        </p:nvCxnSpPr>
        <p:spPr>
          <a:xfrm flipH="1">
            <a:off x="5013866" y="3962198"/>
            <a:ext cx="11810" cy="1173228"/>
          </a:xfrm>
          <a:prstGeom prst="line">
            <a:avLst/>
          </a:prstGeom>
          <a:ln>
            <a:solidFill>
              <a:srgbClr val="02FEE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 xmlns:a16="http://schemas.microsoft.com/office/drawing/2014/main" id="{E0EE3898-1326-414D-B339-B3DAC2DA1362}"/>
              </a:ext>
            </a:extLst>
          </p:cNvPr>
          <p:cNvCxnSpPr/>
          <p:nvPr/>
        </p:nvCxnSpPr>
        <p:spPr>
          <a:xfrm flipH="1">
            <a:off x="6515835" y="2255772"/>
            <a:ext cx="11810" cy="1173228"/>
          </a:xfrm>
          <a:prstGeom prst="line">
            <a:avLst/>
          </a:prstGeom>
          <a:ln>
            <a:solidFill>
              <a:srgbClr val="02FEE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 xmlns:a16="http://schemas.microsoft.com/office/drawing/2014/main" id="{CB796483-8187-40D7-A5B1-44D837F50328}"/>
              </a:ext>
            </a:extLst>
          </p:cNvPr>
          <p:cNvCxnSpPr/>
          <p:nvPr/>
        </p:nvCxnSpPr>
        <p:spPr>
          <a:xfrm flipH="1">
            <a:off x="8789085" y="3962198"/>
            <a:ext cx="11810" cy="1173228"/>
          </a:xfrm>
          <a:prstGeom prst="line">
            <a:avLst/>
          </a:prstGeom>
          <a:ln>
            <a:solidFill>
              <a:srgbClr val="02FEE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0755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Graphic 20">
            <a:extLst>
              <a:ext uri="{FF2B5EF4-FFF2-40B4-BE49-F238E27FC236}">
                <a16:creationId xmlns="" xmlns:a16="http://schemas.microsoft.com/office/drawing/2014/main" id="{5EA00062-89F1-41C4-BA99-924F8F0B1F40}"/>
              </a:ext>
            </a:extLst>
          </p:cNvPr>
          <p:cNvSpPr/>
          <p:nvPr/>
        </p:nvSpPr>
        <p:spPr>
          <a:xfrm>
            <a:off x="-22147" y="5034"/>
            <a:ext cx="6245148" cy="6852967"/>
          </a:xfrm>
          <a:custGeom>
            <a:avLst/>
            <a:gdLst>
              <a:gd name="connsiteX0" fmla="*/ 0 w 4352925"/>
              <a:gd name="connsiteY0" fmla="*/ 95 h 3514725"/>
              <a:gd name="connsiteX1" fmla="*/ 0 w 4352925"/>
              <a:gd name="connsiteY1" fmla="*/ 3523488 h 3514725"/>
              <a:gd name="connsiteX2" fmla="*/ 4353497 w 4352925"/>
              <a:gd name="connsiteY2" fmla="*/ 3523488 h 3514725"/>
              <a:gd name="connsiteX3" fmla="*/ 4347877 w 4352925"/>
              <a:gd name="connsiteY3" fmla="*/ 3507581 h 3514725"/>
              <a:gd name="connsiteX4" fmla="*/ 3672745 w 4352925"/>
              <a:gd name="connsiteY4" fmla="*/ 2554224 h 3514725"/>
              <a:gd name="connsiteX5" fmla="*/ 3409474 w 4352925"/>
              <a:gd name="connsiteY5" fmla="*/ 2178082 h 3514725"/>
              <a:gd name="connsiteX6" fmla="*/ 3359753 w 4352925"/>
              <a:gd name="connsiteY6" fmla="*/ 1482757 h 3514725"/>
              <a:gd name="connsiteX7" fmla="*/ 3112580 w 4352925"/>
              <a:gd name="connsiteY7" fmla="*/ 1004316 h 3514725"/>
              <a:gd name="connsiteX8" fmla="*/ 2625281 w 4352925"/>
              <a:gd name="connsiteY8" fmla="*/ 758476 h 3514725"/>
              <a:gd name="connsiteX9" fmla="*/ 2140077 w 4352925"/>
              <a:gd name="connsiteY9" fmla="*/ 328517 h 3514725"/>
              <a:gd name="connsiteX10" fmla="*/ 2147030 w 4352925"/>
              <a:gd name="connsiteY10" fmla="*/ 0 h 3514725"/>
              <a:gd name="connsiteX11" fmla="*/ 0 w 4352925"/>
              <a:gd name="connsiteY11" fmla="*/ 0 h 3514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52925" h="3514725">
                <a:moveTo>
                  <a:pt x="0" y="95"/>
                </a:moveTo>
                <a:lnTo>
                  <a:pt x="0" y="3523488"/>
                </a:lnTo>
                <a:lnTo>
                  <a:pt x="4353497" y="3523488"/>
                </a:lnTo>
                <a:cubicBezTo>
                  <a:pt x="4351592" y="3518154"/>
                  <a:pt x="4349687" y="3512915"/>
                  <a:pt x="4347877" y="3507581"/>
                </a:cubicBezTo>
                <a:cubicBezTo>
                  <a:pt x="4218051" y="3124772"/>
                  <a:pt x="4039838" y="2825592"/>
                  <a:pt x="3672745" y="2554224"/>
                </a:cubicBezTo>
                <a:cubicBezTo>
                  <a:pt x="3514344" y="2437162"/>
                  <a:pt x="3511487" y="2357533"/>
                  <a:pt x="3409474" y="2178082"/>
                </a:cubicBezTo>
                <a:cubicBezTo>
                  <a:pt x="3315367" y="2012537"/>
                  <a:pt x="3399282" y="1665446"/>
                  <a:pt x="3359753" y="1482757"/>
                </a:cubicBezTo>
                <a:cubicBezTo>
                  <a:pt x="3320987" y="1303877"/>
                  <a:pt x="3254788" y="1126903"/>
                  <a:pt x="3112580" y="1004316"/>
                </a:cubicBezTo>
                <a:cubicBezTo>
                  <a:pt x="2972276" y="883349"/>
                  <a:pt x="2795207" y="824484"/>
                  <a:pt x="2625281" y="758476"/>
                </a:cubicBezTo>
                <a:cubicBezTo>
                  <a:pt x="2411825" y="675513"/>
                  <a:pt x="2209705" y="563213"/>
                  <a:pt x="2140077" y="328517"/>
                </a:cubicBezTo>
                <a:cubicBezTo>
                  <a:pt x="2107121" y="217456"/>
                  <a:pt x="2111883" y="103537"/>
                  <a:pt x="2147030" y="0"/>
                </a:cubicBezTo>
                <a:lnTo>
                  <a:pt x="0" y="0"/>
                </a:lnTo>
                <a:close/>
              </a:path>
            </a:pathLst>
          </a:custGeom>
          <a:solidFill>
            <a:srgbClr val="FF65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endParaRPr>
          </a:p>
        </p:txBody>
      </p:sp>
      <p:sp>
        <p:nvSpPr>
          <p:cNvPr id="6" name="Freeform 87">
            <a:extLst>
              <a:ext uri="{FF2B5EF4-FFF2-40B4-BE49-F238E27FC236}">
                <a16:creationId xmlns="" xmlns:a16="http://schemas.microsoft.com/office/drawing/2014/main" id="{E3E892DD-F7F4-4A46-9043-D6140B232A0E}"/>
              </a:ext>
            </a:extLst>
          </p:cNvPr>
          <p:cNvSpPr>
            <a:spLocks/>
          </p:cNvSpPr>
          <p:nvPr/>
        </p:nvSpPr>
        <p:spPr bwMode="auto">
          <a:xfrm flipH="1">
            <a:off x="1" y="-17014"/>
            <a:ext cx="1876322" cy="752475"/>
          </a:xfrm>
          <a:custGeom>
            <a:avLst/>
            <a:gdLst>
              <a:gd name="T0" fmla="*/ 526 w 2498"/>
              <a:gd name="T1" fmla="*/ 605 h 1835"/>
              <a:gd name="T2" fmla="*/ 1734 w 2498"/>
              <a:gd name="T3" fmla="*/ 1189 h 1835"/>
              <a:gd name="T4" fmla="*/ 2498 w 2498"/>
              <a:gd name="T5" fmla="*/ 1835 h 1835"/>
              <a:gd name="T6" fmla="*/ 2498 w 2498"/>
              <a:gd name="T7" fmla="*/ 0 h 1835"/>
              <a:gd name="T8" fmla="*/ 0 w 2498"/>
              <a:gd name="T9" fmla="*/ 0 h 1835"/>
              <a:gd name="T10" fmla="*/ 526 w 2498"/>
              <a:gd name="T11" fmla="*/ 605 h 1835"/>
            </a:gdLst>
            <a:ahLst/>
            <a:cxnLst>
              <a:cxn ang="0">
                <a:pos x="T0" y="T1"/>
              </a:cxn>
              <a:cxn ang="0">
                <a:pos x="T2" y="T3"/>
              </a:cxn>
              <a:cxn ang="0">
                <a:pos x="T4" y="T5"/>
              </a:cxn>
              <a:cxn ang="0">
                <a:pos x="T6" y="T7"/>
              </a:cxn>
              <a:cxn ang="0">
                <a:pos x="T8" y="T9"/>
              </a:cxn>
              <a:cxn ang="0">
                <a:pos x="T10" y="T11"/>
              </a:cxn>
            </a:cxnLst>
            <a:rect l="0" t="0" r="r" b="b"/>
            <a:pathLst>
              <a:path w="2498" h="1835">
                <a:moveTo>
                  <a:pt x="526" y="605"/>
                </a:moveTo>
                <a:cubicBezTo>
                  <a:pt x="916" y="676"/>
                  <a:pt x="1399" y="692"/>
                  <a:pt x="1734" y="1189"/>
                </a:cubicBezTo>
                <a:cubicBezTo>
                  <a:pt x="2037" y="1641"/>
                  <a:pt x="2315" y="1781"/>
                  <a:pt x="2498" y="1835"/>
                </a:cubicBezTo>
                <a:cubicBezTo>
                  <a:pt x="2498" y="0"/>
                  <a:pt x="2498" y="0"/>
                  <a:pt x="2498" y="0"/>
                </a:cubicBezTo>
                <a:cubicBezTo>
                  <a:pt x="0" y="0"/>
                  <a:pt x="0" y="0"/>
                  <a:pt x="0" y="0"/>
                </a:cubicBezTo>
                <a:cubicBezTo>
                  <a:pt x="0" y="0"/>
                  <a:pt x="23" y="514"/>
                  <a:pt x="526" y="605"/>
                </a:cubicBezTo>
                <a:close/>
              </a:path>
            </a:pathLst>
          </a:custGeom>
          <a:solidFill>
            <a:srgbClr val="FEA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id-ID"/>
          </a:p>
        </p:txBody>
      </p:sp>
      <p:sp>
        <p:nvSpPr>
          <p:cNvPr id="7" name="Freeform 87">
            <a:extLst>
              <a:ext uri="{FF2B5EF4-FFF2-40B4-BE49-F238E27FC236}">
                <a16:creationId xmlns="" xmlns:a16="http://schemas.microsoft.com/office/drawing/2014/main" id="{D840D67A-A90D-434D-B790-D9A916BA56EF}"/>
              </a:ext>
            </a:extLst>
          </p:cNvPr>
          <p:cNvSpPr>
            <a:spLocks/>
          </p:cNvSpPr>
          <p:nvPr/>
        </p:nvSpPr>
        <p:spPr bwMode="auto">
          <a:xfrm rot="16200000" flipH="1">
            <a:off x="396279" y="3528026"/>
            <a:ext cx="2933697" cy="3726252"/>
          </a:xfrm>
          <a:custGeom>
            <a:avLst/>
            <a:gdLst>
              <a:gd name="T0" fmla="*/ 526 w 2498"/>
              <a:gd name="T1" fmla="*/ 605 h 1835"/>
              <a:gd name="T2" fmla="*/ 1734 w 2498"/>
              <a:gd name="T3" fmla="*/ 1189 h 1835"/>
              <a:gd name="T4" fmla="*/ 2498 w 2498"/>
              <a:gd name="T5" fmla="*/ 1835 h 1835"/>
              <a:gd name="T6" fmla="*/ 2498 w 2498"/>
              <a:gd name="T7" fmla="*/ 0 h 1835"/>
              <a:gd name="T8" fmla="*/ 0 w 2498"/>
              <a:gd name="T9" fmla="*/ 0 h 1835"/>
              <a:gd name="T10" fmla="*/ 526 w 2498"/>
              <a:gd name="T11" fmla="*/ 605 h 1835"/>
            </a:gdLst>
            <a:ahLst/>
            <a:cxnLst>
              <a:cxn ang="0">
                <a:pos x="T0" y="T1"/>
              </a:cxn>
              <a:cxn ang="0">
                <a:pos x="T2" y="T3"/>
              </a:cxn>
              <a:cxn ang="0">
                <a:pos x="T4" y="T5"/>
              </a:cxn>
              <a:cxn ang="0">
                <a:pos x="T6" y="T7"/>
              </a:cxn>
              <a:cxn ang="0">
                <a:pos x="T8" y="T9"/>
              </a:cxn>
              <a:cxn ang="0">
                <a:pos x="T10" y="T11"/>
              </a:cxn>
            </a:cxnLst>
            <a:rect l="0" t="0" r="r" b="b"/>
            <a:pathLst>
              <a:path w="2498" h="1835">
                <a:moveTo>
                  <a:pt x="526" y="605"/>
                </a:moveTo>
                <a:cubicBezTo>
                  <a:pt x="916" y="676"/>
                  <a:pt x="1399" y="692"/>
                  <a:pt x="1734" y="1189"/>
                </a:cubicBezTo>
                <a:cubicBezTo>
                  <a:pt x="2037" y="1641"/>
                  <a:pt x="2315" y="1781"/>
                  <a:pt x="2498" y="1835"/>
                </a:cubicBezTo>
                <a:cubicBezTo>
                  <a:pt x="2498" y="0"/>
                  <a:pt x="2498" y="0"/>
                  <a:pt x="2498" y="0"/>
                </a:cubicBezTo>
                <a:cubicBezTo>
                  <a:pt x="0" y="0"/>
                  <a:pt x="0" y="0"/>
                  <a:pt x="0" y="0"/>
                </a:cubicBezTo>
                <a:cubicBezTo>
                  <a:pt x="0" y="0"/>
                  <a:pt x="23" y="514"/>
                  <a:pt x="526" y="605"/>
                </a:cubicBezTo>
                <a:close/>
              </a:path>
            </a:pathLst>
          </a:custGeom>
          <a:solidFill>
            <a:srgbClr val="02FEE9"/>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id-ID">
              <a:solidFill>
                <a:schemeClr val="tx1"/>
              </a:solidFill>
            </a:endParaRPr>
          </a:p>
        </p:txBody>
      </p:sp>
      <p:sp>
        <p:nvSpPr>
          <p:cNvPr id="4" name="Slide Number Placeholder 3">
            <a:extLst>
              <a:ext uri="{FF2B5EF4-FFF2-40B4-BE49-F238E27FC236}">
                <a16:creationId xmlns="" xmlns:a16="http://schemas.microsoft.com/office/drawing/2014/main" id="{86A08938-1C94-4369-9ACA-417150C28C80}"/>
              </a:ext>
            </a:extLst>
          </p:cNvPr>
          <p:cNvSpPr>
            <a:spLocks noGrp="1"/>
          </p:cNvSpPr>
          <p:nvPr>
            <p:ph type="sldNum" sz="quarter" idx="12"/>
          </p:nvPr>
        </p:nvSpPr>
        <p:spPr/>
        <p:txBody>
          <a:bodyPr/>
          <a:lstStyle/>
          <a:p>
            <a:fld id="{3BF18BBC-6361-4F49-9499-1254AB8F4DEF}" type="slidenum">
              <a:rPr lang="en-ID" smtClean="0"/>
              <a:pPr/>
              <a:t>8</a:t>
            </a:fld>
            <a:endParaRPr lang="en-ID"/>
          </a:p>
        </p:txBody>
      </p:sp>
      <p:sp>
        <p:nvSpPr>
          <p:cNvPr id="5" name="Rectangle: Rounded Corners 4">
            <a:extLst>
              <a:ext uri="{FF2B5EF4-FFF2-40B4-BE49-F238E27FC236}">
                <a16:creationId xmlns="" xmlns:a16="http://schemas.microsoft.com/office/drawing/2014/main" id="{39A41CB1-112B-483D-A5BC-E0FF3C02169F}"/>
              </a:ext>
            </a:extLst>
          </p:cNvPr>
          <p:cNvSpPr/>
          <p:nvPr/>
        </p:nvSpPr>
        <p:spPr>
          <a:xfrm>
            <a:off x="838199" y="755755"/>
            <a:ext cx="4191001" cy="5346493"/>
          </a:xfrm>
          <a:prstGeom prst="roundRect">
            <a:avLst>
              <a:gd name="adj" fmla="val 2296"/>
            </a:avLst>
          </a:prstGeom>
          <a:solidFill>
            <a:srgbClr val="8441FD"/>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latin typeface="+mj-lt"/>
            </a:endParaRPr>
          </a:p>
        </p:txBody>
      </p:sp>
      <p:grpSp>
        <p:nvGrpSpPr>
          <p:cNvPr id="9" name="Group 8">
            <a:extLst>
              <a:ext uri="{FF2B5EF4-FFF2-40B4-BE49-F238E27FC236}">
                <a16:creationId xmlns="" xmlns:a16="http://schemas.microsoft.com/office/drawing/2014/main" id="{82E794FD-F708-4C5B-BA0E-5561F0036436}"/>
              </a:ext>
            </a:extLst>
          </p:cNvPr>
          <p:cNvGrpSpPr/>
          <p:nvPr/>
        </p:nvGrpSpPr>
        <p:grpSpPr>
          <a:xfrm>
            <a:off x="7213197" y="1061978"/>
            <a:ext cx="3929467" cy="1072786"/>
            <a:chOff x="7424334" y="1660603"/>
            <a:chExt cx="3929466" cy="1072786"/>
          </a:xfrm>
        </p:grpSpPr>
        <p:sp>
          <p:nvSpPr>
            <p:cNvPr id="10" name="Subtitle 176">
              <a:extLst>
                <a:ext uri="{FF2B5EF4-FFF2-40B4-BE49-F238E27FC236}">
                  <a16:creationId xmlns="" xmlns:a16="http://schemas.microsoft.com/office/drawing/2014/main" id="{0005533A-F046-4718-A425-52642B05C8F1}"/>
                </a:ext>
              </a:extLst>
            </p:cNvPr>
            <p:cNvSpPr txBox="1">
              <a:spLocks/>
            </p:cNvSpPr>
            <p:nvPr/>
          </p:nvSpPr>
          <p:spPr>
            <a:xfrm>
              <a:off x="7424334" y="2151691"/>
              <a:ext cx="3929466" cy="581698"/>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1400" dirty="0">
                  <a:solidFill>
                    <a:schemeClr val="bg1"/>
                  </a:solidFill>
                </a:rPr>
                <a:t>Lorem ipsum dolor sit amet, consectetur adipiscing elit, sed do eiusmod tempor incididunt ut labore et dolore magna aliqua. </a:t>
              </a:r>
            </a:p>
          </p:txBody>
        </p:sp>
        <p:sp>
          <p:nvSpPr>
            <p:cNvPr id="11" name="Subtitle 176">
              <a:extLst>
                <a:ext uri="{FF2B5EF4-FFF2-40B4-BE49-F238E27FC236}">
                  <a16:creationId xmlns="" xmlns:a16="http://schemas.microsoft.com/office/drawing/2014/main" id="{EC119477-E150-48FF-8970-245E034B0DBB}"/>
                </a:ext>
              </a:extLst>
            </p:cNvPr>
            <p:cNvSpPr txBox="1">
              <a:spLocks/>
            </p:cNvSpPr>
            <p:nvPr/>
          </p:nvSpPr>
          <p:spPr>
            <a:xfrm>
              <a:off x="7424334" y="1660603"/>
              <a:ext cx="2675015" cy="33239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2400" b="1" dirty="0">
                  <a:solidFill>
                    <a:schemeClr val="bg1"/>
                  </a:solidFill>
                  <a:latin typeface="+mj-lt"/>
                </a:rPr>
                <a:t>Your Title.</a:t>
              </a:r>
            </a:p>
          </p:txBody>
        </p:sp>
      </p:grpSp>
      <p:sp>
        <p:nvSpPr>
          <p:cNvPr id="18" name="Subtitle 176">
            <a:extLst>
              <a:ext uri="{FF2B5EF4-FFF2-40B4-BE49-F238E27FC236}">
                <a16:creationId xmlns="" xmlns:a16="http://schemas.microsoft.com/office/drawing/2014/main" id="{A0643640-3AFA-4D12-BED2-EE5DB4F5C4A3}"/>
              </a:ext>
            </a:extLst>
          </p:cNvPr>
          <p:cNvSpPr txBox="1">
            <a:spLocks/>
          </p:cNvSpPr>
          <p:nvPr/>
        </p:nvSpPr>
        <p:spPr>
          <a:xfrm>
            <a:off x="6307139" y="1061978"/>
            <a:ext cx="214354" cy="1107996"/>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ID" sz="8000" b="1" dirty="0">
                <a:solidFill>
                  <a:srgbClr val="9153FD"/>
                </a:solidFill>
                <a:latin typeface="+mj-lt"/>
              </a:rPr>
              <a:t>1</a:t>
            </a:r>
          </a:p>
        </p:txBody>
      </p:sp>
      <p:grpSp>
        <p:nvGrpSpPr>
          <p:cNvPr id="19" name="Group 18">
            <a:extLst>
              <a:ext uri="{FF2B5EF4-FFF2-40B4-BE49-F238E27FC236}">
                <a16:creationId xmlns="" xmlns:a16="http://schemas.microsoft.com/office/drawing/2014/main" id="{02837A2D-6E7E-43B6-B33C-F647EC866A63}"/>
              </a:ext>
            </a:extLst>
          </p:cNvPr>
          <p:cNvGrpSpPr/>
          <p:nvPr/>
        </p:nvGrpSpPr>
        <p:grpSpPr>
          <a:xfrm>
            <a:off x="7213197" y="2776478"/>
            <a:ext cx="3929467" cy="1072786"/>
            <a:chOff x="7424334" y="1660603"/>
            <a:chExt cx="3929466" cy="1072786"/>
          </a:xfrm>
        </p:grpSpPr>
        <p:sp>
          <p:nvSpPr>
            <p:cNvPr id="20" name="Subtitle 176">
              <a:extLst>
                <a:ext uri="{FF2B5EF4-FFF2-40B4-BE49-F238E27FC236}">
                  <a16:creationId xmlns="" xmlns:a16="http://schemas.microsoft.com/office/drawing/2014/main" id="{444473E1-D9DB-4884-8EFC-505033DEE5FA}"/>
                </a:ext>
              </a:extLst>
            </p:cNvPr>
            <p:cNvSpPr txBox="1">
              <a:spLocks/>
            </p:cNvSpPr>
            <p:nvPr/>
          </p:nvSpPr>
          <p:spPr>
            <a:xfrm>
              <a:off x="7424334" y="2151691"/>
              <a:ext cx="3929466" cy="581698"/>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1400" dirty="0">
                  <a:solidFill>
                    <a:schemeClr val="bg1"/>
                  </a:solidFill>
                </a:rPr>
                <a:t>Lorem ipsum dolor sit amet, consectetur adipiscing elit, sed do eiusmod tempor incididunt ut labore et dolore magna aliqua. </a:t>
              </a:r>
            </a:p>
          </p:txBody>
        </p:sp>
        <p:sp>
          <p:nvSpPr>
            <p:cNvPr id="21" name="Subtitle 176">
              <a:extLst>
                <a:ext uri="{FF2B5EF4-FFF2-40B4-BE49-F238E27FC236}">
                  <a16:creationId xmlns="" xmlns:a16="http://schemas.microsoft.com/office/drawing/2014/main" id="{D994DAB7-180E-4BB0-B99A-BB7AFC1D17FF}"/>
                </a:ext>
              </a:extLst>
            </p:cNvPr>
            <p:cNvSpPr txBox="1">
              <a:spLocks/>
            </p:cNvSpPr>
            <p:nvPr/>
          </p:nvSpPr>
          <p:spPr>
            <a:xfrm>
              <a:off x="7424334" y="1660603"/>
              <a:ext cx="2675015" cy="33239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2400" b="1" dirty="0">
                  <a:solidFill>
                    <a:schemeClr val="bg1"/>
                  </a:solidFill>
                  <a:latin typeface="+mj-lt"/>
                </a:rPr>
                <a:t>Your Title.</a:t>
              </a:r>
            </a:p>
          </p:txBody>
        </p:sp>
      </p:grpSp>
      <p:sp>
        <p:nvSpPr>
          <p:cNvPr id="22" name="Subtitle 176">
            <a:extLst>
              <a:ext uri="{FF2B5EF4-FFF2-40B4-BE49-F238E27FC236}">
                <a16:creationId xmlns="" xmlns:a16="http://schemas.microsoft.com/office/drawing/2014/main" id="{BB1C83DC-D921-4731-AF7C-3547720A393A}"/>
              </a:ext>
            </a:extLst>
          </p:cNvPr>
          <p:cNvSpPr txBox="1">
            <a:spLocks/>
          </p:cNvSpPr>
          <p:nvPr/>
        </p:nvSpPr>
        <p:spPr>
          <a:xfrm>
            <a:off x="6307139" y="2776478"/>
            <a:ext cx="214354" cy="1107996"/>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ID" sz="8000" b="1" dirty="0">
                <a:solidFill>
                  <a:srgbClr val="02FEE9"/>
                </a:solidFill>
                <a:latin typeface="+mj-lt"/>
              </a:rPr>
              <a:t>2</a:t>
            </a:r>
          </a:p>
        </p:txBody>
      </p:sp>
      <p:grpSp>
        <p:nvGrpSpPr>
          <p:cNvPr id="23" name="Group 22">
            <a:extLst>
              <a:ext uri="{FF2B5EF4-FFF2-40B4-BE49-F238E27FC236}">
                <a16:creationId xmlns="" xmlns:a16="http://schemas.microsoft.com/office/drawing/2014/main" id="{88294E21-C020-4897-8BBD-5103992B8A82}"/>
              </a:ext>
            </a:extLst>
          </p:cNvPr>
          <p:cNvGrpSpPr/>
          <p:nvPr/>
        </p:nvGrpSpPr>
        <p:grpSpPr>
          <a:xfrm>
            <a:off x="7213197" y="4490978"/>
            <a:ext cx="3929467" cy="1072786"/>
            <a:chOff x="7424334" y="1660603"/>
            <a:chExt cx="3929466" cy="1072786"/>
          </a:xfrm>
        </p:grpSpPr>
        <p:sp>
          <p:nvSpPr>
            <p:cNvPr id="24" name="Subtitle 176">
              <a:extLst>
                <a:ext uri="{FF2B5EF4-FFF2-40B4-BE49-F238E27FC236}">
                  <a16:creationId xmlns="" xmlns:a16="http://schemas.microsoft.com/office/drawing/2014/main" id="{7271DFF2-DFC3-426A-A48A-2ED0F7F814E8}"/>
                </a:ext>
              </a:extLst>
            </p:cNvPr>
            <p:cNvSpPr txBox="1">
              <a:spLocks/>
            </p:cNvSpPr>
            <p:nvPr/>
          </p:nvSpPr>
          <p:spPr>
            <a:xfrm>
              <a:off x="7424334" y="2151691"/>
              <a:ext cx="3929466" cy="581698"/>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1400" dirty="0">
                  <a:solidFill>
                    <a:schemeClr val="bg1"/>
                  </a:solidFill>
                </a:rPr>
                <a:t>Lorem ipsum dolor sit amet, consectetur adipiscing elit, sed do eiusmod tempor incididunt ut labore et dolore magna aliqua. </a:t>
              </a:r>
            </a:p>
          </p:txBody>
        </p:sp>
        <p:sp>
          <p:nvSpPr>
            <p:cNvPr id="25" name="Subtitle 176">
              <a:extLst>
                <a:ext uri="{FF2B5EF4-FFF2-40B4-BE49-F238E27FC236}">
                  <a16:creationId xmlns="" xmlns:a16="http://schemas.microsoft.com/office/drawing/2014/main" id="{29DA932E-4C5A-406A-850E-9EF923E2B62D}"/>
                </a:ext>
              </a:extLst>
            </p:cNvPr>
            <p:cNvSpPr txBox="1">
              <a:spLocks/>
            </p:cNvSpPr>
            <p:nvPr/>
          </p:nvSpPr>
          <p:spPr>
            <a:xfrm>
              <a:off x="7424334" y="1660603"/>
              <a:ext cx="2675015" cy="33239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2400" b="1" dirty="0">
                  <a:solidFill>
                    <a:schemeClr val="bg1"/>
                  </a:solidFill>
                  <a:latin typeface="+mj-lt"/>
                </a:rPr>
                <a:t>Your Title.</a:t>
              </a:r>
            </a:p>
          </p:txBody>
        </p:sp>
      </p:grpSp>
      <p:sp>
        <p:nvSpPr>
          <p:cNvPr id="26" name="Subtitle 176">
            <a:extLst>
              <a:ext uri="{FF2B5EF4-FFF2-40B4-BE49-F238E27FC236}">
                <a16:creationId xmlns="" xmlns:a16="http://schemas.microsoft.com/office/drawing/2014/main" id="{FED33CA5-53C3-4241-A3BD-463F957162AD}"/>
              </a:ext>
            </a:extLst>
          </p:cNvPr>
          <p:cNvSpPr txBox="1">
            <a:spLocks/>
          </p:cNvSpPr>
          <p:nvPr/>
        </p:nvSpPr>
        <p:spPr>
          <a:xfrm>
            <a:off x="6307139" y="4490978"/>
            <a:ext cx="214354" cy="1107996"/>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ID" sz="8000" b="1" dirty="0">
                <a:solidFill>
                  <a:srgbClr val="FF4B33"/>
                </a:solidFill>
                <a:latin typeface="+mj-lt"/>
              </a:rPr>
              <a:t>3</a:t>
            </a:r>
          </a:p>
        </p:txBody>
      </p:sp>
      <p:sp>
        <p:nvSpPr>
          <p:cNvPr id="27" name="Subtitle 176">
            <a:extLst>
              <a:ext uri="{FF2B5EF4-FFF2-40B4-BE49-F238E27FC236}">
                <a16:creationId xmlns="" xmlns:a16="http://schemas.microsoft.com/office/drawing/2014/main" id="{C17E0412-70FF-4F40-A759-F4CF65307185}"/>
              </a:ext>
            </a:extLst>
          </p:cNvPr>
          <p:cNvSpPr txBox="1">
            <a:spLocks/>
          </p:cNvSpPr>
          <p:nvPr/>
        </p:nvSpPr>
        <p:spPr>
          <a:xfrm>
            <a:off x="1338187" y="2036917"/>
            <a:ext cx="3259211" cy="886397"/>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1600" dirty="0">
                <a:solidFill>
                  <a:schemeClr val="bg1"/>
                </a:solidFill>
              </a:rPr>
              <a:t>Lorem ipsum dolor sit amet, consectetur adipiscing elit, sed do eiusmod tempor incididunt ut labore et dolore magna aliqua. </a:t>
            </a:r>
          </a:p>
        </p:txBody>
      </p:sp>
      <p:sp>
        <p:nvSpPr>
          <p:cNvPr id="28" name="Subtitle 176">
            <a:extLst>
              <a:ext uri="{FF2B5EF4-FFF2-40B4-BE49-F238E27FC236}">
                <a16:creationId xmlns="" xmlns:a16="http://schemas.microsoft.com/office/drawing/2014/main" id="{DB381D08-5BA7-411E-A739-CB01C8C605AD}"/>
              </a:ext>
            </a:extLst>
          </p:cNvPr>
          <p:cNvSpPr txBox="1">
            <a:spLocks/>
          </p:cNvSpPr>
          <p:nvPr/>
        </p:nvSpPr>
        <p:spPr>
          <a:xfrm>
            <a:off x="1338188" y="1169249"/>
            <a:ext cx="2675013" cy="738664"/>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ID" sz="2400" b="1" dirty="0" smtClean="0">
                <a:solidFill>
                  <a:schemeClr val="bg1"/>
                </a:solidFill>
                <a:latin typeface="+mj-lt"/>
              </a:rPr>
              <a:t>2022 </a:t>
            </a:r>
            <a:endParaRPr lang="en-ID" sz="2400" b="1" dirty="0">
              <a:solidFill>
                <a:schemeClr val="bg1"/>
              </a:solidFill>
              <a:latin typeface="+mj-lt"/>
            </a:endParaRPr>
          </a:p>
          <a:p>
            <a:pPr marL="0" indent="0">
              <a:lnSpc>
                <a:spcPct val="100000"/>
              </a:lnSpc>
              <a:spcBef>
                <a:spcPts val="0"/>
              </a:spcBef>
              <a:buNone/>
            </a:pPr>
            <a:r>
              <a:rPr lang="en-ID" sz="2400" b="1" dirty="0">
                <a:solidFill>
                  <a:schemeClr val="bg1"/>
                </a:solidFill>
                <a:latin typeface="+mj-lt"/>
              </a:rPr>
              <a:t>CHART</a:t>
            </a:r>
          </a:p>
        </p:txBody>
      </p:sp>
      <p:graphicFrame>
        <p:nvGraphicFramePr>
          <p:cNvPr id="31" name="Chart 30">
            <a:extLst>
              <a:ext uri="{FF2B5EF4-FFF2-40B4-BE49-F238E27FC236}">
                <a16:creationId xmlns="" xmlns:a16="http://schemas.microsoft.com/office/drawing/2014/main" id="{A42EEE5A-F05D-4B1C-A342-99DED186AE6C}"/>
              </a:ext>
            </a:extLst>
          </p:cNvPr>
          <p:cNvGraphicFramePr/>
          <p:nvPr>
            <p:extLst>
              <p:ext uri="{D42A27DB-BD31-4B8C-83A1-F6EECF244321}">
                <p14:modId xmlns:p14="http://schemas.microsoft.com/office/powerpoint/2010/main" val="3450978061"/>
              </p:ext>
            </p:extLst>
          </p:nvPr>
        </p:nvGraphicFramePr>
        <p:xfrm>
          <a:off x="1219203" y="3131175"/>
          <a:ext cx="3484773" cy="2557576"/>
        </p:xfrm>
        <a:graphic>
          <a:graphicData uri="http://schemas.openxmlformats.org/drawingml/2006/chart">
            <c:chart xmlns:c="http://schemas.openxmlformats.org/drawingml/2006/chart" xmlns:r="http://schemas.openxmlformats.org/officeDocument/2006/relationships" r:id="rId2"/>
          </a:graphicData>
        </a:graphic>
      </p:graphicFrame>
      <p:cxnSp>
        <p:nvCxnSpPr>
          <p:cNvPr id="34" name="Straight Connector 33">
            <a:extLst>
              <a:ext uri="{FF2B5EF4-FFF2-40B4-BE49-F238E27FC236}">
                <a16:creationId xmlns="" xmlns:a16="http://schemas.microsoft.com/office/drawing/2014/main" id="{4116E2DC-B7AE-43E5-A426-4708D081065A}"/>
              </a:ext>
            </a:extLst>
          </p:cNvPr>
          <p:cNvCxnSpPr>
            <a:cxnSpLocks/>
          </p:cNvCxnSpPr>
          <p:nvPr/>
        </p:nvCxnSpPr>
        <p:spPr>
          <a:xfrm>
            <a:off x="1338185" y="5547360"/>
            <a:ext cx="32719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1" name="Group 80">
            <a:extLst>
              <a:ext uri="{FF2B5EF4-FFF2-40B4-BE49-F238E27FC236}">
                <a16:creationId xmlns="" xmlns:a16="http://schemas.microsoft.com/office/drawing/2014/main" id="{BBA56D63-2D3B-412F-8728-D320B5F03D38}"/>
              </a:ext>
            </a:extLst>
          </p:cNvPr>
          <p:cNvGrpSpPr/>
          <p:nvPr/>
        </p:nvGrpSpPr>
        <p:grpSpPr>
          <a:xfrm>
            <a:off x="4136650" y="582461"/>
            <a:ext cx="1173577" cy="1173576"/>
            <a:chOff x="4611688" y="1933575"/>
            <a:chExt cx="1330325" cy="1330325"/>
          </a:xfrm>
        </p:grpSpPr>
        <p:sp>
          <p:nvSpPr>
            <p:cNvPr id="82" name="Oval 133">
              <a:extLst>
                <a:ext uri="{FF2B5EF4-FFF2-40B4-BE49-F238E27FC236}">
                  <a16:creationId xmlns="" xmlns:a16="http://schemas.microsoft.com/office/drawing/2014/main" id="{0BC35A9C-7E71-4B7C-8DFB-E58A7C7C6AFD}"/>
                </a:ext>
              </a:extLst>
            </p:cNvPr>
            <p:cNvSpPr>
              <a:spLocks noChangeArrowheads="1"/>
            </p:cNvSpPr>
            <p:nvPr/>
          </p:nvSpPr>
          <p:spPr bwMode="auto">
            <a:xfrm>
              <a:off x="4611688" y="1933575"/>
              <a:ext cx="1330325" cy="1330325"/>
            </a:xfrm>
            <a:prstGeom prst="ellipse">
              <a:avLst/>
            </a:prstGeom>
            <a:solidFill>
              <a:schemeClr val="bg1"/>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sz="1400" b="1">
                <a:solidFill>
                  <a:schemeClr val="lt1"/>
                </a:solidFill>
                <a:latin typeface="+mj-lt"/>
              </a:endParaRPr>
            </a:p>
          </p:txBody>
        </p:sp>
        <p:sp>
          <p:nvSpPr>
            <p:cNvPr id="83" name="Freeform 134">
              <a:extLst>
                <a:ext uri="{FF2B5EF4-FFF2-40B4-BE49-F238E27FC236}">
                  <a16:creationId xmlns="" xmlns:a16="http://schemas.microsoft.com/office/drawing/2014/main" id="{0EE16C48-E9FE-4F8D-B8B8-CB94077D8CD5}"/>
                </a:ext>
              </a:extLst>
            </p:cNvPr>
            <p:cNvSpPr>
              <a:spLocks/>
            </p:cNvSpPr>
            <p:nvPr/>
          </p:nvSpPr>
          <p:spPr bwMode="auto">
            <a:xfrm>
              <a:off x="5035551" y="2840038"/>
              <a:ext cx="98425" cy="98425"/>
            </a:xfrm>
            <a:custGeom>
              <a:avLst/>
              <a:gdLst>
                <a:gd name="T0" fmla="*/ 26 w 26"/>
                <a:gd name="T1" fmla="*/ 26 h 26"/>
                <a:gd name="T2" fmla="*/ 0 w 26"/>
                <a:gd name="T3" fmla="*/ 26 h 26"/>
                <a:gd name="T4" fmla="*/ 0 w 26"/>
                <a:gd name="T5" fmla="*/ 6 h 26"/>
                <a:gd name="T6" fmla="*/ 6 w 26"/>
                <a:gd name="T7" fmla="*/ 0 h 26"/>
                <a:gd name="T8" fmla="*/ 19 w 26"/>
                <a:gd name="T9" fmla="*/ 0 h 26"/>
                <a:gd name="T10" fmla="*/ 26 w 26"/>
                <a:gd name="T11" fmla="*/ 6 h 26"/>
                <a:gd name="T12" fmla="*/ 26 w 26"/>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6" y="26"/>
                  </a:moveTo>
                  <a:cubicBezTo>
                    <a:pt x="0" y="26"/>
                    <a:pt x="0" y="26"/>
                    <a:pt x="0" y="26"/>
                  </a:cubicBezTo>
                  <a:cubicBezTo>
                    <a:pt x="0" y="6"/>
                    <a:pt x="0" y="6"/>
                    <a:pt x="0" y="6"/>
                  </a:cubicBezTo>
                  <a:cubicBezTo>
                    <a:pt x="0" y="3"/>
                    <a:pt x="3" y="0"/>
                    <a:pt x="6" y="0"/>
                  </a:cubicBezTo>
                  <a:cubicBezTo>
                    <a:pt x="19" y="0"/>
                    <a:pt x="19" y="0"/>
                    <a:pt x="19" y="0"/>
                  </a:cubicBezTo>
                  <a:cubicBezTo>
                    <a:pt x="23" y="0"/>
                    <a:pt x="26" y="3"/>
                    <a:pt x="26" y="6"/>
                  </a:cubicBezTo>
                  <a:lnTo>
                    <a:pt x="26" y="26"/>
                  </a:lnTo>
                  <a:close/>
                </a:path>
              </a:pathLst>
            </a:custGeom>
            <a:solidFill>
              <a:srgbClr val="FE9E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135">
              <a:extLst>
                <a:ext uri="{FF2B5EF4-FFF2-40B4-BE49-F238E27FC236}">
                  <a16:creationId xmlns="" xmlns:a16="http://schemas.microsoft.com/office/drawing/2014/main" id="{BA0A9547-CB20-4DEC-B57A-CF5878DFB645}"/>
                </a:ext>
              </a:extLst>
            </p:cNvPr>
            <p:cNvSpPr>
              <a:spLocks/>
            </p:cNvSpPr>
            <p:nvPr/>
          </p:nvSpPr>
          <p:spPr bwMode="auto">
            <a:xfrm>
              <a:off x="5178426" y="2741613"/>
              <a:ext cx="98425" cy="196850"/>
            </a:xfrm>
            <a:custGeom>
              <a:avLst/>
              <a:gdLst>
                <a:gd name="T0" fmla="*/ 26 w 26"/>
                <a:gd name="T1" fmla="*/ 52 h 52"/>
                <a:gd name="T2" fmla="*/ 0 w 26"/>
                <a:gd name="T3" fmla="*/ 52 h 52"/>
                <a:gd name="T4" fmla="*/ 0 w 26"/>
                <a:gd name="T5" fmla="*/ 7 h 52"/>
                <a:gd name="T6" fmla="*/ 7 w 26"/>
                <a:gd name="T7" fmla="*/ 0 h 52"/>
                <a:gd name="T8" fmla="*/ 20 w 26"/>
                <a:gd name="T9" fmla="*/ 0 h 52"/>
                <a:gd name="T10" fmla="*/ 26 w 26"/>
                <a:gd name="T11" fmla="*/ 7 h 52"/>
                <a:gd name="T12" fmla="*/ 26 w 26"/>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26" h="52">
                  <a:moveTo>
                    <a:pt x="26" y="52"/>
                  </a:moveTo>
                  <a:cubicBezTo>
                    <a:pt x="0" y="52"/>
                    <a:pt x="0" y="52"/>
                    <a:pt x="0" y="52"/>
                  </a:cubicBezTo>
                  <a:cubicBezTo>
                    <a:pt x="0" y="7"/>
                    <a:pt x="0" y="7"/>
                    <a:pt x="0" y="7"/>
                  </a:cubicBezTo>
                  <a:cubicBezTo>
                    <a:pt x="0" y="3"/>
                    <a:pt x="3" y="0"/>
                    <a:pt x="7" y="0"/>
                  </a:cubicBezTo>
                  <a:cubicBezTo>
                    <a:pt x="20" y="0"/>
                    <a:pt x="20" y="0"/>
                    <a:pt x="20" y="0"/>
                  </a:cubicBezTo>
                  <a:cubicBezTo>
                    <a:pt x="23" y="0"/>
                    <a:pt x="26" y="3"/>
                    <a:pt x="26" y="7"/>
                  </a:cubicBezTo>
                  <a:lnTo>
                    <a:pt x="26" y="52"/>
                  </a:lnTo>
                  <a:close/>
                </a:path>
              </a:pathLst>
            </a:custGeom>
            <a:solidFill>
              <a:srgbClr val="FE9E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136">
              <a:extLst>
                <a:ext uri="{FF2B5EF4-FFF2-40B4-BE49-F238E27FC236}">
                  <a16:creationId xmlns="" xmlns:a16="http://schemas.microsoft.com/office/drawing/2014/main" id="{566E5E45-7D5E-4B6F-9253-CB3B113EE5E6}"/>
                </a:ext>
              </a:extLst>
            </p:cNvPr>
            <p:cNvSpPr>
              <a:spLocks/>
            </p:cNvSpPr>
            <p:nvPr/>
          </p:nvSpPr>
          <p:spPr bwMode="auto">
            <a:xfrm>
              <a:off x="5326063" y="2647950"/>
              <a:ext cx="95250" cy="290513"/>
            </a:xfrm>
            <a:custGeom>
              <a:avLst/>
              <a:gdLst>
                <a:gd name="T0" fmla="*/ 25 w 25"/>
                <a:gd name="T1" fmla="*/ 77 h 77"/>
                <a:gd name="T2" fmla="*/ 0 w 25"/>
                <a:gd name="T3" fmla="*/ 77 h 77"/>
                <a:gd name="T4" fmla="*/ 0 w 25"/>
                <a:gd name="T5" fmla="*/ 6 h 77"/>
                <a:gd name="T6" fmla="*/ 6 w 25"/>
                <a:gd name="T7" fmla="*/ 0 h 77"/>
                <a:gd name="T8" fmla="*/ 19 w 25"/>
                <a:gd name="T9" fmla="*/ 0 h 77"/>
                <a:gd name="T10" fmla="*/ 25 w 25"/>
                <a:gd name="T11" fmla="*/ 6 h 77"/>
                <a:gd name="T12" fmla="*/ 25 w 25"/>
                <a:gd name="T13" fmla="*/ 77 h 77"/>
              </a:gdLst>
              <a:ahLst/>
              <a:cxnLst>
                <a:cxn ang="0">
                  <a:pos x="T0" y="T1"/>
                </a:cxn>
                <a:cxn ang="0">
                  <a:pos x="T2" y="T3"/>
                </a:cxn>
                <a:cxn ang="0">
                  <a:pos x="T4" y="T5"/>
                </a:cxn>
                <a:cxn ang="0">
                  <a:pos x="T6" y="T7"/>
                </a:cxn>
                <a:cxn ang="0">
                  <a:pos x="T8" y="T9"/>
                </a:cxn>
                <a:cxn ang="0">
                  <a:pos x="T10" y="T11"/>
                </a:cxn>
                <a:cxn ang="0">
                  <a:pos x="T12" y="T13"/>
                </a:cxn>
              </a:cxnLst>
              <a:rect l="0" t="0" r="r" b="b"/>
              <a:pathLst>
                <a:path w="25" h="77">
                  <a:moveTo>
                    <a:pt x="25" y="77"/>
                  </a:moveTo>
                  <a:cubicBezTo>
                    <a:pt x="0" y="77"/>
                    <a:pt x="0" y="77"/>
                    <a:pt x="0" y="77"/>
                  </a:cubicBezTo>
                  <a:cubicBezTo>
                    <a:pt x="0" y="6"/>
                    <a:pt x="0" y="6"/>
                    <a:pt x="0" y="6"/>
                  </a:cubicBezTo>
                  <a:cubicBezTo>
                    <a:pt x="0" y="3"/>
                    <a:pt x="3" y="0"/>
                    <a:pt x="6" y="0"/>
                  </a:cubicBezTo>
                  <a:cubicBezTo>
                    <a:pt x="19" y="0"/>
                    <a:pt x="19" y="0"/>
                    <a:pt x="19" y="0"/>
                  </a:cubicBezTo>
                  <a:cubicBezTo>
                    <a:pt x="23" y="0"/>
                    <a:pt x="25" y="3"/>
                    <a:pt x="25" y="6"/>
                  </a:cubicBezTo>
                  <a:lnTo>
                    <a:pt x="25" y="77"/>
                  </a:lnTo>
                  <a:close/>
                </a:path>
              </a:pathLst>
            </a:custGeom>
            <a:solidFill>
              <a:srgbClr val="FE9E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137">
              <a:extLst>
                <a:ext uri="{FF2B5EF4-FFF2-40B4-BE49-F238E27FC236}">
                  <a16:creationId xmlns="" xmlns:a16="http://schemas.microsoft.com/office/drawing/2014/main" id="{6F518458-5C6D-4FFE-9A6A-420F12BF630D}"/>
                </a:ext>
              </a:extLst>
            </p:cNvPr>
            <p:cNvSpPr>
              <a:spLocks/>
            </p:cNvSpPr>
            <p:nvPr/>
          </p:nvSpPr>
          <p:spPr bwMode="auto">
            <a:xfrm>
              <a:off x="5470526" y="2549525"/>
              <a:ext cx="98425" cy="388938"/>
            </a:xfrm>
            <a:custGeom>
              <a:avLst/>
              <a:gdLst>
                <a:gd name="T0" fmla="*/ 26 w 26"/>
                <a:gd name="T1" fmla="*/ 103 h 103"/>
                <a:gd name="T2" fmla="*/ 0 w 26"/>
                <a:gd name="T3" fmla="*/ 103 h 103"/>
                <a:gd name="T4" fmla="*/ 0 w 26"/>
                <a:gd name="T5" fmla="*/ 7 h 103"/>
                <a:gd name="T6" fmla="*/ 7 w 26"/>
                <a:gd name="T7" fmla="*/ 0 h 103"/>
                <a:gd name="T8" fmla="*/ 19 w 26"/>
                <a:gd name="T9" fmla="*/ 0 h 103"/>
                <a:gd name="T10" fmla="*/ 26 w 26"/>
                <a:gd name="T11" fmla="*/ 7 h 103"/>
                <a:gd name="T12" fmla="*/ 26 w 26"/>
                <a:gd name="T13" fmla="*/ 103 h 103"/>
              </a:gdLst>
              <a:ahLst/>
              <a:cxnLst>
                <a:cxn ang="0">
                  <a:pos x="T0" y="T1"/>
                </a:cxn>
                <a:cxn ang="0">
                  <a:pos x="T2" y="T3"/>
                </a:cxn>
                <a:cxn ang="0">
                  <a:pos x="T4" y="T5"/>
                </a:cxn>
                <a:cxn ang="0">
                  <a:pos x="T6" y="T7"/>
                </a:cxn>
                <a:cxn ang="0">
                  <a:pos x="T8" y="T9"/>
                </a:cxn>
                <a:cxn ang="0">
                  <a:pos x="T10" y="T11"/>
                </a:cxn>
                <a:cxn ang="0">
                  <a:pos x="T12" y="T13"/>
                </a:cxn>
              </a:cxnLst>
              <a:rect l="0" t="0" r="r" b="b"/>
              <a:pathLst>
                <a:path w="26" h="103">
                  <a:moveTo>
                    <a:pt x="26" y="103"/>
                  </a:moveTo>
                  <a:cubicBezTo>
                    <a:pt x="0" y="103"/>
                    <a:pt x="0" y="103"/>
                    <a:pt x="0" y="103"/>
                  </a:cubicBezTo>
                  <a:cubicBezTo>
                    <a:pt x="0" y="7"/>
                    <a:pt x="0" y="7"/>
                    <a:pt x="0" y="7"/>
                  </a:cubicBezTo>
                  <a:cubicBezTo>
                    <a:pt x="0" y="3"/>
                    <a:pt x="3" y="0"/>
                    <a:pt x="7" y="0"/>
                  </a:cubicBezTo>
                  <a:cubicBezTo>
                    <a:pt x="19" y="0"/>
                    <a:pt x="19" y="0"/>
                    <a:pt x="19" y="0"/>
                  </a:cubicBezTo>
                  <a:cubicBezTo>
                    <a:pt x="23" y="0"/>
                    <a:pt x="26" y="3"/>
                    <a:pt x="26" y="7"/>
                  </a:cubicBezTo>
                  <a:lnTo>
                    <a:pt x="26" y="103"/>
                  </a:lnTo>
                  <a:close/>
                </a:path>
              </a:pathLst>
            </a:custGeom>
            <a:solidFill>
              <a:srgbClr val="FE9E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138">
              <a:extLst>
                <a:ext uri="{FF2B5EF4-FFF2-40B4-BE49-F238E27FC236}">
                  <a16:creationId xmlns="" xmlns:a16="http://schemas.microsoft.com/office/drawing/2014/main" id="{F3BD6541-BCCE-49A8-959C-21CFD6768E70}"/>
                </a:ext>
              </a:extLst>
            </p:cNvPr>
            <p:cNvSpPr>
              <a:spLocks/>
            </p:cNvSpPr>
            <p:nvPr/>
          </p:nvSpPr>
          <p:spPr bwMode="auto">
            <a:xfrm>
              <a:off x="4891088" y="2212975"/>
              <a:ext cx="771525" cy="771525"/>
            </a:xfrm>
            <a:custGeom>
              <a:avLst/>
              <a:gdLst>
                <a:gd name="T0" fmla="*/ 198 w 204"/>
                <a:gd name="T1" fmla="*/ 192 h 204"/>
                <a:gd name="T2" fmla="*/ 12 w 204"/>
                <a:gd name="T3" fmla="*/ 192 h 204"/>
                <a:gd name="T4" fmla="*/ 12 w 204"/>
                <a:gd name="T5" fmla="*/ 6 h 204"/>
                <a:gd name="T6" fmla="*/ 6 w 204"/>
                <a:gd name="T7" fmla="*/ 0 h 204"/>
                <a:gd name="T8" fmla="*/ 0 w 204"/>
                <a:gd name="T9" fmla="*/ 6 h 204"/>
                <a:gd name="T10" fmla="*/ 0 w 204"/>
                <a:gd name="T11" fmla="*/ 204 h 204"/>
                <a:gd name="T12" fmla="*/ 198 w 204"/>
                <a:gd name="T13" fmla="*/ 204 h 204"/>
                <a:gd name="T14" fmla="*/ 204 w 204"/>
                <a:gd name="T15" fmla="*/ 198 h 204"/>
                <a:gd name="T16" fmla="*/ 198 w 204"/>
                <a:gd name="T17" fmla="*/ 1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4" h="204">
                  <a:moveTo>
                    <a:pt x="198" y="192"/>
                  </a:moveTo>
                  <a:cubicBezTo>
                    <a:pt x="12" y="192"/>
                    <a:pt x="12" y="192"/>
                    <a:pt x="12" y="192"/>
                  </a:cubicBezTo>
                  <a:cubicBezTo>
                    <a:pt x="12" y="6"/>
                    <a:pt x="12" y="6"/>
                    <a:pt x="12" y="6"/>
                  </a:cubicBezTo>
                  <a:cubicBezTo>
                    <a:pt x="12" y="2"/>
                    <a:pt x="10" y="0"/>
                    <a:pt x="6" y="0"/>
                  </a:cubicBezTo>
                  <a:cubicBezTo>
                    <a:pt x="2" y="0"/>
                    <a:pt x="0" y="2"/>
                    <a:pt x="0" y="6"/>
                  </a:cubicBezTo>
                  <a:cubicBezTo>
                    <a:pt x="0" y="204"/>
                    <a:pt x="0" y="204"/>
                    <a:pt x="0" y="204"/>
                  </a:cubicBezTo>
                  <a:cubicBezTo>
                    <a:pt x="198" y="204"/>
                    <a:pt x="198" y="204"/>
                    <a:pt x="198" y="204"/>
                  </a:cubicBezTo>
                  <a:cubicBezTo>
                    <a:pt x="202" y="204"/>
                    <a:pt x="204" y="202"/>
                    <a:pt x="204" y="198"/>
                  </a:cubicBezTo>
                  <a:cubicBezTo>
                    <a:pt x="204" y="194"/>
                    <a:pt x="202" y="192"/>
                    <a:pt x="198" y="192"/>
                  </a:cubicBezTo>
                  <a:close/>
                </a:path>
              </a:pathLst>
            </a:custGeom>
            <a:solidFill>
              <a:srgbClr val="FF4B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139">
              <a:extLst>
                <a:ext uri="{FF2B5EF4-FFF2-40B4-BE49-F238E27FC236}">
                  <a16:creationId xmlns="" xmlns:a16="http://schemas.microsoft.com/office/drawing/2014/main" id="{7D571A8E-3530-4DE1-BB9F-BB6FC021892D}"/>
                </a:ext>
              </a:extLst>
            </p:cNvPr>
            <p:cNvSpPr>
              <a:spLocks/>
            </p:cNvSpPr>
            <p:nvPr/>
          </p:nvSpPr>
          <p:spPr bwMode="auto">
            <a:xfrm>
              <a:off x="5046663" y="2257425"/>
              <a:ext cx="407988" cy="401638"/>
            </a:xfrm>
            <a:custGeom>
              <a:avLst/>
              <a:gdLst>
                <a:gd name="T0" fmla="*/ 240 w 257"/>
                <a:gd name="T1" fmla="*/ 131 h 253"/>
                <a:gd name="T2" fmla="*/ 257 w 257"/>
                <a:gd name="T3" fmla="*/ 0 h 253"/>
                <a:gd name="T4" fmla="*/ 124 w 257"/>
                <a:gd name="T5" fmla="*/ 17 h 253"/>
                <a:gd name="T6" fmla="*/ 162 w 257"/>
                <a:gd name="T7" fmla="*/ 53 h 253"/>
                <a:gd name="T8" fmla="*/ 0 w 257"/>
                <a:gd name="T9" fmla="*/ 241 h 253"/>
                <a:gd name="T10" fmla="*/ 12 w 257"/>
                <a:gd name="T11" fmla="*/ 253 h 253"/>
                <a:gd name="T12" fmla="*/ 202 w 257"/>
                <a:gd name="T13" fmla="*/ 93 h 253"/>
                <a:gd name="T14" fmla="*/ 240 w 257"/>
                <a:gd name="T15" fmla="*/ 131 h 2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7" h="253">
                  <a:moveTo>
                    <a:pt x="240" y="131"/>
                  </a:moveTo>
                  <a:lnTo>
                    <a:pt x="257" y="0"/>
                  </a:lnTo>
                  <a:lnTo>
                    <a:pt x="124" y="17"/>
                  </a:lnTo>
                  <a:lnTo>
                    <a:pt x="162" y="53"/>
                  </a:lnTo>
                  <a:lnTo>
                    <a:pt x="0" y="241"/>
                  </a:lnTo>
                  <a:lnTo>
                    <a:pt x="12" y="253"/>
                  </a:lnTo>
                  <a:lnTo>
                    <a:pt x="202" y="93"/>
                  </a:lnTo>
                  <a:lnTo>
                    <a:pt x="240" y="131"/>
                  </a:lnTo>
                  <a:close/>
                </a:path>
              </a:pathLst>
            </a:custGeom>
            <a:solidFill>
              <a:srgbClr val="8441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6254837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Shape 50">
            <a:extLst>
              <a:ext uri="{FF2B5EF4-FFF2-40B4-BE49-F238E27FC236}">
                <a16:creationId xmlns="" xmlns:a16="http://schemas.microsoft.com/office/drawing/2014/main" id="{6B55FF19-2B7C-4B34-B11D-1104C262743B}"/>
              </a:ext>
            </a:extLst>
          </p:cNvPr>
          <p:cNvSpPr/>
          <p:nvPr/>
        </p:nvSpPr>
        <p:spPr>
          <a:xfrm>
            <a:off x="0" y="1822880"/>
            <a:ext cx="12192000" cy="5043645"/>
          </a:xfrm>
          <a:custGeom>
            <a:avLst/>
            <a:gdLst>
              <a:gd name="connsiteX0" fmla="*/ 6146769 w 6534150"/>
              <a:gd name="connsiteY0" fmla="*/ 2118598 h 2933700"/>
              <a:gd name="connsiteX1" fmla="*/ 5733479 w 6534150"/>
              <a:gd name="connsiteY1" fmla="*/ 2270807 h 2933700"/>
              <a:gd name="connsiteX2" fmla="*/ 5295329 w 6534150"/>
              <a:gd name="connsiteY2" fmla="*/ 2802207 h 2933700"/>
              <a:gd name="connsiteX3" fmla="*/ 4696682 w 6534150"/>
              <a:gd name="connsiteY3" fmla="*/ 2594562 h 2933700"/>
              <a:gd name="connsiteX4" fmla="*/ 4390168 w 6534150"/>
              <a:gd name="connsiteY4" fmla="*/ 2688573 h 2933700"/>
              <a:gd name="connsiteX5" fmla="*/ 4078605 w 6534150"/>
              <a:gd name="connsiteY5" fmla="*/ 2711148 h 2933700"/>
              <a:gd name="connsiteX6" fmla="*/ 3797332 w 6534150"/>
              <a:gd name="connsiteY6" fmla="*/ 2384536 h 2933700"/>
              <a:gd name="connsiteX7" fmla="*/ 3256503 w 6534150"/>
              <a:gd name="connsiteY7" fmla="*/ 2388631 h 2933700"/>
              <a:gd name="connsiteX8" fmla="*/ 3001804 w 6534150"/>
              <a:gd name="connsiteY8" fmla="*/ 2138886 h 2933700"/>
              <a:gd name="connsiteX9" fmla="*/ 2797397 w 6534150"/>
              <a:gd name="connsiteY9" fmla="*/ 1837610 h 2933700"/>
              <a:gd name="connsiteX10" fmla="*/ 2386775 w 6534150"/>
              <a:gd name="connsiteY10" fmla="*/ 1735312 h 2933700"/>
              <a:gd name="connsiteX11" fmla="*/ 1962341 w 6534150"/>
              <a:gd name="connsiteY11" fmla="*/ 1681781 h 2933700"/>
              <a:gd name="connsiteX12" fmla="*/ 1727454 w 6534150"/>
              <a:gd name="connsiteY12" fmla="*/ 1182004 h 2933700"/>
              <a:gd name="connsiteX13" fmla="*/ 1403604 w 6534150"/>
              <a:gd name="connsiteY13" fmla="*/ 669750 h 2933700"/>
              <a:gd name="connsiteX14" fmla="*/ 1094994 w 6534150"/>
              <a:gd name="connsiteY14" fmla="*/ 646413 h 2933700"/>
              <a:gd name="connsiteX15" fmla="*/ 716471 w 6534150"/>
              <a:gd name="connsiteY15" fmla="*/ 357615 h 2933700"/>
              <a:gd name="connsiteX16" fmla="*/ 367284 w 6534150"/>
              <a:gd name="connsiteY16" fmla="*/ 26145 h 2933700"/>
              <a:gd name="connsiteX17" fmla="*/ 0 w 6534150"/>
              <a:gd name="connsiteY17" fmla="*/ 102631 h 2933700"/>
              <a:gd name="connsiteX18" fmla="*/ 0 w 6534150"/>
              <a:gd name="connsiteY18" fmla="*/ 2934128 h 2933700"/>
              <a:gd name="connsiteX19" fmla="*/ 6537198 w 6534150"/>
              <a:gd name="connsiteY19" fmla="*/ 2934128 h 2933700"/>
              <a:gd name="connsiteX20" fmla="*/ 6537198 w 6534150"/>
              <a:gd name="connsiteY20" fmla="*/ 2322432 h 2933700"/>
              <a:gd name="connsiteX21" fmla="*/ 6146769 w 6534150"/>
              <a:gd name="connsiteY21" fmla="*/ 2118598 h 2933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534150" h="2933700">
                <a:moveTo>
                  <a:pt x="6146769" y="2118598"/>
                </a:moveTo>
                <a:cubicBezTo>
                  <a:pt x="5995892" y="2108882"/>
                  <a:pt x="5841969" y="2165651"/>
                  <a:pt x="5733479" y="2270807"/>
                </a:cubicBezTo>
                <a:cubicBezTo>
                  <a:pt x="5579745" y="2419873"/>
                  <a:pt x="5528596" y="2750677"/>
                  <a:pt x="5295329" y="2802207"/>
                </a:cubicBezTo>
                <a:cubicBezTo>
                  <a:pt x="5084827" y="2848689"/>
                  <a:pt x="4912138" y="2603706"/>
                  <a:pt x="4696682" y="2594562"/>
                </a:cubicBezTo>
                <a:cubicBezTo>
                  <a:pt x="4588859" y="2589990"/>
                  <a:pt x="4489133" y="2645521"/>
                  <a:pt x="4390168" y="2688573"/>
                </a:cubicBezTo>
                <a:cubicBezTo>
                  <a:pt x="4291203" y="2731627"/>
                  <a:pt x="4173474" y="2762488"/>
                  <a:pt x="4078605" y="2711148"/>
                </a:cubicBezTo>
                <a:cubicBezTo>
                  <a:pt x="3950684" y="2641996"/>
                  <a:pt x="3923729" y="2456545"/>
                  <a:pt x="3797332" y="2384536"/>
                </a:cubicBezTo>
                <a:cubicBezTo>
                  <a:pt x="3637788" y="2293667"/>
                  <a:pt x="3433667" y="2436923"/>
                  <a:pt x="3256503" y="2388631"/>
                </a:cubicBezTo>
                <a:cubicBezTo>
                  <a:pt x="3138488" y="2356437"/>
                  <a:pt x="3059621" y="2246709"/>
                  <a:pt x="3001804" y="2138886"/>
                </a:cubicBezTo>
                <a:cubicBezTo>
                  <a:pt x="2943987" y="2031063"/>
                  <a:pt x="2893600" y="1913143"/>
                  <a:pt x="2797397" y="1837610"/>
                </a:cubicBezTo>
                <a:cubicBezTo>
                  <a:pt x="2684336" y="1748742"/>
                  <a:pt x="2530507" y="1735883"/>
                  <a:pt x="2386775" y="1735312"/>
                </a:cubicBezTo>
                <a:cubicBezTo>
                  <a:pt x="2242947" y="1734645"/>
                  <a:pt x="2093119" y="1741407"/>
                  <a:pt x="1962341" y="1681781"/>
                </a:cubicBezTo>
                <a:cubicBezTo>
                  <a:pt x="1761839" y="1590341"/>
                  <a:pt x="1760030" y="1370885"/>
                  <a:pt x="1727454" y="1182004"/>
                </a:cubicBezTo>
                <a:cubicBezTo>
                  <a:pt x="1691164" y="971502"/>
                  <a:pt x="1609154" y="727852"/>
                  <a:pt x="1403604" y="669750"/>
                </a:cubicBezTo>
                <a:cubicBezTo>
                  <a:pt x="1304068" y="641556"/>
                  <a:pt x="1196626" y="665749"/>
                  <a:pt x="1094994" y="646413"/>
                </a:cubicBezTo>
                <a:cubicBezTo>
                  <a:pt x="935450" y="616029"/>
                  <a:pt x="816197" y="485727"/>
                  <a:pt x="716471" y="357615"/>
                </a:cubicBezTo>
                <a:cubicBezTo>
                  <a:pt x="616744" y="229504"/>
                  <a:pt x="516541" y="90058"/>
                  <a:pt x="367284" y="26145"/>
                </a:cubicBezTo>
                <a:cubicBezTo>
                  <a:pt x="243554" y="-26814"/>
                  <a:pt x="76105" y="1666"/>
                  <a:pt x="0" y="102631"/>
                </a:cubicBezTo>
                <a:lnTo>
                  <a:pt x="0" y="2934128"/>
                </a:lnTo>
                <a:lnTo>
                  <a:pt x="6537198" y="2934128"/>
                </a:lnTo>
                <a:lnTo>
                  <a:pt x="6537198" y="2322432"/>
                </a:lnTo>
                <a:cubicBezTo>
                  <a:pt x="6442996" y="2204132"/>
                  <a:pt x="6297644" y="2128218"/>
                  <a:pt x="6146769" y="2118598"/>
                </a:cubicBezTo>
                <a:close/>
              </a:path>
            </a:pathLst>
          </a:custGeom>
          <a:solidFill>
            <a:srgbClr val="9355FE"/>
          </a:solidFill>
          <a:ln w="9525" cap="flat">
            <a:noFill/>
            <a:prstDash val="solid"/>
            <a:miter/>
          </a:ln>
        </p:spPr>
        <p:txBody>
          <a:bodyPr rtlCol="0" anchor="ctr"/>
          <a:lstStyle/>
          <a:p>
            <a:endParaRPr lang="en-ID"/>
          </a:p>
        </p:txBody>
      </p:sp>
      <p:sp>
        <p:nvSpPr>
          <p:cNvPr id="52" name="Freeform: Shape 51">
            <a:extLst>
              <a:ext uri="{FF2B5EF4-FFF2-40B4-BE49-F238E27FC236}">
                <a16:creationId xmlns="" xmlns:a16="http://schemas.microsoft.com/office/drawing/2014/main" id="{E78C6B80-3768-494E-9C2D-7370DDA153EF}"/>
              </a:ext>
            </a:extLst>
          </p:cNvPr>
          <p:cNvSpPr/>
          <p:nvPr/>
        </p:nvSpPr>
        <p:spPr>
          <a:xfrm>
            <a:off x="10740572" y="5823536"/>
            <a:ext cx="1451429" cy="1034464"/>
          </a:xfrm>
          <a:custGeom>
            <a:avLst/>
            <a:gdLst>
              <a:gd name="connsiteX0" fmla="*/ 1048380 w 1048380"/>
              <a:gd name="connsiteY0" fmla="*/ 0 h 1091044"/>
              <a:gd name="connsiteX1" fmla="*/ 1048380 w 1048380"/>
              <a:gd name="connsiteY1" fmla="*/ 1091044 h 1091044"/>
              <a:gd name="connsiteX2" fmla="*/ 0 w 1048380"/>
              <a:gd name="connsiteY2" fmla="*/ 1091044 h 1091044"/>
              <a:gd name="connsiteX3" fmla="*/ 394019 w 1048380"/>
              <a:gd name="connsiteY3" fmla="*/ 584823 h 1091044"/>
              <a:gd name="connsiteX4" fmla="*/ 1006739 w 1048380"/>
              <a:gd name="connsiteY4" fmla="*/ 2104 h 1091044"/>
              <a:gd name="connsiteX5" fmla="*/ 1048380 w 1048380"/>
              <a:gd name="connsiteY5" fmla="*/ 0 h 109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8380" h="1091044">
                <a:moveTo>
                  <a:pt x="1048380" y="0"/>
                </a:moveTo>
                <a:lnTo>
                  <a:pt x="1048380" y="1091044"/>
                </a:lnTo>
                <a:lnTo>
                  <a:pt x="0" y="1091044"/>
                </a:lnTo>
                <a:cubicBezTo>
                  <a:pt x="147075" y="967676"/>
                  <a:pt x="286673" y="803435"/>
                  <a:pt x="394019" y="584823"/>
                </a:cubicBezTo>
                <a:cubicBezTo>
                  <a:pt x="571242" y="223907"/>
                  <a:pt x="788246" y="35246"/>
                  <a:pt x="1006739" y="2104"/>
                </a:cubicBezTo>
                <a:lnTo>
                  <a:pt x="1048380" y="0"/>
                </a:lnTo>
                <a:close/>
              </a:path>
            </a:pathLst>
          </a:custGeom>
          <a:solidFill>
            <a:srgbClr val="FE6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Oval 52">
            <a:extLst>
              <a:ext uri="{FF2B5EF4-FFF2-40B4-BE49-F238E27FC236}">
                <a16:creationId xmlns="" xmlns:a16="http://schemas.microsoft.com/office/drawing/2014/main" id="{A2B4BF5F-0F01-4BC9-A858-A9BD653D5594}"/>
              </a:ext>
            </a:extLst>
          </p:cNvPr>
          <p:cNvSpPr/>
          <p:nvPr/>
        </p:nvSpPr>
        <p:spPr>
          <a:xfrm>
            <a:off x="11005110" y="5937836"/>
            <a:ext cx="693948" cy="693948"/>
          </a:xfrm>
          <a:prstGeom prst="ellipse">
            <a:avLst/>
          </a:prstGeom>
          <a:solidFill>
            <a:schemeClr val="bg1"/>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latin typeface="+mj-lt"/>
            </a:endParaRPr>
          </a:p>
        </p:txBody>
      </p:sp>
      <p:sp>
        <p:nvSpPr>
          <p:cNvPr id="2" name="Title 1">
            <a:extLst>
              <a:ext uri="{FF2B5EF4-FFF2-40B4-BE49-F238E27FC236}">
                <a16:creationId xmlns="" xmlns:a16="http://schemas.microsoft.com/office/drawing/2014/main" id="{BBF6703F-C280-489E-9EB9-DC2D0E582367}"/>
              </a:ext>
            </a:extLst>
          </p:cNvPr>
          <p:cNvSpPr>
            <a:spLocks noGrp="1"/>
          </p:cNvSpPr>
          <p:nvPr>
            <p:ph type="title"/>
          </p:nvPr>
        </p:nvSpPr>
        <p:spPr>
          <a:xfrm>
            <a:off x="838202" y="540646"/>
            <a:ext cx="10515600" cy="443198"/>
          </a:xfrm>
        </p:spPr>
        <p:txBody>
          <a:bodyPr/>
          <a:lstStyle/>
          <a:p>
            <a:r>
              <a:rPr lang="en-US" dirty="0"/>
              <a:t>NEW YEARS</a:t>
            </a:r>
            <a:r>
              <a:rPr lang="en-ID" dirty="0"/>
              <a:t> </a:t>
            </a:r>
            <a:r>
              <a:rPr lang="en-ID" dirty="0">
                <a:solidFill>
                  <a:srgbClr val="FF654C"/>
                </a:solidFill>
              </a:rPr>
              <a:t>PRICE LIST</a:t>
            </a:r>
          </a:p>
        </p:txBody>
      </p:sp>
      <p:sp>
        <p:nvSpPr>
          <p:cNvPr id="4" name="Slide Number Placeholder 3">
            <a:extLst>
              <a:ext uri="{FF2B5EF4-FFF2-40B4-BE49-F238E27FC236}">
                <a16:creationId xmlns="" xmlns:a16="http://schemas.microsoft.com/office/drawing/2014/main" id="{7351AB42-BDBF-4DB5-B6A6-BD2358E5BFAA}"/>
              </a:ext>
            </a:extLst>
          </p:cNvPr>
          <p:cNvSpPr>
            <a:spLocks noGrp="1"/>
          </p:cNvSpPr>
          <p:nvPr>
            <p:ph type="sldNum" sz="quarter" idx="12"/>
          </p:nvPr>
        </p:nvSpPr>
        <p:spPr/>
        <p:txBody>
          <a:bodyPr/>
          <a:lstStyle/>
          <a:p>
            <a:fld id="{3BF18BBC-6361-4F49-9499-1254AB8F4DEF}" type="slidenum">
              <a:rPr lang="en-ID" smtClean="0"/>
              <a:pPr/>
              <a:t>9</a:t>
            </a:fld>
            <a:endParaRPr lang="en-ID"/>
          </a:p>
        </p:txBody>
      </p:sp>
      <p:grpSp>
        <p:nvGrpSpPr>
          <p:cNvPr id="22" name="Group 21">
            <a:extLst>
              <a:ext uri="{FF2B5EF4-FFF2-40B4-BE49-F238E27FC236}">
                <a16:creationId xmlns="" xmlns:a16="http://schemas.microsoft.com/office/drawing/2014/main" id="{430447DE-1C50-4795-9615-8049092AAABD}"/>
              </a:ext>
            </a:extLst>
          </p:cNvPr>
          <p:cNvGrpSpPr/>
          <p:nvPr/>
        </p:nvGrpSpPr>
        <p:grpSpPr>
          <a:xfrm>
            <a:off x="1775998" y="1521854"/>
            <a:ext cx="2516908" cy="4475582"/>
            <a:chOff x="838200" y="1179107"/>
            <a:chExt cx="2768600" cy="4923140"/>
          </a:xfrm>
        </p:grpSpPr>
        <p:grpSp>
          <p:nvGrpSpPr>
            <p:cNvPr id="7" name="Graphic 5">
              <a:extLst>
                <a:ext uri="{FF2B5EF4-FFF2-40B4-BE49-F238E27FC236}">
                  <a16:creationId xmlns="" xmlns:a16="http://schemas.microsoft.com/office/drawing/2014/main" id="{5489053F-1064-4D3F-86BB-8DA66F44FE5F}"/>
                </a:ext>
              </a:extLst>
            </p:cNvPr>
            <p:cNvGrpSpPr/>
            <p:nvPr/>
          </p:nvGrpSpPr>
          <p:grpSpPr>
            <a:xfrm>
              <a:off x="838200" y="1179107"/>
              <a:ext cx="2768600" cy="4923140"/>
              <a:chOff x="838200" y="1179107"/>
              <a:chExt cx="2372859" cy="4727877"/>
            </a:xfrm>
          </p:grpSpPr>
          <p:sp>
            <p:nvSpPr>
              <p:cNvPr id="8" name="Freeform: Shape 7">
                <a:extLst>
                  <a:ext uri="{FF2B5EF4-FFF2-40B4-BE49-F238E27FC236}">
                    <a16:creationId xmlns="" xmlns:a16="http://schemas.microsoft.com/office/drawing/2014/main" id="{DE9161DC-E6B2-48E1-9F7F-075AF7E8DFD3}"/>
                  </a:ext>
                </a:extLst>
              </p:cNvPr>
              <p:cNvSpPr/>
              <p:nvPr/>
            </p:nvSpPr>
            <p:spPr>
              <a:xfrm>
                <a:off x="838200" y="1622457"/>
                <a:ext cx="2372859" cy="4281851"/>
              </a:xfrm>
              <a:custGeom>
                <a:avLst/>
                <a:gdLst>
                  <a:gd name="connsiteX0" fmla="*/ 2166081 w 2372859"/>
                  <a:gd name="connsiteY0" fmla="*/ 4290950 h 4281850"/>
                  <a:gd name="connsiteX1" fmla="*/ 206778 w 2372859"/>
                  <a:gd name="connsiteY1" fmla="*/ 4290950 h 4281850"/>
                  <a:gd name="connsiteX2" fmla="*/ 0 w 2372859"/>
                  <a:gd name="connsiteY2" fmla="*/ 4084172 h 4281850"/>
                  <a:gd name="connsiteX3" fmla="*/ 0 w 2372859"/>
                  <a:gd name="connsiteY3" fmla="*/ 206778 h 4281850"/>
                  <a:gd name="connsiteX4" fmla="*/ 206778 w 2372859"/>
                  <a:gd name="connsiteY4" fmla="*/ 0 h 4281850"/>
                  <a:gd name="connsiteX5" fmla="*/ 2166081 w 2372859"/>
                  <a:gd name="connsiteY5" fmla="*/ 0 h 4281850"/>
                  <a:gd name="connsiteX6" fmla="*/ 2372859 w 2372859"/>
                  <a:gd name="connsiteY6" fmla="*/ 206778 h 4281850"/>
                  <a:gd name="connsiteX7" fmla="*/ 2372859 w 2372859"/>
                  <a:gd name="connsiteY7" fmla="*/ 4083994 h 4281850"/>
                  <a:gd name="connsiteX8" fmla="*/ 2166081 w 2372859"/>
                  <a:gd name="connsiteY8" fmla="*/ 4290950 h 4281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2859" h="4281850">
                    <a:moveTo>
                      <a:pt x="2166081" y="4290950"/>
                    </a:moveTo>
                    <a:lnTo>
                      <a:pt x="206778" y="4290950"/>
                    </a:lnTo>
                    <a:cubicBezTo>
                      <a:pt x="92595" y="4290950"/>
                      <a:pt x="0" y="4198355"/>
                      <a:pt x="0" y="4084172"/>
                    </a:cubicBezTo>
                    <a:lnTo>
                      <a:pt x="0" y="206778"/>
                    </a:lnTo>
                    <a:cubicBezTo>
                      <a:pt x="0" y="92595"/>
                      <a:pt x="92595" y="0"/>
                      <a:pt x="206778" y="0"/>
                    </a:cubicBezTo>
                    <a:lnTo>
                      <a:pt x="2166081" y="0"/>
                    </a:lnTo>
                    <a:cubicBezTo>
                      <a:pt x="2280264" y="0"/>
                      <a:pt x="2372859" y="92595"/>
                      <a:pt x="2372859" y="206778"/>
                    </a:cubicBezTo>
                    <a:lnTo>
                      <a:pt x="2372859" y="4083994"/>
                    </a:lnTo>
                    <a:cubicBezTo>
                      <a:pt x="2372859" y="4198355"/>
                      <a:pt x="2280264" y="4290950"/>
                      <a:pt x="2166081" y="4290950"/>
                    </a:cubicBezTo>
                    <a:close/>
                  </a:path>
                </a:pathLst>
              </a:custGeom>
              <a:solidFill>
                <a:schemeClr val="bg1"/>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solidFill>
                    <a:schemeClr val="lt1"/>
                  </a:solidFill>
                  <a:latin typeface="+mj-lt"/>
                </a:endParaRPr>
              </a:p>
            </p:txBody>
          </p:sp>
          <p:sp>
            <p:nvSpPr>
              <p:cNvPr id="9" name="Freeform: Shape 8">
                <a:extLst>
                  <a:ext uri="{FF2B5EF4-FFF2-40B4-BE49-F238E27FC236}">
                    <a16:creationId xmlns="" xmlns:a16="http://schemas.microsoft.com/office/drawing/2014/main" id="{8857B67D-75AC-4120-9D2D-F633332BD27C}"/>
                  </a:ext>
                </a:extLst>
              </p:cNvPr>
              <p:cNvSpPr/>
              <p:nvPr/>
            </p:nvSpPr>
            <p:spPr>
              <a:xfrm>
                <a:off x="1290827" y="5313948"/>
                <a:ext cx="1427284" cy="463867"/>
              </a:xfrm>
              <a:custGeom>
                <a:avLst/>
                <a:gdLst>
                  <a:gd name="connsiteX0" fmla="*/ 1314528 w 1427283"/>
                  <a:gd name="connsiteY0" fmla="*/ 466900 h 463867"/>
                  <a:gd name="connsiteX1" fmla="*/ 120249 w 1427283"/>
                  <a:gd name="connsiteY1" fmla="*/ 466900 h 463867"/>
                  <a:gd name="connsiteX2" fmla="*/ 0 w 1427283"/>
                  <a:gd name="connsiteY2" fmla="*/ 346652 h 463867"/>
                  <a:gd name="connsiteX3" fmla="*/ 0 w 1427283"/>
                  <a:gd name="connsiteY3" fmla="*/ 120249 h 463867"/>
                  <a:gd name="connsiteX4" fmla="*/ 120249 w 1427283"/>
                  <a:gd name="connsiteY4" fmla="*/ 0 h 463867"/>
                  <a:gd name="connsiteX5" fmla="*/ 1314528 w 1427283"/>
                  <a:gd name="connsiteY5" fmla="*/ 0 h 463867"/>
                  <a:gd name="connsiteX6" fmla="*/ 1434777 w 1427283"/>
                  <a:gd name="connsiteY6" fmla="*/ 120249 h 463867"/>
                  <a:gd name="connsiteX7" fmla="*/ 1434777 w 1427283"/>
                  <a:gd name="connsiteY7" fmla="*/ 346652 h 463867"/>
                  <a:gd name="connsiteX8" fmla="*/ 1314528 w 1427283"/>
                  <a:gd name="connsiteY8" fmla="*/ 466900 h 463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27283" h="463867">
                    <a:moveTo>
                      <a:pt x="1314528" y="466900"/>
                    </a:moveTo>
                    <a:lnTo>
                      <a:pt x="120249" y="466900"/>
                    </a:lnTo>
                    <a:cubicBezTo>
                      <a:pt x="53880" y="466900"/>
                      <a:pt x="0" y="413020"/>
                      <a:pt x="0" y="346652"/>
                    </a:cubicBezTo>
                    <a:lnTo>
                      <a:pt x="0" y="120249"/>
                    </a:lnTo>
                    <a:cubicBezTo>
                      <a:pt x="0" y="53880"/>
                      <a:pt x="53880" y="0"/>
                      <a:pt x="120249" y="0"/>
                    </a:cubicBezTo>
                    <a:lnTo>
                      <a:pt x="1314528" y="0"/>
                    </a:lnTo>
                    <a:cubicBezTo>
                      <a:pt x="1380897" y="0"/>
                      <a:pt x="1434777" y="53880"/>
                      <a:pt x="1434777" y="120249"/>
                    </a:cubicBezTo>
                    <a:lnTo>
                      <a:pt x="1434777" y="346652"/>
                    </a:lnTo>
                    <a:cubicBezTo>
                      <a:pt x="1434777" y="413199"/>
                      <a:pt x="1380897" y="466900"/>
                      <a:pt x="1314528" y="466900"/>
                    </a:cubicBezTo>
                    <a:close/>
                  </a:path>
                </a:pathLst>
              </a:custGeom>
              <a:solidFill>
                <a:srgbClr val="02FEE9"/>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b="1" dirty="0">
                    <a:solidFill>
                      <a:schemeClr val="lt1"/>
                    </a:solidFill>
                  </a:rPr>
                  <a:t>SELECT</a:t>
                </a:r>
                <a:endParaRPr lang="en-ID" sz="1400" b="1" dirty="0">
                  <a:solidFill>
                    <a:schemeClr val="lt1"/>
                  </a:solidFill>
                </a:endParaRPr>
              </a:p>
            </p:txBody>
          </p:sp>
          <p:sp>
            <p:nvSpPr>
              <p:cNvPr id="10" name="Freeform: Shape 9">
                <a:extLst>
                  <a:ext uri="{FF2B5EF4-FFF2-40B4-BE49-F238E27FC236}">
                    <a16:creationId xmlns="" xmlns:a16="http://schemas.microsoft.com/office/drawing/2014/main" id="{F6953F2A-FED4-4B35-86BB-1D2606E62531}"/>
                  </a:ext>
                </a:extLst>
              </p:cNvPr>
              <p:cNvSpPr/>
              <p:nvPr/>
            </p:nvSpPr>
            <p:spPr>
              <a:xfrm>
                <a:off x="860922" y="1374948"/>
                <a:ext cx="2301495" cy="1766263"/>
              </a:xfrm>
              <a:custGeom>
                <a:avLst/>
                <a:gdLst>
                  <a:gd name="connsiteX0" fmla="*/ 1477353 w 2301494"/>
                  <a:gd name="connsiteY0" fmla="*/ 53399 h 1766263"/>
                  <a:gd name="connsiteX1" fmla="*/ 1375481 w 2301494"/>
                  <a:gd name="connsiteY1" fmla="*/ 141533 h 1766263"/>
                  <a:gd name="connsiteX2" fmla="*/ 872542 w 2301494"/>
                  <a:gd name="connsiteY2" fmla="*/ 166689 h 1766263"/>
                  <a:gd name="connsiteX3" fmla="*/ 9035 w 2301494"/>
                  <a:gd name="connsiteY3" fmla="*/ 461066 h 1766263"/>
                  <a:gd name="connsiteX4" fmla="*/ 328925 w 2301494"/>
                  <a:gd name="connsiteY4" fmla="*/ 972748 h 1766263"/>
                  <a:gd name="connsiteX5" fmla="*/ 482537 w 2301494"/>
                  <a:gd name="connsiteY5" fmla="*/ 1695667 h 1766263"/>
                  <a:gd name="connsiteX6" fmla="*/ 1320531 w 2301494"/>
                  <a:gd name="connsiteY6" fmla="*/ 1522965 h 1766263"/>
                  <a:gd name="connsiteX7" fmla="*/ 2292867 w 2301494"/>
                  <a:gd name="connsiteY7" fmla="*/ 1043220 h 1766263"/>
                  <a:gd name="connsiteX8" fmla="*/ 1960132 w 2301494"/>
                  <a:gd name="connsiteY8" fmla="*/ 429131 h 1766263"/>
                  <a:gd name="connsiteX9" fmla="*/ 1477353 w 2301494"/>
                  <a:gd name="connsiteY9" fmla="*/ 53399 h 1766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1494" h="1766263">
                    <a:moveTo>
                      <a:pt x="1477353" y="53399"/>
                    </a:moveTo>
                    <a:cubicBezTo>
                      <a:pt x="1438460" y="76414"/>
                      <a:pt x="1404919" y="107100"/>
                      <a:pt x="1375481" y="141533"/>
                    </a:cubicBezTo>
                    <a:cubicBezTo>
                      <a:pt x="1328381" y="196662"/>
                      <a:pt x="1194037" y="291398"/>
                      <a:pt x="872542" y="166689"/>
                    </a:cubicBezTo>
                    <a:cubicBezTo>
                      <a:pt x="444000" y="411"/>
                      <a:pt x="73085" y="58037"/>
                      <a:pt x="9035" y="461066"/>
                    </a:cubicBezTo>
                    <a:cubicBezTo>
                      <a:pt x="-55014" y="864096"/>
                      <a:pt x="239363" y="755265"/>
                      <a:pt x="328925" y="972748"/>
                    </a:cubicBezTo>
                    <a:cubicBezTo>
                      <a:pt x="418487" y="1190230"/>
                      <a:pt x="169069" y="1426981"/>
                      <a:pt x="482537" y="1695667"/>
                    </a:cubicBezTo>
                    <a:cubicBezTo>
                      <a:pt x="796004" y="1964353"/>
                      <a:pt x="1051844" y="1452493"/>
                      <a:pt x="1320531" y="1522965"/>
                    </a:cubicBezTo>
                    <a:cubicBezTo>
                      <a:pt x="1589217" y="1593259"/>
                      <a:pt x="2216151" y="1657309"/>
                      <a:pt x="2292867" y="1043220"/>
                    </a:cubicBezTo>
                    <a:cubicBezTo>
                      <a:pt x="2344071" y="633768"/>
                      <a:pt x="2181361" y="594696"/>
                      <a:pt x="1960132" y="429131"/>
                    </a:cubicBezTo>
                    <a:cubicBezTo>
                      <a:pt x="1801525" y="310131"/>
                      <a:pt x="1832212" y="-156055"/>
                      <a:pt x="1477353" y="53399"/>
                    </a:cubicBezTo>
                    <a:close/>
                  </a:path>
                </a:pathLst>
              </a:custGeom>
              <a:solidFill>
                <a:srgbClr val="02FEE9"/>
              </a:solidFill>
              <a:ln w="17833" cap="flat">
                <a:noFill/>
                <a:prstDash val="solid"/>
                <a:miter/>
              </a:ln>
            </p:spPr>
            <p:txBody>
              <a:bodyPr rtlCol="0" anchor="ctr"/>
              <a:lstStyle/>
              <a:p>
                <a:endParaRPr lang="en-ID"/>
              </a:p>
            </p:txBody>
          </p:sp>
          <p:sp>
            <p:nvSpPr>
              <p:cNvPr id="11" name="Freeform: Shape 10">
                <a:extLst>
                  <a:ext uri="{FF2B5EF4-FFF2-40B4-BE49-F238E27FC236}">
                    <a16:creationId xmlns="" xmlns:a16="http://schemas.microsoft.com/office/drawing/2014/main" id="{2EAA6167-F5DB-44E0-B4C7-0872A8BAA47A}"/>
                  </a:ext>
                </a:extLst>
              </p:cNvPr>
              <p:cNvSpPr/>
              <p:nvPr/>
            </p:nvSpPr>
            <p:spPr>
              <a:xfrm>
                <a:off x="1843900" y="1179107"/>
                <a:ext cx="356821" cy="356821"/>
              </a:xfrm>
              <a:custGeom>
                <a:avLst/>
                <a:gdLst>
                  <a:gd name="connsiteX0" fmla="*/ 361460 w 356820"/>
                  <a:gd name="connsiteY0" fmla="*/ 180730 h 356820"/>
                  <a:gd name="connsiteX1" fmla="*/ 180730 w 356820"/>
                  <a:gd name="connsiteY1" fmla="*/ 361460 h 356820"/>
                  <a:gd name="connsiteX2" fmla="*/ 0 w 356820"/>
                  <a:gd name="connsiteY2" fmla="*/ 180730 h 356820"/>
                  <a:gd name="connsiteX3" fmla="*/ 180730 w 356820"/>
                  <a:gd name="connsiteY3" fmla="*/ 0 h 356820"/>
                  <a:gd name="connsiteX4" fmla="*/ 361460 w 356820"/>
                  <a:gd name="connsiteY4" fmla="*/ 180730 h 356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820" h="356820">
                    <a:moveTo>
                      <a:pt x="361460" y="180730"/>
                    </a:moveTo>
                    <a:cubicBezTo>
                      <a:pt x="361460" y="280544"/>
                      <a:pt x="280544" y="361460"/>
                      <a:pt x="180730" y="361460"/>
                    </a:cubicBezTo>
                    <a:cubicBezTo>
                      <a:pt x="80916" y="361460"/>
                      <a:pt x="0" y="280544"/>
                      <a:pt x="0" y="180730"/>
                    </a:cubicBezTo>
                    <a:cubicBezTo>
                      <a:pt x="0" y="80915"/>
                      <a:pt x="80915" y="0"/>
                      <a:pt x="180730" y="0"/>
                    </a:cubicBezTo>
                    <a:cubicBezTo>
                      <a:pt x="280544" y="0"/>
                      <a:pt x="361460" y="80915"/>
                      <a:pt x="361460" y="180730"/>
                    </a:cubicBezTo>
                    <a:close/>
                  </a:path>
                </a:pathLst>
              </a:custGeom>
              <a:solidFill>
                <a:srgbClr val="02FEE9"/>
              </a:solidFill>
              <a:ln w="17833" cap="flat">
                <a:noFill/>
                <a:prstDash val="solid"/>
                <a:miter/>
              </a:ln>
            </p:spPr>
            <p:txBody>
              <a:bodyPr rtlCol="0" anchor="ctr"/>
              <a:lstStyle/>
              <a:p>
                <a:endParaRPr lang="en-ID"/>
              </a:p>
            </p:txBody>
          </p:sp>
          <p:sp>
            <p:nvSpPr>
              <p:cNvPr id="12" name="Freeform: Shape 11">
                <a:extLst>
                  <a:ext uri="{FF2B5EF4-FFF2-40B4-BE49-F238E27FC236}">
                    <a16:creationId xmlns="" xmlns:a16="http://schemas.microsoft.com/office/drawing/2014/main" id="{7AF78D1C-45FB-4B2A-B3E7-3FB9B718D371}"/>
                  </a:ext>
                </a:extLst>
              </p:cNvPr>
              <p:cNvSpPr/>
              <p:nvPr/>
            </p:nvSpPr>
            <p:spPr>
              <a:xfrm>
                <a:off x="860858" y="2327000"/>
                <a:ext cx="267616" cy="267616"/>
              </a:xfrm>
              <a:custGeom>
                <a:avLst/>
                <a:gdLst>
                  <a:gd name="connsiteX0" fmla="*/ 272254 w 267615"/>
                  <a:gd name="connsiteY0" fmla="*/ 136127 h 267615"/>
                  <a:gd name="connsiteX1" fmla="*/ 136127 w 267615"/>
                  <a:gd name="connsiteY1" fmla="*/ 272254 h 267615"/>
                  <a:gd name="connsiteX2" fmla="*/ 0 w 267615"/>
                  <a:gd name="connsiteY2" fmla="*/ 136127 h 267615"/>
                  <a:gd name="connsiteX3" fmla="*/ 136127 w 267615"/>
                  <a:gd name="connsiteY3" fmla="*/ 0 h 267615"/>
                  <a:gd name="connsiteX4" fmla="*/ 272254 w 267615"/>
                  <a:gd name="connsiteY4" fmla="*/ 136127 h 267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615" h="267615">
                    <a:moveTo>
                      <a:pt x="272254" y="136127"/>
                    </a:moveTo>
                    <a:cubicBezTo>
                      <a:pt x="272254" y="211308"/>
                      <a:pt x="211308" y="272254"/>
                      <a:pt x="136127" y="272254"/>
                    </a:cubicBezTo>
                    <a:cubicBezTo>
                      <a:pt x="60946" y="272254"/>
                      <a:pt x="0" y="211308"/>
                      <a:pt x="0" y="136127"/>
                    </a:cubicBezTo>
                    <a:cubicBezTo>
                      <a:pt x="0" y="60946"/>
                      <a:pt x="60946" y="0"/>
                      <a:pt x="136127" y="0"/>
                    </a:cubicBezTo>
                    <a:cubicBezTo>
                      <a:pt x="211308" y="0"/>
                      <a:pt x="272254" y="60946"/>
                      <a:pt x="272254" y="136127"/>
                    </a:cubicBezTo>
                    <a:close/>
                  </a:path>
                </a:pathLst>
              </a:custGeom>
              <a:solidFill>
                <a:srgbClr val="02FEE9"/>
              </a:solidFill>
              <a:ln w="17833" cap="flat">
                <a:noFill/>
                <a:prstDash val="solid"/>
                <a:miter/>
              </a:ln>
            </p:spPr>
            <p:txBody>
              <a:bodyPr rtlCol="0" anchor="ctr"/>
              <a:lstStyle/>
              <a:p>
                <a:endParaRPr lang="en-ID"/>
              </a:p>
            </p:txBody>
          </p:sp>
        </p:grpSp>
        <p:sp>
          <p:nvSpPr>
            <p:cNvPr id="14" name="Subtitle 176">
              <a:extLst>
                <a:ext uri="{FF2B5EF4-FFF2-40B4-BE49-F238E27FC236}">
                  <a16:creationId xmlns="" xmlns:a16="http://schemas.microsoft.com/office/drawing/2014/main" id="{23EEE4E5-B6CB-4566-A467-B91F6BE95D98}"/>
                </a:ext>
              </a:extLst>
            </p:cNvPr>
            <p:cNvSpPr txBox="1">
              <a:spLocks/>
            </p:cNvSpPr>
            <p:nvPr/>
          </p:nvSpPr>
          <p:spPr>
            <a:xfrm>
              <a:off x="1501088" y="3315539"/>
              <a:ext cx="1412581" cy="152349"/>
            </a:xfrm>
            <a:prstGeom prst="rect">
              <a:avLst/>
            </a:prstGeom>
          </p:spPr>
          <p:txBody>
            <a:bodyPr vert="horz" wrap="square"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1100" spc="300" dirty="0">
                  <a:solidFill>
                    <a:srgbClr val="8441FD"/>
                  </a:solidFill>
                </a:rPr>
                <a:t>BASIC</a:t>
              </a:r>
            </a:p>
          </p:txBody>
        </p:sp>
        <p:sp>
          <p:nvSpPr>
            <p:cNvPr id="16" name="Subtitle 176">
              <a:extLst>
                <a:ext uri="{FF2B5EF4-FFF2-40B4-BE49-F238E27FC236}">
                  <a16:creationId xmlns="" xmlns:a16="http://schemas.microsoft.com/office/drawing/2014/main" id="{C6C2FA8F-0642-4A0D-80BD-21BCEDE6D6A5}"/>
                </a:ext>
              </a:extLst>
            </p:cNvPr>
            <p:cNvSpPr txBox="1">
              <a:spLocks/>
            </p:cNvSpPr>
            <p:nvPr/>
          </p:nvSpPr>
          <p:spPr>
            <a:xfrm>
              <a:off x="1374718" y="3569707"/>
              <a:ext cx="1665324" cy="1096916"/>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7200" dirty="0">
                  <a:solidFill>
                    <a:srgbClr val="8441FD"/>
                  </a:solidFill>
                  <a:latin typeface="+mj-lt"/>
                </a:rPr>
                <a:t>10</a:t>
              </a:r>
            </a:p>
          </p:txBody>
        </p:sp>
        <p:sp>
          <p:nvSpPr>
            <p:cNvPr id="17" name="Subtitle 176">
              <a:extLst>
                <a:ext uri="{FF2B5EF4-FFF2-40B4-BE49-F238E27FC236}">
                  <a16:creationId xmlns="" xmlns:a16="http://schemas.microsoft.com/office/drawing/2014/main" id="{A9B63B23-D261-445E-9C64-A44E5F3DC867}"/>
                </a:ext>
              </a:extLst>
            </p:cNvPr>
            <p:cNvSpPr txBox="1">
              <a:spLocks/>
            </p:cNvSpPr>
            <p:nvPr/>
          </p:nvSpPr>
          <p:spPr>
            <a:xfrm>
              <a:off x="2851451" y="3569707"/>
              <a:ext cx="180189" cy="24375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1600" dirty="0">
                  <a:solidFill>
                    <a:srgbClr val="8441FD"/>
                  </a:solidFill>
                </a:rPr>
                <a:t>$</a:t>
              </a:r>
            </a:p>
          </p:txBody>
        </p:sp>
        <p:sp>
          <p:nvSpPr>
            <p:cNvPr id="18" name="Subtitle 176">
              <a:extLst>
                <a:ext uri="{FF2B5EF4-FFF2-40B4-BE49-F238E27FC236}">
                  <a16:creationId xmlns="" xmlns:a16="http://schemas.microsoft.com/office/drawing/2014/main" id="{E45383C8-62CF-4A7D-86F4-528339457FA3}"/>
                </a:ext>
              </a:extLst>
            </p:cNvPr>
            <p:cNvSpPr txBox="1">
              <a:spLocks/>
            </p:cNvSpPr>
            <p:nvPr/>
          </p:nvSpPr>
          <p:spPr>
            <a:xfrm>
              <a:off x="1352767" y="4985213"/>
              <a:ext cx="1709223" cy="290849"/>
            </a:xfrm>
            <a:prstGeom prst="rect">
              <a:avLst/>
            </a:prstGeom>
          </p:spPr>
          <p:txBody>
            <a:bodyPr vert="horz" wrap="square"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900" dirty="0">
                  <a:solidFill>
                    <a:srgbClr val="8441FD"/>
                  </a:solidFill>
                </a:rPr>
                <a:t>Lorem ipsum dolor sit amet, consectetur adipiscing elit</a:t>
              </a:r>
            </a:p>
          </p:txBody>
        </p:sp>
        <p:sp>
          <p:nvSpPr>
            <p:cNvPr id="19" name="Subtitle 176">
              <a:extLst>
                <a:ext uri="{FF2B5EF4-FFF2-40B4-BE49-F238E27FC236}">
                  <a16:creationId xmlns="" xmlns:a16="http://schemas.microsoft.com/office/drawing/2014/main" id="{0A518C71-0262-4058-8E4F-88C1F6DB1B22}"/>
                </a:ext>
              </a:extLst>
            </p:cNvPr>
            <p:cNvSpPr txBox="1">
              <a:spLocks/>
            </p:cNvSpPr>
            <p:nvPr/>
          </p:nvSpPr>
          <p:spPr>
            <a:xfrm>
              <a:off x="1501088" y="4448230"/>
              <a:ext cx="1412581" cy="152349"/>
            </a:xfrm>
            <a:prstGeom prst="rect">
              <a:avLst/>
            </a:prstGeom>
          </p:spPr>
          <p:txBody>
            <a:bodyPr vert="horz" wrap="square"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1100" dirty="0">
                  <a:solidFill>
                    <a:srgbClr val="8441FD"/>
                  </a:solidFill>
                </a:rPr>
                <a:t>Per year</a:t>
              </a:r>
            </a:p>
          </p:txBody>
        </p:sp>
        <p:cxnSp>
          <p:nvCxnSpPr>
            <p:cNvPr id="21" name="Straight Connector 20">
              <a:extLst>
                <a:ext uri="{FF2B5EF4-FFF2-40B4-BE49-F238E27FC236}">
                  <a16:creationId xmlns="" xmlns:a16="http://schemas.microsoft.com/office/drawing/2014/main" id="{9EB239A3-7919-4E3F-990B-D93113476A61}"/>
                </a:ext>
              </a:extLst>
            </p:cNvPr>
            <p:cNvCxnSpPr/>
            <p:nvPr/>
          </p:nvCxnSpPr>
          <p:spPr>
            <a:xfrm>
              <a:off x="1366315" y="4846320"/>
              <a:ext cx="1803605"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 xmlns:a16="http://schemas.microsoft.com/office/drawing/2014/main" id="{58046E0A-EA31-42DF-80A7-D5A666FA0E2F}"/>
              </a:ext>
            </a:extLst>
          </p:cNvPr>
          <p:cNvGrpSpPr/>
          <p:nvPr/>
        </p:nvGrpSpPr>
        <p:grpSpPr>
          <a:xfrm>
            <a:off x="4746959" y="1051918"/>
            <a:ext cx="3045460" cy="5415454"/>
            <a:chOff x="838200" y="1179107"/>
            <a:chExt cx="2768600" cy="4923140"/>
          </a:xfrm>
        </p:grpSpPr>
        <p:grpSp>
          <p:nvGrpSpPr>
            <p:cNvPr id="24" name="Graphic 5">
              <a:extLst>
                <a:ext uri="{FF2B5EF4-FFF2-40B4-BE49-F238E27FC236}">
                  <a16:creationId xmlns="" xmlns:a16="http://schemas.microsoft.com/office/drawing/2014/main" id="{811FADB2-8A04-4F4D-B82A-6EEAB5DAF584}"/>
                </a:ext>
              </a:extLst>
            </p:cNvPr>
            <p:cNvGrpSpPr/>
            <p:nvPr/>
          </p:nvGrpSpPr>
          <p:grpSpPr>
            <a:xfrm>
              <a:off x="838200" y="1179107"/>
              <a:ext cx="2768600" cy="4923140"/>
              <a:chOff x="838200" y="1179107"/>
              <a:chExt cx="2372859" cy="4727877"/>
            </a:xfrm>
          </p:grpSpPr>
          <p:sp>
            <p:nvSpPr>
              <p:cNvPr id="31" name="Freeform: Shape 30">
                <a:extLst>
                  <a:ext uri="{FF2B5EF4-FFF2-40B4-BE49-F238E27FC236}">
                    <a16:creationId xmlns="" xmlns:a16="http://schemas.microsoft.com/office/drawing/2014/main" id="{BAC55C8C-034F-4182-9306-AAE5D601B541}"/>
                  </a:ext>
                </a:extLst>
              </p:cNvPr>
              <p:cNvSpPr/>
              <p:nvPr/>
            </p:nvSpPr>
            <p:spPr>
              <a:xfrm>
                <a:off x="838200" y="1622457"/>
                <a:ext cx="2372859" cy="4281851"/>
              </a:xfrm>
              <a:custGeom>
                <a:avLst/>
                <a:gdLst>
                  <a:gd name="connsiteX0" fmla="*/ 2166081 w 2372859"/>
                  <a:gd name="connsiteY0" fmla="*/ 4290950 h 4281850"/>
                  <a:gd name="connsiteX1" fmla="*/ 206778 w 2372859"/>
                  <a:gd name="connsiteY1" fmla="*/ 4290950 h 4281850"/>
                  <a:gd name="connsiteX2" fmla="*/ 0 w 2372859"/>
                  <a:gd name="connsiteY2" fmla="*/ 4084172 h 4281850"/>
                  <a:gd name="connsiteX3" fmla="*/ 0 w 2372859"/>
                  <a:gd name="connsiteY3" fmla="*/ 206778 h 4281850"/>
                  <a:gd name="connsiteX4" fmla="*/ 206778 w 2372859"/>
                  <a:gd name="connsiteY4" fmla="*/ 0 h 4281850"/>
                  <a:gd name="connsiteX5" fmla="*/ 2166081 w 2372859"/>
                  <a:gd name="connsiteY5" fmla="*/ 0 h 4281850"/>
                  <a:gd name="connsiteX6" fmla="*/ 2372859 w 2372859"/>
                  <a:gd name="connsiteY6" fmla="*/ 206778 h 4281850"/>
                  <a:gd name="connsiteX7" fmla="*/ 2372859 w 2372859"/>
                  <a:gd name="connsiteY7" fmla="*/ 4083994 h 4281850"/>
                  <a:gd name="connsiteX8" fmla="*/ 2166081 w 2372859"/>
                  <a:gd name="connsiteY8" fmla="*/ 4290950 h 4281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2859" h="4281850">
                    <a:moveTo>
                      <a:pt x="2166081" y="4290950"/>
                    </a:moveTo>
                    <a:lnTo>
                      <a:pt x="206778" y="4290950"/>
                    </a:lnTo>
                    <a:cubicBezTo>
                      <a:pt x="92595" y="4290950"/>
                      <a:pt x="0" y="4198355"/>
                      <a:pt x="0" y="4084172"/>
                    </a:cubicBezTo>
                    <a:lnTo>
                      <a:pt x="0" y="206778"/>
                    </a:lnTo>
                    <a:cubicBezTo>
                      <a:pt x="0" y="92595"/>
                      <a:pt x="92595" y="0"/>
                      <a:pt x="206778" y="0"/>
                    </a:cubicBezTo>
                    <a:lnTo>
                      <a:pt x="2166081" y="0"/>
                    </a:lnTo>
                    <a:cubicBezTo>
                      <a:pt x="2280264" y="0"/>
                      <a:pt x="2372859" y="92595"/>
                      <a:pt x="2372859" y="206778"/>
                    </a:cubicBezTo>
                    <a:lnTo>
                      <a:pt x="2372859" y="4083994"/>
                    </a:lnTo>
                    <a:cubicBezTo>
                      <a:pt x="2372859" y="4198355"/>
                      <a:pt x="2280264" y="4290950"/>
                      <a:pt x="2166081" y="4290950"/>
                    </a:cubicBezTo>
                    <a:close/>
                  </a:path>
                </a:pathLst>
              </a:custGeom>
              <a:solidFill>
                <a:schemeClr val="bg1"/>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solidFill>
                    <a:schemeClr val="lt1"/>
                  </a:solidFill>
                  <a:latin typeface="+mj-lt"/>
                </a:endParaRPr>
              </a:p>
            </p:txBody>
          </p:sp>
          <p:sp>
            <p:nvSpPr>
              <p:cNvPr id="32" name="Freeform: Shape 31">
                <a:extLst>
                  <a:ext uri="{FF2B5EF4-FFF2-40B4-BE49-F238E27FC236}">
                    <a16:creationId xmlns="" xmlns:a16="http://schemas.microsoft.com/office/drawing/2014/main" id="{186024CE-0E9B-4F42-B987-287FF543A11E}"/>
                  </a:ext>
                </a:extLst>
              </p:cNvPr>
              <p:cNvSpPr/>
              <p:nvPr/>
            </p:nvSpPr>
            <p:spPr>
              <a:xfrm>
                <a:off x="1290827" y="5313948"/>
                <a:ext cx="1427284" cy="463867"/>
              </a:xfrm>
              <a:custGeom>
                <a:avLst/>
                <a:gdLst>
                  <a:gd name="connsiteX0" fmla="*/ 1314528 w 1427283"/>
                  <a:gd name="connsiteY0" fmla="*/ 466900 h 463867"/>
                  <a:gd name="connsiteX1" fmla="*/ 120249 w 1427283"/>
                  <a:gd name="connsiteY1" fmla="*/ 466900 h 463867"/>
                  <a:gd name="connsiteX2" fmla="*/ 0 w 1427283"/>
                  <a:gd name="connsiteY2" fmla="*/ 346652 h 463867"/>
                  <a:gd name="connsiteX3" fmla="*/ 0 w 1427283"/>
                  <a:gd name="connsiteY3" fmla="*/ 120249 h 463867"/>
                  <a:gd name="connsiteX4" fmla="*/ 120249 w 1427283"/>
                  <a:gd name="connsiteY4" fmla="*/ 0 h 463867"/>
                  <a:gd name="connsiteX5" fmla="*/ 1314528 w 1427283"/>
                  <a:gd name="connsiteY5" fmla="*/ 0 h 463867"/>
                  <a:gd name="connsiteX6" fmla="*/ 1434777 w 1427283"/>
                  <a:gd name="connsiteY6" fmla="*/ 120249 h 463867"/>
                  <a:gd name="connsiteX7" fmla="*/ 1434777 w 1427283"/>
                  <a:gd name="connsiteY7" fmla="*/ 346652 h 463867"/>
                  <a:gd name="connsiteX8" fmla="*/ 1314528 w 1427283"/>
                  <a:gd name="connsiteY8" fmla="*/ 466900 h 463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27283" h="463867">
                    <a:moveTo>
                      <a:pt x="1314528" y="466900"/>
                    </a:moveTo>
                    <a:lnTo>
                      <a:pt x="120249" y="466900"/>
                    </a:lnTo>
                    <a:cubicBezTo>
                      <a:pt x="53880" y="466900"/>
                      <a:pt x="0" y="413020"/>
                      <a:pt x="0" y="346652"/>
                    </a:cubicBezTo>
                    <a:lnTo>
                      <a:pt x="0" y="120249"/>
                    </a:lnTo>
                    <a:cubicBezTo>
                      <a:pt x="0" y="53880"/>
                      <a:pt x="53880" y="0"/>
                      <a:pt x="120249" y="0"/>
                    </a:cubicBezTo>
                    <a:lnTo>
                      <a:pt x="1314528" y="0"/>
                    </a:lnTo>
                    <a:cubicBezTo>
                      <a:pt x="1380897" y="0"/>
                      <a:pt x="1434777" y="53880"/>
                      <a:pt x="1434777" y="120249"/>
                    </a:cubicBezTo>
                    <a:lnTo>
                      <a:pt x="1434777" y="346652"/>
                    </a:lnTo>
                    <a:cubicBezTo>
                      <a:pt x="1434777" y="413199"/>
                      <a:pt x="1380897" y="466900"/>
                      <a:pt x="1314528" y="466900"/>
                    </a:cubicBezTo>
                    <a:close/>
                  </a:path>
                </a:pathLst>
              </a:custGeom>
              <a:solidFill>
                <a:srgbClr val="FF654C"/>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b="1" dirty="0">
                    <a:solidFill>
                      <a:schemeClr val="lt1"/>
                    </a:solidFill>
                  </a:rPr>
                  <a:t>SELECT</a:t>
                </a:r>
                <a:endParaRPr lang="en-ID" sz="1400" b="1" dirty="0">
                  <a:solidFill>
                    <a:schemeClr val="lt1"/>
                  </a:solidFill>
                </a:endParaRPr>
              </a:p>
            </p:txBody>
          </p:sp>
          <p:sp>
            <p:nvSpPr>
              <p:cNvPr id="33" name="Freeform: Shape 32">
                <a:extLst>
                  <a:ext uri="{FF2B5EF4-FFF2-40B4-BE49-F238E27FC236}">
                    <a16:creationId xmlns="" xmlns:a16="http://schemas.microsoft.com/office/drawing/2014/main" id="{6084735A-6254-4E29-B975-A3F6D36BC8DF}"/>
                  </a:ext>
                </a:extLst>
              </p:cNvPr>
              <p:cNvSpPr/>
              <p:nvPr/>
            </p:nvSpPr>
            <p:spPr>
              <a:xfrm>
                <a:off x="860922" y="1374948"/>
                <a:ext cx="2301495" cy="1766263"/>
              </a:xfrm>
              <a:custGeom>
                <a:avLst/>
                <a:gdLst>
                  <a:gd name="connsiteX0" fmla="*/ 1477353 w 2301494"/>
                  <a:gd name="connsiteY0" fmla="*/ 53399 h 1766263"/>
                  <a:gd name="connsiteX1" fmla="*/ 1375481 w 2301494"/>
                  <a:gd name="connsiteY1" fmla="*/ 141533 h 1766263"/>
                  <a:gd name="connsiteX2" fmla="*/ 872542 w 2301494"/>
                  <a:gd name="connsiteY2" fmla="*/ 166689 h 1766263"/>
                  <a:gd name="connsiteX3" fmla="*/ 9035 w 2301494"/>
                  <a:gd name="connsiteY3" fmla="*/ 461066 h 1766263"/>
                  <a:gd name="connsiteX4" fmla="*/ 328925 w 2301494"/>
                  <a:gd name="connsiteY4" fmla="*/ 972748 h 1766263"/>
                  <a:gd name="connsiteX5" fmla="*/ 482537 w 2301494"/>
                  <a:gd name="connsiteY5" fmla="*/ 1695667 h 1766263"/>
                  <a:gd name="connsiteX6" fmla="*/ 1320531 w 2301494"/>
                  <a:gd name="connsiteY6" fmla="*/ 1522965 h 1766263"/>
                  <a:gd name="connsiteX7" fmla="*/ 2292867 w 2301494"/>
                  <a:gd name="connsiteY7" fmla="*/ 1043220 h 1766263"/>
                  <a:gd name="connsiteX8" fmla="*/ 1960132 w 2301494"/>
                  <a:gd name="connsiteY8" fmla="*/ 429131 h 1766263"/>
                  <a:gd name="connsiteX9" fmla="*/ 1477353 w 2301494"/>
                  <a:gd name="connsiteY9" fmla="*/ 53399 h 1766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1494" h="1766263">
                    <a:moveTo>
                      <a:pt x="1477353" y="53399"/>
                    </a:moveTo>
                    <a:cubicBezTo>
                      <a:pt x="1438460" y="76414"/>
                      <a:pt x="1404919" y="107100"/>
                      <a:pt x="1375481" y="141533"/>
                    </a:cubicBezTo>
                    <a:cubicBezTo>
                      <a:pt x="1328381" y="196662"/>
                      <a:pt x="1194037" y="291398"/>
                      <a:pt x="872542" y="166689"/>
                    </a:cubicBezTo>
                    <a:cubicBezTo>
                      <a:pt x="444000" y="411"/>
                      <a:pt x="73085" y="58037"/>
                      <a:pt x="9035" y="461066"/>
                    </a:cubicBezTo>
                    <a:cubicBezTo>
                      <a:pt x="-55014" y="864096"/>
                      <a:pt x="239363" y="755265"/>
                      <a:pt x="328925" y="972748"/>
                    </a:cubicBezTo>
                    <a:cubicBezTo>
                      <a:pt x="418487" y="1190230"/>
                      <a:pt x="169069" y="1426981"/>
                      <a:pt x="482537" y="1695667"/>
                    </a:cubicBezTo>
                    <a:cubicBezTo>
                      <a:pt x="796004" y="1964353"/>
                      <a:pt x="1051844" y="1452493"/>
                      <a:pt x="1320531" y="1522965"/>
                    </a:cubicBezTo>
                    <a:cubicBezTo>
                      <a:pt x="1589217" y="1593259"/>
                      <a:pt x="2216151" y="1657309"/>
                      <a:pt x="2292867" y="1043220"/>
                    </a:cubicBezTo>
                    <a:cubicBezTo>
                      <a:pt x="2344071" y="633768"/>
                      <a:pt x="2181361" y="594696"/>
                      <a:pt x="1960132" y="429131"/>
                    </a:cubicBezTo>
                    <a:cubicBezTo>
                      <a:pt x="1801525" y="310131"/>
                      <a:pt x="1832212" y="-156055"/>
                      <a:pt x="1477353" y="53399"/>
                    </a:cubicBezTo>
                    <a:close/>
                  </a:path>
                </a:pathLst>
              </a:custGeom>
              <a:solidFill>
                <a:srgbClr val="FF4B33"/>
              </a:solidFill>
              <a:ln w="17833" cap="flat">
                <a:noFill/>
                <a:prstDash val="solid"/>
                <a:miter/>
              </a:ln>
            </p:spPr>
            <p:txBody>
              <a:bodyPr rtlCol="0" anchor="ctr"/>
              <a:lstStyle/>
              <a:p>
                <a:endParaRPr lang="en-ID"/>
              </a:p>
            </p:txBody>
          </p:sp>
          <p:sp>
            <p:nvSpPr>
              <p:cNvPr id="34" name="Freeform: Shape 33">
                <a:extLst>
                  <a:ext uri="{FF2B5EF4-FFF2-40B4-BE49-F238E27FC236}">
                    <a16:creationId xmlns="" xmlns:a16="http://schemas.microsoft.com/office/drawing/2014/main" id="{3B9CD97E-2967-4214-8B00-B0D4FD37E444}"/>
                  </a:ext>
                </a:extLst>
              </p:cNvPr>
              <p:cNvSpPr/>
              <p:nvPr/>
            </p:nvSpPr>
            <p:spPr>
              <a:xfrm>
                <a:off x="1843900" y="1179107"/>
                <a:ext cx="356821" cy="356821"/>
              </a:xfrm>
              <a:custGeom>
                <a:avLst/>
                <a:gdLst>
                  <a:gd name="connsiteX0" fmla="*/ 361460 w 356820"/>
                  <a:gd name="connsiteY0" fmla="*/ 180730 h 356820"/>
                  <a:gd name="connsiteX1" fmla="*/ 180730 w 356820"/>
                  <a:gd name="connsiteY1" fmla="*/ 361460 h 356820"/>
                  <a:gd name="connsiteX2" fmla="*/ 0 w 356820"/>
                  <a:gd name="connsiteY2" fmla="*/ 180730 h 356820"/>
                  <a:gd name="connsiteX3" fmla="*/ 180730 w 356820"/>
                  <a:gd name="connsiteY3" fmla="*/ 0 h 356820"/>
                  <a:gd name="connsiteX4" fmla="*/ 361460 w 356820"/>
                  <a:gd name="connsiteY4" fmla="*/ 180730 h 356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820" h="356820">
                    <a:moveTo>
                      <a:pt x="361460" y="180730"/>
                    </a:moveTo>
                    <a:cubicBezTo>
                      <a:pt x="361460" y="280544"/>
                      <a:pt x="280544" y="361460"/>
                      <a:pt x="180730" y="361460"/>
                    </a:cubicBezTo>
                    <a:cubicBezTo>
                      <a:pt x="80916" y="361460"/>
                      <a:pt x="0" y="280544"/>
                      <a:pt x="0" y="180730"/>
                    </a:cubicBezTo>
                    <a:cubicBezTo>
                      <a:pt x="0" y="80915"/>
                      <a:pt x="80915" y="0"/>
                      <a:pt x="180730" y="0"/>
                    </a:cubicBezTo>
                    <a:cubicBezTo>
                      <a:pt x="280544" y="0"/>
                      <a:pt x="361460" y="80915"/>
                      <a:pt x="361460" y="180730"/>
                    </a:cubicBezTo>
                    <a:close/>
                  </a:path>
                </a:pathLst>
              </a:custGeom>
              <a:solidFill>
                <a:srgbClr val="FF4B33"/>
              </a:solidFill>
              <a:ln w="17833" cap="flat">
                <a:noFill/>
                <a:prstDash val="solid"/>
                <a:miter/>
              </a:ln>
            </p:spPr>
            <p:txBody>
              <a:bodyPr rtlCol="0" anchor="ctr"/>
              <a:lstStyle/>
              <a:p>
                <a:endParaRPr lang="en-ID"/>
              </a:p>
            </p:txBody>
          </p:sp>
          <p:sp>
            <p:nvSpPr>
              <p:cNvPr id="35" name="Freeform: Shape 34">
                <a:extLst>
                  <a:ext uri="{FF2B5EF4-FFF2-40B4-BE49-F238E27FC236}">
                    <a16:creationId xmlns="" xmlns:a16="http://schemas.microsoft.com/office/drawing/2014/main" id="{1693DF99-CA96-4498-B200-80C2B77A0ECC}"/>
                  </a:ext>
                </a:extLst>
              </p:cNvPr>
              <p:cNvSpPr/>
              <p:nvPr/>
            </p:nvSpPr>
            <p:spPr>
              <a:xfrm>
                <a:off x="860858" y="2327000"/>
                <a:ext cx="267616" cy="267616"/>
              </a:xfrm>
              <a:custGeom>
                <a:avLst/>
                <a:gdLst>
                  <a:gd name="connsiteX0" fmla="*/ 272254 w 267615"/>
                  <a:gd name="connsiteY0" fmla="*/ 136127 h 267615"/>
                  <a:gd name="connsiteX1" fmla="*/ 136127 w 267615"/>
                  <a:gd name="connsiteY1" fmla="*/ 272254 h 267615"/>
                  <a:gd name="connsiteX2" fmla="*/ 0 w 267615"/>
                  <a:gd name="connsiteY2" fmla="*/ 136127 h 267615"/>
                  <a:gd name="connsiteX3" fmla="*/ 136127 w 267615"/>
                  <a:gd name="connsiteY3" fmla="*/ 0 h 267615"/>
                  <a:gd name="connsiteX4" fmla="*/ 272254 w 267615"/>
                  <a:gd name="connsiteY4" fmla="*/ 136127 h 267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615" h="267615">
                    <a:moveTo>
                      <a:pt x="272254" y="136127"/>
                    </a:moveTo>
                    <a:cubicBezTo>
                      <a:pt x="272254" y="211308"/>
                      <a:pt x="211308" y="272254"/>
                      <a:pt x="136127" y="272254"/>
                    </a:cubicBezTo>
                    <a:cubicBezTo>
                      <a:pt x="60946" y="272254"/>
                      <a:pt x="0" y="211308"/>
                      <a:pt x="0" y="136127"/>
                    </a:cubicBezTo>
                    <a:cubicBezTo>
                      <a:pt x="0" y="60946"/>
                      <a:pt x="60946" y="0"/>
                      <a:pt x="136127" y="0"/>
                    </a:cubicBezTo>
                    <a:cubicBezTo>
                      <a:pt x="211308" y="0"/>
                      <a:pt x="272254" y="60946"/>
                      <a:pt x="272254" y="136127"/>
                    </a:cubicBezTo>
                    <a:close/>
                  </a:path>
                </a:pathLst>
              </a:custGeom>
              <a:solidFill>
                <a:srgbClr val="FF4B33"/>
              </a:solidFill>
              <a:ln w="17833" cap="flat">
                <a:noFill/>
                <a:prstDash val="solid"/>
                <a:miter/>
              </a:ln>
            </p:spPr>
            <p:txBody>
              <a:bodyPr rtlCol="0" anchor="ctr"/>
              <a:lstStyle/>
              <a:p>
                <a:endParaRPr lang="en-ID"/>
              </a:p>
            </p:txBody>
          </p:sp>
        </p:grpSp>
        <p:sp>
          <p:nvSpPr>
            <p:cNvPr id="25" name="Subtitle 176">
              <a:extLst>
                <a:ext uri="{FF2B5EF4-FFF2-40B4-BE49-F238E27FC236}">
                  <a16:creationId xmlns="" xmlns:a16="http://schemas.microsoft.com/office/drawing/2014/main" id="{861BD4D9-9523-44C5-BA5E-FB830D2B13AC}"/>
                </a:ext>
              </a:extLst>
            </p:cNvPr>
            <p:cNvSpPr txBox="1">
              <a:spLocks/>
            </p:cNvSpPr>
            <p:nvPr/>
          </p:nvSpPr>
          <p:spPr>
            <a:xfrm>
              <a:off x="1501088" y="3315539"/>
              <a:ext cx="1412581" cy="152349"/>
            </a:xfrm>
            <a:prstGeom prst="rect">
              <a:avLst/>
            </a:prstGeom>
          </p:spPr>
          <p:txBody>
            <a:bodyPr vert="horz" wrap="square"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1100" spc="300" dirty="0">
                  <a:solidFill>
                    <a:srgbClr val="FF4B33"/>
                  </a:solidFill>
                </a:rPr>
                <a:t>STANDART</a:t>
              </a:r>
            </a:p>
          </p:txBody>
        </p:sp>
        <p:sp>
          <p:nvSpPr>
            <p:cNvPr id="26" name="Subtitle 176">
              <a:extLst>
                <a:ext uri="{FF2B5EF4-FFF2-40B4-BE49-F238E27FC236}">
                  <a16:creationId xmlns="" xmlns:a16="http://schemas.microsoft.com/office/drawing/2014/main" id="{0D0D37E3-EE27-4EAB-B08A-E74EB801550A}"/>
                </a:ext>
              </a:extLst>
            </p:cNvPr>
            <p:cNvSpPr txBox="1">
              <a:spLocks/>
            </p:cNvSpPr>
            <p:nvPr/>
          </p:nvSpPr>
          <p:spPr>
            <a:xfrm>
              <a:off x="1374716" y="3569707"/>
              <a:ext cx="1665324" cy="906542"/>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7200" dirty="0">
                  <a:solidFill>
                    <a:srgbClr val="FF4B33"/>
                  </a:solidFill>
                  <a:latin typeface="+mj-lt"/>
                </a:rPr>
                <a:t>30</a:t>
              </a:r>
            </a:p>
          </p:txBody>
        </p:sp>
        <p:sp>
          <p:nvSpPr>
            <p:cNvPr id="27" name="Subtitle 176">
              <a:extLst>
                <a:ext uri="{FF2B5EF4-FFF2-40B4-BE49-F238E27FC236}">
                  <a16:creationId xmlns="" xmlns:a16="http://schemas.microsoft.com/office/drawing/2014/main" id="{C8844E59-39F8-4B75-8514-D5BF99B84B5B}"/>
                </a:ext>
              </a:extLst>
            </p:cNvPr>
            <p:cNvSpPr txBox="1">
              <a:spLocks/>
            </p:cNvSpPr>
            <p:nvPr/>
          </p:nvSpPr>
          <p:spPr>
            <a:xfrm>
              <a:off x="2851451" y="3569707"/>
              <a:ext cx="180188" cy="201454"/>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1600" dirty="0">
                  <a:solidFill>
                    <a:srgbClr val="FF4B33"/>
                  </a:solidFill>
                </a:rPr>
                <a:t>$</a:t>
              </a:r>
            </a:p>
          </p:txBody>
        </p:sp>
        <p:sp>
          <p:nvSpPr>
            <p:cNvPr id="28" name="Subtitle 176">
              <a:extLst>
                <a:ext uri="{FF2B5EF4-FFF2-40B4-BE49-F238E27FC236}">
                  <a16:creationId xmlns="" xmlns:a16="http://schemas.microsoft.com/office/drawing/2014/main" id="{612EA57F-4A51-4FF2-A953-C20E45827102}"/>
                </a:ext>
              </a:extLst>
            </p:cNvPr>
            <p:cNvSpPr txBox="1">
              <a:spLocks/>
            </p:cNvSpPr>
            <p:nvPr/>
          </p:nvSpPr>
          <p:spPr>
            <a:xfrm>
              <a:off x="1352767" y="4985213"/>
              <a:ext cx="1709223" cy="290849"/>
            </a:xfrm>
            <a:prstGeom prst="rect">
              <a:avLst/>
            </a:prstGeom>
          </p:spPr>
          <p:txBody>
            <a:bodyPr vert="horz" wrap="square"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1050" dirty="0">
                  <a:solidFill>
                    <a:srgbClr val="8441FD"/>
                  </a:solidFill>
                </a:rPr>
                <a:t>Lorem ipsum dolor sit amet, consectetur adipiscing elit</a:t>
              </a:r>
            </a:p>
          </p:txBody>
        </p:sp>
        <p:sp>
          <p:nvSpPr>
            <p:cNvPr id="29" name="Subtitle 176">
              <a:extLst>
                <a:ext uri="{FF2B5EF4-FFF2-40B4-BE49-F238E27FC236}">
                  <a16:creationId xmlns="" xmlns:a16="http://schemas.microsoft.com/office/drawing/2014/main" id="{1CD95B41-116C-4D25-878D-5C4A00DD6E72}"/>
                </a:ext>
              </a:extLst>
            </p:cNvPr>
            <p:cNvSpPr txBox="1">
              <a:spLocks/>
            </p:cNvSpPr>
            <p:nvPr/>
          </p:nvSpPr>
          <p:spPr>
            <a:xfrm>
              <a:off x="1501088" y="4448230"/>
              <a:ext cx="1412581" cy="152349"/>
            </a:xfrm>
            <a:prstGeom prst="rect">
              <a:avLst/>
            </a:prstGeom>
          </p:spPr>
          <p:txBody>
            <a:bodyPr vert="horz" wrap="square"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1100" dirty="0">
                  <a:solidFill>
                    <a:srgbClr val="FF4B33"/>
                  </a:solidFill>
                </a:rPr>
                <a:t>Per year</a:t>
              </a:r>
            </a:p>
          </p:txBody>
        </p:sp>
        <p:cxnSp>
          <p:nvCxnSpPr>
            <p:cNvPr id="30" name="Straight Connector 29">
              <a:extLst>
                <a:ext uri="{FF2B5EF4-FFF2-40B4-BE49-F238E27FC236}">
                  <a16:creationId xmlns="" xmlns:a16="http://schemas.microsoft.com/office/drawing/2014/main" id="{691E9B6F-A8A0-465D-BCCC-939B489B01AD}"/>
                </a:ext>
              </a:extLst>
            </p:cNvPr>
            <p:cNvCxnSpPr/>
            <p:nvPr/>
          </p:nvCxnSpPr>
          <p:spPr>
            <a:xfrm>
              <a:off x="1366315" y="4846320"/>
              <a:ext cx="1803605"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 xmlns:a16="http://schemas.microsoft.com/office/drawing/2014/main" id="{73F5889A-7B7F-48AF-918E-29B410616FAB}"/>
              </a:ext>
            </a:extLst>
          </p:cNvPr>
          <p:cNvGrpSpPr/>
          <p:nvPr/>
        </p:nvGrpSpPr>
        <p:grpSpPr>
          <a:xfrm>
            <a:off x="8246474" y="1521854"/>
            <a:ext cx="2516908" cy="4475582"/>
            <a:chOff x="838200" y="1179107"/>
            <a:chExt cx="2768600" cy="4923140"/>
          </a:xfrm>
        </p:grpSpPr>
        <p:grpSp>
          <p:nvGrpSpPr>
            <p:cNvPr id="37" name="Graphic 5">
              <a:extLst>
                <a:ext uri="{FF2B5EF4-FFF2-40B4-BE49-F238E27FC236}">
                  <a16:creationId xmlns="" xmlns:a16="http://schemas.microsoft.com/office/drawing/2014/main" id="{756FD53A-3752-48F5-B233-7A47AC3130CE}"/>
                </a:ext>
              </a:extLst>
            </p:cNvPr>
            <p:cNvGrpSpPr/>
            <p:nvPr/>
          </p:nvGrpSpPr>
          <p:grpSpPr>
            <a:xfrm>
              <a:off x="838200" y="1179107"/>
              <a:ext cx="2768600" cy="4923140"/>
              <a:chOff x="838200" y="1179107"/>
              <a:chExt cx="2372859" cy="4727877"/>
            </a:xfrm>
          </p:grpSpPr>
          <p:sp>
            <p:nvSpPr>
              <p:cNvPr id="44" name="Freeform: Shape 43">
                <a:extLst>
                  <a:ext uri="{FF2B5EF4-FFF2-40B4-BE49-F238E27FC236}">
                    <a16:creationId xmlns="" xmlns:a16="http://schemas.microsoft.com/office/drawing/2014/main" id="{939A6F17-FB8B-4919-9604-45F1A099CDCF}"/>
                  </a:ext>
                </a:extLst>
              </p:cNvPr>
              <p:cNvSpPr/>
              <p:nvPr/>
            </p:nvSpPr>
            <p:spPr>
              <a:xfrm>
                <a:off x="838200" y="1622457"/>
                <a:ext cx="2372859" cy="4281851"/>
              </a:xfrm>
              <a:custGeom>
                <a:avLst/>
                <a:gdLst>
                  <a:gd name="connsiteX0" fmla="*/ 2166081 w 2372859"/>
                  <a:gd name="connsiteY0" fmla="*/ 4290950 h 4281850"/>
                  <a:gd name="connsiteX1" fmla="*/ 206778 w 2372859"/>
                  <a:gd name="connsiteY1" fmla="*/ 4290950 h 4281850"/>
                  <a:gd name="connsiteX2" fmla="*/ 0 w 2372859"/>
                  <a:gd name="connsiteY2" fmla="*/ 4084172 h 4281850"/>
                  <a:gd name="connsiteX3" fmla="*/ 0 w 2372859"/>
                  <a:gd name="connsiteY3" fmla="*/ 206778 h 4281850"/>
                  <a:gd name="connsiteX4" fmla="*/ 206778 w 2372859"/>
                  <a:gd name="connsiteY4" fmla="*/ 0 h 4281850"/>
                  <a:gd name="connsiteX5" fmla="*/ 2166081 w 2372859"/>
                  <a:gd name="connsiteY5" fmla="*/ 0 h 4281850"/>
                  <a:gd name="connsiteX6" fmla="*/ 2372859 w 2372859"/>
                  <a:gd name="connsiteY6" fmla="*/ 206778 h 4281850"/>
                  <a:gd name="connsiteX7" fmla="*/ 2372859 w 2372859"/>
                  <a:gd name="connsiteY7" fmla="*/ 4083994 h 4281850"/>
                  <a:gd name="connsiteX8" fmla="*/ 2166081 w 2372859"/>
                  <a:gd name="connsiteY8" fmla="*/ 4290950 h 4281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2859" h="4281850">
                    <a:moveTo>
                      <a:pt x="2166081" y="4290950"/>
                    </a:moveTo>
                    <a:lnTo>
                      <a:pt x="206778" y="4290950"/>
                    </a:lnTo>
                    <a:cubicBezTo>
                      <a:pt x="92595" y="4290950"/>
                      <a:pt x="0" y="4198355"/>
                      <a:pt x="0" y="4084172"/>
                    </a:cubicBezTo>
                    <a:lnTo>
                      <a:pt x="0" y="206778"/>
                    </a:lnTo>
                    <a:cubicBezTo>
                      <a:pt x="0" y="92595"/>
                      <a:pt x="92595" y="0"/>
                      <a:pt x="206778" y="0"/>
                    </a:cubicBezTo>
                    <a:lnTo>
                      <a:pt x="2166081" y="0"/>
                    </a:lnTo>
                    <a:cubicBezTo>
                      <a:pt x="2280264" y="0"/>
                      <a:pt x="2372859" y="92595"/>
                      <a:pt x="2372859" y="206778"/>
                    </a:cubicBezTo>
                    <a:lnTo>
                      <a:pt x="2372859" y="4083994"/>
                    </a:lnTo>
                    <a:cubicBezTo>
                      <a:pt x="2372859" y="4198355"/>
                      <a:pt x="2280264" y="4290950"/>
                      <a:pt x="2166081" y="4290950"/>
                    </a:cubicBezTo>
                    <a:close/>
                  </a:path>
                </a:pathLst>
              </a:custGeom>
              <a:solidFill>
                <a:schemeClr val="bg1"/>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solidFill>
                    <a:schemeClr val="lt1"/>
                  </a:solidFill>
                  <a:latin typeface="+mj-lt"/>
                </a:endParaRPr>
              </a:p>
            </p:txBody>
          </p:sp>
          <p:sp>
            <p:nvSpPr>
              <p:cNvPr id="45" name="Freeform: Shape 44">
                <a:extLst>
                  <a:ext uri="{FF2B5EF4-FFF2-40B4-BE49-F238E27FC236}">
                    <a16:creationId xmlns="" xmlns:a16="http://schemas.microsoft.com/office/drawing/2014/main" id="{CC788A91-8890-475E-9DF7-DB41FC285B6D}"/>
                  </a:ext>
                </a:extLst>
              </p:cNvPr>
              <p:cNvSpPr/>
              <p:nvPr/>
            </p:nvSpPr>
            <p:spPr>
              <a:xfrm>
                <a:off x="1290827" y="5313948"/>
                <a:ext cx="1427284" cy="463867"/>
              </a:xfrm>
              <a:custGeom>
                <a:avLst/>
                <a:gdLst>
                  <a:gd name="connsiteX0" fmla="*/ 1314528 w 1427283"/>
                  <a:gd name="connsiteY0" fmla="*/ 466900 h 463867"/>
                  <a:gd name="connsiteX1" fmla="*/ 120249 w 1427283"/>
                  <a:gd name="connsiteY1" fmla="*/ 466900 h 463867"/>
                  <a:gd name="connsiteX2" fmla="*/ 0 w 1427283"/>
                  <a:gd name="connsiteY2" fmla="*/ 346652 h 463867"/>
                  <a:gd name="connsiteX3" fmla="*/ 0 w 1427283"/>
                  <a:gd name="connsiteY3" fmla="*/ 120249 h 463867"/>
                  <a:gd name="connsiteX4" fmla="*/ 120249 w 1427283"/>
                  <a:gd name="connsiteY4" fmla="*/ 0 h 463867"/>
                  <a:gd name="connsiteX5" fmla="*/ 1314528 w 1427283"/>
                  <a:gd name="connsiteY5" fmla="*/ 0 h 463867"/>
                  <a:gd name="connsiteX6" fmla="*/ 1434777 w 1427283"/>
                  <a:gd name="connsiteY6" fmla="*/ 120249 h 463867"/>
                  <a:gd name="connsiteX7" fmla="*/ 1434777 w 1427283"/>
                  <a:gd name="connsiteY7" fmla="*/ 346652 h 463867"/>
                  <a:gd name="connsiteX8" fmla="*/ 1314528 w 1427283"/>
                  <a:gd name="connsiteY8" fmla="*/ 466900 h 463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27283" h="463867">
                    <a:moveTo>
                      <a:pt x="1314528" y="466900"/>
                    </a:moveTo>
                    <a:lnTo>
                      <a:pt x="120249" y="466900"/>
                    </a:lnTo>
                    <a:cubicBezTo>
                      <a:pt x="53880" y="466900"/>
                      <a:pt x="0" y="413020"/>
                      <a:pt x="0" y="346652"/>
                    </a:cubicBezTo>
                    <a:lnTo>
                      <a:pt x="0" y="120249"/>
                    </a:lnTo>
                    <a:cubicBezTo>
                      <a:pt x="0" y="53880"/>
                      <a:pt x="53880" y="0"/>
                      <a:pt x="120249" y="0"/>
                    </a:cubicBezTo>
                    <a:lnTo>
                      <a:pt x="1314528" y="0"/>
                    </a:lnTo>
                    <a:cubicBezTo>
                      <a:pt x="1380897" y="0"/>
                      <a:pt x="1434777" y="53880"/>
                      <a:pt x="1434777" y="120249"/>
                    </a:cubicBezTo>
                    <a:lnTo>
                      <a:pt x="1434777" y="346652"/>
                    </a:lnTo>
                    <a:cubicBezTo>
                      <a:pt x="1434777" y="413199"/>
                      <a:pt x="1380897" y="466900"/>
                      <a:pt x="1314528" y="466900"/>
                    </a:cubicBezTo>
                    <a:close/>
                  </a:path>
                </a:pathLst>
              </a:custGeom>
              <a:solidFill>
                <a:srgbClr val="FE9E61"/>
              </a:solidFill>
              <a:ln>
                <a:noFill/>
              </a:ln>
              <a:effectLst>
                <a:outerShdw blurRad="165100" sx="102000" sy="102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b="1" dirty="0">
                    <a:solidFill>
                      <a:schemeClr val="lt1"/>
                    </a:solidFill>
                  </a:rPr>
                  <a:t>SELECT</a:t>
                </a:r>
                <a:endParaRPr lang="en-ID" sz="1400" b="1" dirty="0">
                  <a:solidFill>
                    <a:schemeClr val="lt1"/>
                  </a:solidFill>
                </a:endParaRPr>
              </a:p>
            </p:txBody>
          </p:sp>
          <p:sp>
            <p:nvSpPr>
              <p:cNvPr id="46" name="Freeform: Shape 45">
                <a:extLst>
                  <a:ext uri="{FF2B5EF4-FFF2-40B4-BE49-F238E27FC236}">
                    <a16:creationId xmlns="" xmlns:a16="http://schemas.microsoft.com/office/drawing/2014/main" id="{EEF87308-02C0-4C37-AA91-7945BA5C4A81}"/>
                  </a:ext>
                </a:extLst>
              </p:cNvPr>
              <p:cNvSpPr/>
              <p:nvPr/>
            </p:nvSpPr>
            <p:spPr>
              <a:xfrm>
                <a:off x="860922" y="1374948"/>
                <a:ext cx="2301495" cy="1766263"/>
              </a:xfrm>
              <a:custGeom>
                <a:avLst/>
                <a:gdLst>
                  <a:gd name="connsiteX0" fmla="*/ 1477353 w 2301494"/>
                  <a:gd name="connsiteY0" fmla="*/ 53399 h 1766263"/>
                  <a:gd name="connsiteX1" fmla="*/ 1375481 w 2301494"/>
                  <a:gd name="connsiteY1" fmla="*/ 141533 h 1766263"/>
                  <a:gd name="connsiteX2" fmla="*/ 872542 w 2301494"/>
                  <a:gd name="connsiteY2" fmla="*/ 166689 h 1766263"/>
                  <a:gd name="connsiteX3" fmla="*/ 9035 w 2301494"/>
                  <a:gd name="connsiteY3" fmla="*/ 461066 h 1766263"/>
                  <a:gd name="connsiteX4" fmla="*/ 328925 w 2301494"/>
                  <a:gd name="connsiteY4" fmla="*/ 972748 h 1766263"/>
                  <a:gd name="connsiteX5" fmla="*/ 482537 w 2301494"/>
                  <a:gd name="connsiteY5" fmla="*/ 1695667 h 1766263"/>
                  <a:gd name="connsiteX6" fmla="*/ 1320531 w 2301494"/>
                  <a:gd name="connsiteY6" fmla="*/ 1522965 h 1766263"/>
                  <a:gd name="connsiteX7" fmla="*/ 2292867 w 2301494"/>
                  <a:gd name="connsiteY7" fmla="*/ 1043220 h 1766263"/>
                  <a:gd name="connsiteX8" fmla="*/ 1960132 w 2301494"/>
                  <a:gd name="connsiteY8" fmla="*/ 429131 h 1766263"/>
                  <a:gd name="connsiteX9" fmla="*/ 1477353 w 2301494"/>
                  <a:gd name="connsiteY9" fmla="*/ 53399 h 1766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1494" h="1766263">
                    <a:moveTo>
                      <a:pt x="1477353" y="53399"/>
                    </a:moveTo>
                    <a:cubicBezTo>
                      <a:pt x="1438460" y="76414"/>
                      <a:pt x="1404919" y="107100"/>
                      <a:pt x="1375481" y="141533"/>
                    </a:cubicBezTo>
                    <a:cubicBezTo>
                      <a:pt x="1328381" y="196662"/>
                      <a:pt x="1194037" y="291398"/>
                      <a:pt x="872542" y="166689"/>
                    </a:cubicBezTo>
                    <a:cubicBezTo>
                      <a:pt x="444000" y="411"/>
                      <a:pt x="73085" y="58037"/>
                      <a:pt x="9035" y="461066"/>
                    </a:cubicBezTo>
                    <a:cubicBezTo>
                      <a:pt x="-55014" y="864096"/>
                      <a:pt x="239363" y="755265"/>
                      <a:pt x="328925" y="972748"/>
                    </a:cubicBezTo>
                    <a:cubicBezTo>
                      <a:pt x="418487" y="1190230"/>
                      <a:pt x="169069" y="1426981"/>
                      <a:pt x="482537" y="1695667"/>
                    </a:cubicBezTo>
                    <a:cubicBezTo>
                      <a:pt x="796004" y="1964353"/>
                      <a:pt x="1051844" y="1452493"/>
                      <a:pt x="1320531" y="1522965"/>
                    </a:cubicBezTo>
                    <a:cubicBezTo>
                      <a:pt x="1589217" y="1593259"/>
                      <a:pt x="2216151" y="1657309"/>
                      <a:pt x="2292867" y="1043220"/>
                    </a:cubicBezTo>
                    <a:cubicBezTo>
                      <a:pt x="2344071" y="633768"/>
                      <a:pt x="2181361" y="594696"/>
                      <a:pt x="1960132" y="429131"/>
                    </a:cubicBezTo>
                    <a:cubicBezTo>
                      <a:pt x="1801525" y="310131"/>
                      <a:pt x="1832212" y="-156055"/>
                      <a:pt x="1477353" y="53399"/>
                    </a:cubicBezTo>
                    <a:close/>
                  </a:path>
                </a:pathLst>
              </a:custGeom>
              <a:solidFill>
                <a:srgbClr val="FE9E61"/>
              </a:solidFill>
              <a:ln w="17833" cap="flat">
                <a:noFill/>
                <a:prstDash val="solid"/>
                <a:miter/>
              </a:ln>
            </p:spPr>
            <p:txBody>
              <a:bodyPr rtlCol="0" anchor="ctr"/>
              <a:lstStyle/>
              <a:p>
                <a:endParaRPr lang="en-ID"/>
              </a:p>
            </p:txBody>
          </p:sp>
          <p:sp>
            <p:nvSpPr>
              <p:cNvPr id="47" name="Freeform: Shape 46">
                <a:extLst>
                  <a:ext uri="{FF2B5EF4-FFF2-40B4-BE49-F238E27FC236}">
                    <a16:creationId xmlns="" xmlns:a16="http://schemas.microsoft.com/office/drawing/2014/main" id="{C9C9A31C-FC62-4ED3-A14F-2A51A1E5E092}"/>
                  </a:ext>
                </a:extLst>
              </p:cNvPr>
              <p:cNvSpPr/>
              <p:nvPr/>
            </p:nvSpPr>
            <p:spPr>
              <a:xfrm>
                <a:off x="1843900" y="1179107"/>
                <a:ext cx="356821" cy="356821"/>
              </a:xfrm>
              <a:custGeom>
                <a:avLst/>
                <a:gdLst>
                  <a:gd name="connsiteX0" fmla="*/ 361460 w 356820"/>
                  <a:gd name="connsiteY0" fmla="*/ 180730 h 356820"/>
                  <a:gd name="connsiteX1" fmla="*/ 180730 w 356820"/>
                  <a:gd name="connsiteY1" fmla="*/ 361460 h 356820"/>
                  <a:gd name="connsiteX2" fmla="*/ 0 w 356820"/>
                  <a:gd name="connsiteY2" fmla="*/ 180730 h 356820"/>
                  <a:gd name="connsiteX3" fmla="*/ 180730 w 356820"/>
                  <a:gd name="connsiteY3" fmla="*/ 0 h 356820"/>
                  <a:gd name="connsiteX4" fmla="*/ 361460 w 356820"/>
                  <a:gd name="connsiteY4" fmla="*/ 180730 h 356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820" h="356820">
                    <a:moveTo>
                      <a:pt x="361460" y="180730"/>
                    </a:moveTo>
                    <a:cubicBezTo>
                      <a:pt x="361460" y="280544"/>
                      <a:pt x="280544" y="361460"/>
                      <a:pt x="180730" y="361460"/>
                    </a:cubicBezTo>
                    <a:cubicBezTo>
                      <a:pt x="80916" y="361460"/>
                      <a:pt x="0" y="280544"/>
                      <a:pt x="0" y="180730"/>
                    </a:cubicBezTo>
                    <a:cubicBezTo>
                      <a:pt x="0" y="80915"/>
                      <a:pt x="80915" y="0"/>
                      <a:pt x="180730" y="0"/>
                    </a:cubicBezTo>
                    <a:cubicBezTo>
                      <a:pt x="280544" y="0"/>
                      <a:pt x="361460" y="80915"/>
                      <a:pt x="361460" y="180730"/>
                    </a:cubicBezTo>
                    <a:close/>
                  </a:path>
                </a:pathLst>
              </a:custGeom>
              <a:solidFill>
                <a:srgbClr val="FE9E61"/>
              </a:solidFill>
              <a:ln w="17833" cap="flat">
                <a:noFill/>
                <a:prstDash val="solid"/>
                <a:miter/>
              </a:ln>
            </p:spPr>
            <p:txBody>
              <a:bodyPr rtlCol="0" anchor="ctr"/>
              <a:lstStyle/>
              <a:p>
                <a:endParaRPr lang="en-ID"/>
              </a:p>
            </p:txBody>
          </p:sp>
          <p:sp>
            <p:nvSpPr>
              <p:cNvPr id="48" name="Freeform: Shape 47">
                <a:extLst>
                  <a:ext uri="{FF2B5EF4-FFF2-40B4-BE49-F238E27FC236}">
                    <a16:creationId xmlns="" xmlns:a16="http://schemas.microsoft.com/office/drawing/2014/main" id="{E2165A20-90D3-4062-BE2E-956DB7CA9E87}"/>
                  </a:ext>
                </a:extLst>
              </p:cNvPr>
              <p:cNvSpPr/>
              <p:nvPr/>
            </p:nvSpPr>
            <p:spPr>
              <a:xfrm>
                <a:off x="860858" y="2327000"/>
                <a:ext cx="267616" cy="267616"/>
              </a:xfrm>
              <a:custGeom>
                <a:avLst/>
                <a:gdLst>
                  <a:gd name="connsiteX0" fmla="*/ 272254 w 267615"/>
                  <a:gd name="connsiteY0" fmla="*/ 136127 h 267615"/>
                  <a:gd name="connsiteX1" fmla="*/ 136127 w 267615"/>
                  <a:gd name="connsiteY1" fmla="*/ 272254 h 267615"/>
                  <a:gd name="connsiteX2" fmla="*/ 0 w 267615"/>
                  <a:gd name="connsiteY2" fmla="*/ 136127 h 267615"/>
                  <a:gd name="connsiteX3" fmla="*/ 136127 w 267615"/>
                  <a:gd name="connsiteY3" fmla="*/ 0 h 267615"/>
                  <a:gd name="connsiteX4" fmla="*/ 272254 w 267615"/>
                  <a:gd name="connsiteY4" fmla="*/ 136127 h 267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615" h="267615">
                    <a:moveTo>
                      <a:pt x="272254" y="136127"/>
                    </a:moveTo>
                    <a:cubicBezTo>
                      <a:pt x="272254" y="211308"/>
                      <a:pt x="211308" y="272254"/>
                      <a:pt x="136127" y="272254"/>
                    </a:cubicBezTo>
                    <a:cubicBezTo>
                      <a:pt x="60946" y="272254"/>
                      <a:pt x="0" y="211308"/>
                      <a:pt x="0" y="136127"/>
                    </a:cubicBezTo>
                    <a:cubicBezTo>
                      <a:pt x="0" y="60946"/>
                      <a:pt x="60946" y="0"/>
                      <a:pt x="136127" y="0"/>
                    </a:cubicBezTo>
                    <a:cubicBezTo>
                      <a:pt x="211308" y="0"/>
                      <a:pt x="272254" y="60946"/>
                      <a:pt x="272254" y="136127"/>
                    </a:cubicBezTo>
                    <a:close/>
                  </a:path>
                </a:pathLst>
              </a:custGeom>
              <a:solidFill>
                <a:srgbClr val="FE9E61"/>
              </a:solidFill>
              <a:ln w="17833" cap="flat">
                <a:noFill/>
                <a:prstDash val="solid"/>
                <a:miter/>
              </a:ln>
            </p:spPr>
            <p:txBody>
              <a:bodyPr rtlCol="0" anchor="ctr"/>
              <a:lstStyle/>
              <a:p>
                <a:endParaRPr lang="en-ID"/>
              </a:p>
            </p:txBody>
          </p:sp>
        </p:grpSp>
        <p:sp>
          <p:nvSpPr>
            <p:cNvPr id="38" name="Subtitle 176">
              <a:extLst>
                <a:ext uri="{FF2B5EF4-FFF2-40B4-BE49-F238E27FC236}">
                  <a16:creationId xmlns="" xmlns:a16="http://schemas.microsoft.com/office/drawing/2014/main" id="{E07B2B22-64B5-4E38-8A1A-71D9436609DC}"/>
                </a:ext>
              </a:extLst>
            </p:cNvPr>
            <p:cNvSpPr txBox="1">
              <a:spLocks/>
            </p:cNvSpPr>
            <p:nvPr/>
          </p:nvSpPr>
          <p:spPr>
            <a:xfrm>
              <a:off x="1501088" y="3315539"/>
              <a:ext cx="1412581" cy="152349"/>
            </a:xfrm>
            <a:prstGeom prst="rect">
              <a:avLst/>
            </a:prstGeom>
          </p:spPr>
          <p:txBody>
            <a:bodyPr vert="horz" wrap="square"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1100" spc="300" dirty="0">
                  <a:solidFill>
                    <a:srgbClr val="FE9E61"/>
                  </a:solidFill>
                </a:rPr>
                <a:t>PREMIUM</a:t>
              </a:r>
            </a:p>
          </p:txBody>
        </p:sp>
        <p:sp>
          <p:nvSpPr>
            <p:cNvPr id="39" name="Subtitle 176">
              <a:extLst>
                <a:ext uri="{FF2B5EF4-FFF2-40B4-BE49-F238E27FC236}">
                  <a16:creationId xmlns="" xmlns:a16="http://schemas.microsoft.com/office/drawing/2014/main" id="{46B42893-46C0-4108-9A78-7D60701BD6D2}"/>
                </a:ext>
              </a:extLst>
            </p:cNvPr>
            <p:cNvSpPr txBox="1">
              <a:spLocks/>
            </p:cNvSpPr>
            <p:nvPr/>
          </p:nvSpPr>
          <p:spPr>
            <a:xfrm>
              <a:off x="1374718" y="3569707"/>
              <a:ext cx="1665324" cy="1096916"/>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7200" dirty="0">
                  <a:solidFill>
                    <a:srgbClr val="FE9E61"/>
                  </a:solidFill>
                  <a:latin typeface="+mj-lt"/>
                </a:rPr>
                <a:t>50</a:t>
              </a:r>
            </a:p>
          </p:txBody>
        </p:sp>
        <p:sp>
          <p:nvSpPr>
            <p:cNvPr id="40" name="Subtitle 176">
              <a:extLst>
                <a:ext uri="{FF2B5EF4-FFF2-40B4-BE49-F238E27FC236}">
                  <a16:creationId xmlns="" xmlns:a16="http://schemas.microsoft.com/office/drawing/2014/main" id="{EEB3910F-9282-4860-8B3A-C82D6A6A4E87}"/>
                </a:ext>
              </a:extLst>
            </p:cNvPr>
            <p:cNvSpPr txBox="1">
              <a:spLocks/>
            </p:cNvSpPr>
            <p:nvPr/>
          </p:nvSpPr>
          <p:spPr>
            <a:xfrm>
              <a:off x="2851451" y="3569707"/>
              <a:ext cx="180189" cy="24375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1600" dirty="0">
                  <a:solidFill>
                    <a:srgbClr val="FE9E61"/>
                  </a:solidFill>
                </a:rPr>
                <a:t>$</a:t>
              </a:r>
            </a:p>
          </p:txBody>
        </p:sp>
        <p:sp>
          <p:nvSpPr>
            <p:cNvPr id="41" name="Subtitle 176">
              <a:extLst>
                <a:ext uri="{FF2B5EF4-FFF2-40B4-BE49-F238E27FC236}">
                  <a16:creationId xmlns="" xmlns:a16="http://schemas.microsoft.com/office/drawing/2014/main" id="{5A84B61E-5E3D-4CE2-BAE2-9AED97A4C00C}"/>
                </a:ext>
              </a:extLst>
            </p:cNvPr>
            <p:cNvSpPr txBox="1">
              <a:spLocks/>
            </p:cNvSpPr>
            <p:nvPr/>
          </p:nvSpPr>
          <p:spPr>
            <a:xfrm>
              <a:off x="1352767" y="4985213"/>
              <a:ext cx="1709223" cy="290849"/>
            </a:xfrm>
            <a:prstGeom prst="rect">
              <a:avLst/>
            </a:prstGeom>
          </p:spPr>
          <p:txBody>
            <a:bodyPr vert="horz" wrap="square"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900" dirty="0">
                  <a:solidFill>
                    <a:srgbClr val="8441FD"/>
                  </a:solidFill>
                </a:rPr>
                <a:t>Lorem ipsum dolor sit amet, consectetur adipiscing elit</a:t>
              </a:r>
            </a:p>
          </p:txBody>
        </p:sp>
        <p:sp>
          <p:nvSpPr>
            <p:cNvPr id="42" name="Subtitle 176">
              <a:extLst>
                <a:ext uri="{FF2B5EF4-FFF2-40B4-BE49-F238E27FC236}">
                  <a16:creationId xmlns="" xmlns:a16="http://schemas.microsoft.com/office/drawing/2014/main" id="{9397A589-58A7-438F-B806-1100FEC63DA8}"/>
                </a:ext>
              </a:extLst>
            </p:cNvPr>
            <p:cNvSpPr txBox="1">
              <a:spLocks/>
            </p:cNvSpPr>
            <p:nvPr/>
          </p:nvSpPr>
          <p:spPr>
            <a:xfrm>
              <a:off x="1501088" y="4448230"/>
              <a:ext cx="1412581" cy="152349"/>
            </a:xfrm>
            <a:prstGeom prst="rect">
              <a:avLst/>
            </a:prstGeom>
          </p:spPr>
          <p:txBody>
            <a:bodyPr vert="horz" wrap="square"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1100" dirty="0">
                  <a:solidFill>
                    <a:srgbClr val="FE9E61"/>
                  </a:solidFill>
                </a:rPr>
                <a:t>Per year</a:t>
              </a:r>
            </a:p>
          </p:txBody>
        </p:sp>
        <p:cxnSp>
          <p:nvCxnSpPr>
            <p:cNvPr id="43" name="Straight Connector 42">
              <a:extLst>
                <a:ext uri="{FF2B5EF4-FFF2-40B4-BE49-F238E27FC236}">
                  <a16:creationId xmlns="" xmlns:a16="http://schemas.microsoft.com/office/drawing/2014/main" id="{451051EB-D5C5-4A09-81E5-529251E2EDFD}"/>
                </a:ext>
              </a:extLst>
            </p:cNvPr>
            <p:cNvCxnSpPr/>
            <p:nvPr/>
          </p:nvCxnSpPr>
          <p:spPr>
            <a:xfrm>
              <a:off x="1366315" y="4846320"/>
              <a:ext cx="1803605"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50" name="Freeform 87">
            <a:extLst>
              <a:ext uri="{FF2B5EF4-FFF2-40B4-BE49-F238E27FC236}">
                <a16:creationId xmlns="" xmlns:a16="http://schemas.microsoft.com/office/drawing/2014/main" id="{23E32974-2353-44F3-9264-E534469CF7F9}"/>
              </a:ext>
            </a:extLst>
          </p:cNvPr>
          <p:cNvSpPr>
            <a:spLocks/>
          </p:cNvSpPr>
          <p:nvPr/>
        </p:nvSpPr>
        <p:spPr bwMode="auto">
          <a:xfrm flipH="1">
            <a:off x="1" y="-17014"/>
            <a:ext cx="1876322" cy="752475"/>
          </a:xfrm>
          <a:custGeom>
            <a:avLst/>
            <a:gdLst>
              <a:gd name="T0" fmla="*/ 526 w 2498"/>
              <a:gd name="T1" fmla="*/ 605 h 1835"/>
              <a:gd name="T2" fmla="*/ 1734 w 2498"/>
              <a:gd name="T3" fmla="*/ 1189 h 1835"/>
              <a:gd name="T4" fmla="*/ 2498 w 2498"/>
              <a:gd name="T5" fmla="*/ 1835 h 1835"/>
              <a:gd name="T6" fmla="*/ 2498 w 2498"/>
              <a:gd name="T7" fmla="*/ 0 h 1835"/>
              <a:gd name="T8" fmla="*/ 0 w 2498"/>
              <a:gd name="T9" fmla="*/ 0 h 1835"/>
              <a:gd name="T10" fmla="*/ 526 w 2498"/>
              <a:gd name="T11" fmla="*/ 605 h 1835"/>
            </a:gdLst>
            <a:ahLst/>
            <a:cxnLst>
              <a:cxn ang="0">
                <a:pos x="T0" y="T1"/>
              </a:cxn>
              <a:cxn ang="0">
                <a:pos x="T2" y="T3"/>
              </a:cxn>
              <a:cxn ang="0">
                <a:pos x="T4" y="T5"/>
              </a:cxn>
              <a:cxn ang="0">
                <a:pos x="T6" y="T7"/>
              </a:cxn>
              <a:cxn ang="0">
                <a:pos x="T8" y="T9"/>
              </a:cxn>
              <a:cxn ang="0">
                <a:pos x="T10" y="T11"/>
              </a:cxn>
            </a:cxnLst>
            <a:rect l="0" t="0" r="r" b="b"/>
            <a:pathLst>
              <a:path w="2498" h="1835">
                <a:moveTo>
                  <a:pt x="526" y="605"/>
                </a:moveTo>
                <a:cubicBezTo>
                  <a:pt x="916" y="676"/>
                  <a:pt x="1399" y="692"/>
                  <a:pt x="1734" y="1189"/>
                </a:cubicBezTo>
                <a:cubicBezTo>
                  <a:pt x="2037" y="1641"/>
                  <a:pt x="2315" y="1781"/>
                  <a:pt x="2498" y="1835"/>
                </a:cubicBezTo>
                <a:cubicBezTo>
                  <a:pt x="2498" y="0"/>
                  <a:pt x="2498" y="0"/>
                  <a:pt x="2498" y="0"/>
                </a:cubicBezTo>
                <a:cubicBezTo>
                  <a:pt x="0" y="0"/>
                  <a:pt x="0" y="0"/>
                  <a:pt x="0" y="0"/>
                </a:cubicBezTo>
                <a:cubicBezTo>
                  <a:pt x="0" y="0"/>
                  <a:pt x="23" y="514"/>
                  <a:pt x="526" y="605"/>
                </a:cubicBezTo>
                <a:close/>
              </a:path>
            </a:pathLst>
          </a:custGeom>
          <a:solidFill>
            <a:srgbClr val="FEA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id-ID"/>
          </a:p>
        </p:txBody>
      </p:sp>
      <p:grpSp>
        <p:nvGrpSpPr>
          <p:cNvPr id="100" name="Graphic 98">
            <a:extLst>
              <a:ext uri="{FF2B5EF4-FFF2-40B4-BE49-F238E27FC236}">
                <a16:creationId xmlns="" xmlns:a16="http://schemas.microsoft.com/office/drawing/2014/main" id="{1787E3E9-574F-4A52-BEE5-7F6083BB03BD}"/>
              </a:ext>
            </a:extLst>
          </p:cNvPr>
          <p:cNvGrpSpPr/>
          <p:nvPr/>
        </p:nvGrpSpPr>
        <p:grpSpPr>
          <a:xfrm>
            <a:off x="5634053" y="1082958"/>
            <a:ext cx="1964075" cy="1962993"/>
            <a:chOff x="5634053" y="1082957"/>
            <a:chExt cx="1964075" cy="1962993"/>
          </a:xfrm>
        </p:grpSpPr>
        <p:sp>
          <p:nvSpPr>
            <p:cNvPr id="101" name="Freeform: Shape 100">
              <a:extLst>
                <a:ext uri="{FF2B5EF4-FFF2-40B4-BE49-F238E27FC236}">
                  <a16:creationId xmlns="" xmlns:a16="http://schemas.microsoft.com/office/drawing/2014/main" id="{68187229-83E3-4DD4-9CA5-0DF14666F4A8}"/>
                </a:ext>
              </a:extLst>
            </p:cNvPr>
            <p:cNvSpPr/>
            <p:nvPr/>
          </p:nvSpPr>
          <p:spPr>
            <a:xfrm>
              <a:off x="5634053" y="1582294"/>
              <a:ext cx="1323254" cy="1460572"/>
            </a:xfrm>
            <a:custGeom>
              <a:avLst/>
              <a:gdLst>
                <a:gd name="connsiteX0" fmla="*/ 995894 w 1323253"/>
                <a:gd name="connsiteY0" fmla="*/ 330734 h 1460572"/>
                <a:gd name="connsiteX1" fmla="*/ 363936 w 1323253"/>
                <a:gd name="connsiteY1" fmla="*/ 28341 h 1460572"/>
                <a:gd name="connsiteX2" fmla="*/ 342506 w 1323253"/>
                <a:gd name="connsiteY2" fmla="*/ 65376 h 1460572"/>
                <a:gd name="connsiteX3" fmla="*/ 341050 w 1323253"/>
                <a:gd name="connsiteY3" fmla="*/ 63920 h 1460572"/>
                <a:gd name="connsiteX4" fmla="*/ 254123 w 1323253"/>
                <a:gd name="connsiteY4" fmla="*/ 420116 h 1460572"/>
                <a:gd name="connsiteX5" fmla="*/ 167571 w 1323253"/>
                <a:gd name="connsiteY5" fmla="*/ 775231 h 1460572"/>
                <a:gd name="connsiteX6" fmla="*/ 64956 w 1323253"/>
                <a:gd name="connsiteY6" fmla="*/ 1195718 h 1460572"/>
                <a:gd name="connsiteX7" fmla="*/ 0 w 1323253"/>
                <a:gd name="connsiteY7" fmla="*/ 1462033 h 1460572"/>
                <a:gd name="connsiteX8" fmla="*/ 384534 w 1323253"/>
                <a:gd name="connsiteY8" fmla="*/ 1316517 h 1460572"/>
                <a:gd name="connsiteX9" fmla="*/ 873639 w 1323253"/>
                <a:gd name="connsiteY9" fmla="*/ 1131469 h 1460572"/>
                <a:gd name="connsiteX10" fmla="*/ 1263832 w 1323253"/>
                <a:gd name="connsiteY10" fmla="*/ 983830 h 1460572"/>
                <a:gd name="connsiteX11" fmla="*/ 1263375 w 1323253"/>
                <a:gd name="connsiteY11" fmla="*/ 983373 h 1460572"/>
                <a:gd name="connsiteX12" fmla="*/ 1298329 w 1323253"/>
                <a:gd name="connsiteY12" fmla="*/ 962692 h 1460572"/>
                <a:gd name="connsiteX13" fmla="*/ 995894 w 1323253"/>
                <a:gd name="connsiteY13" fmla="*/ 330734 h 1460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23253" h="1460572">
                  <a:moveTo>
                    <a:pt x="995894" y="330734"/>
                  </a:moveTo>
                  <a:cubicBezTo>
                    <a:pt x="737860" y="72741"/>
                    <a:pt x="454941" y="-62663"/>
                    <a:pt x="363936" y="28341"/>
                  </a:cubicBezTo>
                  <a:cubicBezTo>
                    <a:pt x="353950" y="38786"/>
                    <a:pt x="346584" y="51478"/>
                    <a:pt x="342506" y="65376"/>
                  </a:cubicBezTo>
                  <a:lnTo>
                    <a:pt x="341050" y="63920"/>
                  </a:lnTo>
                  <a:lnTo>
                    <a:pt x="254123" y="420116"/>
                  </a:lnTo>
                  <a:lnTo>
                    <a:pt x="167571" y="775231"/>
                  </a:lnTo>
                  <a:lnTo>
                    <a:pt x="64956" y="1195718"/>
                  </a:lnTo>
                  <a:lnTo>
                    <a:pt x="0" y="1462033"/>
                  </a:lnTo>
                  <a:lnTo>
                    <a:pt x="384534" y="1316517"/>
                  </a:lnTo>
                  <a:lnTo>
                    <a:pt x="873639" y="1131469"/>
                  </a:lnTo>
                  <a:lnTo>
                    <a:pt x="1263832" y="983830"/>
                  </a:lnTo>
                  <a:lnTo>
                    <a:pt x="1263375" y="983373"/>
                  </a:lnTo>
                  <a:cubicBezTo>
                    <a:pt x="1276441" y="979212"/>
                    <a:pt x="1288383" y="972138"/>
                    <a:pt x="1298329" y="962692"/>
                  </a:cubicBezTo>
                  <a:cubicBezTo>
                    <a:pt x="1389292" y="871687"/>
                    <a:pt x="1253929" y="588769"/>
                    <a:pt x="995894" y="330734"/>
                  </a:cubicBezTo>
                  <a:close/>
                </a:path>
              </a:pathLst>
            </a:custGeom>
            <a:solidFill>
              <a:srgbClr val="DD1C4B"/>
            </a:solidFill>
            <a:ln w="4157" cap="flat">
              <a:noFill/>
              <a:prstDash val="solid"/>
              <a:miter/>
            </a:ln>
          </p:spPr>
          <p:txBody>
            <a:bodyPr rtlCol="0" anchor="ctr"/>
            <a:lstStyle/>
            <a:p>
              <a:endParaRPr lang="en-ID"/>
            </a:p>
          </p:txBody>
        </p:sp>
        <p:sp>
          <p:nvSpPr>
            <p:cNvPr id="102" name="Freeform: Shape 101">
              <a:extLst>
                <a:ext uri="{FF2B5EF4-FFF2-40B4-BE49-F238E27FC236}">
                  <a16:creationId xmlns="" xmlns:a16="http://schemas.microsoft.com/office/drawing/2014/main" id="{F4FE8D1E-34A8-49F6-912B-7602D8063AA5}"/>
                </a:ext>
              </a:extLst>
            </p:cNvPr>
            <p:cNvSpPr/>
            <p:nvPr/>
          </p:nvSpPr>
          <p:spPr>
            <a:xfrm>
              <a:off x="5833182" y="1445726"/>
              <a:ext cx="1260836" cy="1260836"/>
            </a:xfrm>
            <a:custGeom>
              <a:avLst/>
              <a:gdLst>
                <a:gd name="connsiteX0" fmla="*/ 796734 w 1260836"/>
                <a:gd name="connsiteY0" fmla="*/ 467189 h 1260836"/>
                <a:gd name="connsiteX1" fmla="*/ 1099151 w 1260836"/>
                <a:gd name="connsiteY1" fmla="*/ 1099151 h 1260836"/>
                <a:gd name="connsiteX2" fmla="*/ 467189 w 1260836"/>
                <a:gd name="connsiteY2" fmla="*/ 796734 h 1260836"/>
                <a:gd name="connsiteX3" fmla="*/ 164773 w 1260836"/>
                <a:gd name="connsiteY3" fmla="*/ 164773 h 1260836"/>
                <a:gd name="connsiteX4" fmla="*/ 796734 w 1260836"/>
                <a:gd name="connsiteY4" fmla="*/ 467189 h 12608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0836" h="1260836">
                  <a:moveTo>
                    <a:pt x="796734" y="467189"/>
                  </a:moveTo>
                  <a:cubicBezTo>
                    <a:pt x="1054756" y="725210"/>
                    <a:pt x="1190152" y="1008149"/>
                    <a:pt x="1099151" y="1099151"/>
                  </a:cubicBezTo>
                  <a:cubicBezTo>
                    <a:pt x="1008149" y="1190152"/>
                    <a:pt x="725211" y="1054756"/>
                    <a:pt x="467189" y="796734"/>
                  </a:cubicBezTo>
                  <a:cubicBezTo>
                    <a:pt x="209168" y="538713"/>
                    <a:pt x="73771" y="255774"/>
                    <a:pt x="164773" y="164773"/>
                  </a:cubicBezTo>
                  <a:cubicBezTo>
                    <a:pt x="255774" y="73771"/>
                    <a:pt x="538713" y="209168"/>
                    <a:pt x="796734" y="467189"/>
                  </a:cubicBezTo>
                  <a:close/>
                </a:path>
              </a:pathLst>
            </a:custGeom>
            <a:solidFill>
              <a:schemeClr val="bg1"/>
            </a:solidFill>
            <a:ln w="4157" cap="flat">
              <a:noFill/>
              <a:prstDash val="solid"/>
              <a:miter/>
            </a:ln>
          </p:spPr>
          <p:txBody>
            <a:bodyPr rtlCol="0" anchor="ctr"/>
            <a:lstStyle/>
            <a:p>
              <a:endParaRPr lang="en-ID"/>
            </a:p>
          </p:txBody>
        </p:sp>
        <p:sp>
          <p:nvSpPr>
            <p:cNvPr id="103" name="Freeform: Shape 102">
              <a:extLst>
                <a:ext uri="{FF2B5EF4-FFF2-40B4-BE49-F238E27FC236}">
                  <a16:creationId xmlns="" xmlns:a16="http://schemas.microsoft.com/office/drawing/2014/main" id="{B6E3B732-728B-4BC4-B0A7-80A080F871B7}"/>
                </a:ext>
              </a:extLst>
            </p:cNvPr>
            <p:cNvSpPr/>
            <p:nvPr/>
          </p:nvSpPr>
          <p:spPr>
            <a:xfrm>
              <a:off x="5634053" y="2550770"/>
              <a:ext cx="1231708" cy="495180"/>
            </a:xfrm>
            <a:custGeom>
              <a:avLst/>
              <a:gdLst>
                <a:gd name="connsiteX0" fmla="*/ 1228379 w 1231708"/>
                <a:gd name="connsiteY0" fmla="*/ 26881 h 495179"/>
                <a:gd name="connsiteX1" fmla="*/ 1092808 w 1231708"/>
                <a:gd name="connsiteY1" fmla="*/ 0 h 495179"/>
                <a:gd name="connsiteX2" fmla="*/ 773895 w 1231708"/>
                <a:gd name="connsiteY2" fmla="*/ 120674 h 495179"/>
                <a:gd name="connsiteX3" fmla="*/ 284666 w 1231708"/>
                <a:gd name="connsiteY3" fmla="*/ 305555 h 495179"/>
                <a:gd name="connsiteX4" fmla="*/ 22304 w 1231708"/>
                <a:gd name="connsiteY4" fmla="*/ 404799 h 495179"/>
                <a:gd name="connsiteX5" fmla="*/ 0 w 1231708"/>
                <a:gd name="connsiteY5" fmla="*/ 496262 h 495179"/>
                <a:gd name="connsiteX6" fmla="*/ 384534 w 1231708"/>
                <a:gd name="connsiteY6" fmla="*/ 350745 h 495179"/>
                <a:gd name="connsiteX7" fmla="*/ 873639 w 1231708"/>
                <a:gd name="connsiteY7" fmla="*/ 165698 h 495179"/>
                <a:gd name="connsiteX8" fmla="*/ 1231708 w 1231708"/>
                <a:gd name="connsiteY8" fmla="*/ 30210 h 495179"/>
                <a:gd name="connsiteX9" fmla="*/ 1228379 w 1231708"/>
                <a:gd name="connsiteY9" fmla="*/ 26881 h 495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1708" h="495179">
                  <a:moveTo>
                    <a:pt x="1228379" y="26881"/>
                  </a:moveTo>
                  <a:cubicBezTo>
                    <a:pt x="1181774" y="27713"/>
                    <a:pt x="1135585" y="18517"/>
                    <a:pt x="1092808" y="0"/>
                  </a:cubicBezTo>
                  <a:lnTo>
                    <a:pt x="773895" y="120674"/>
                  </a:lnTo>
                  <a:lnTo>
                    <a:pt x="284666" y="305555"/>
                  </a:lnTo>
                  <a:lnTo>
                    <a:pt x="22304" y="404799"/>
                  </a:lnTo>
                  <a:lnTo>
                    <a:pt x="0" y="496262"/>
                  </a:lnTo>
                  <a:lnTo>
                    <a:pt x="384534" y="350745"/>
                  </a:lnTo>
                  <a:lnTo>
                    <a:pt x="873639" y="165698"/>
                  </a:lnTo>
                  <a:lnTo>
                    <a:pt x="1231708" y="30210"/>
                  </a:lnTo>
                  <a:lnTo>
                    <a:pt x="1228379" y="26881"/>
                  </a:lnTo>
                  <a:close/>
                </a:path>
              </a:pathLst>
            </a:custGeom>
            <a:solidFill>
              <a:srgbClr val="B21D48"/>
            </a:solidFill>
            <a:ln w="4157" cap="flat">
              <a:noFill/>
              <a:prstDash val="solid"/>
              <a:miter/>
            </a:ln>
          </p:spPr>
          <p:txBody>
            <a:bodyPr rtlCol="0" anchor="ctr"/>
            <a:lstStyle/>
            <a:p>
              <a:endParaRPr lang="en-ID"/>
            </a:p>
          </p:txBody>
        </p:sp>
        <p:grpSp>
          <p:nvGrpSpPr>
            <p:cNvPr id="104" name="Graphic 98">
              <a:extLst>
                <a:ext uri="{FF2B5EF4-FFF2-40B4-BE49-F238E27FC236}">
                  <a16:creationId xmlns="" xmlns:a16="http://schemas.microsoft.com/office/drawing/2014/main" id="{1787E3E9-574F-4A52-BEE5-7F6083BB03BD}"/>
                </a:ext>
              </a:extLst>
            </p:cNvPr>
            <p:cNvGrpSpPr/>
            <p:nvPr/>
          </p:nvGrpSpPr>
          <p:grpSpPr>
            <a:xfrm>
              <a:off x="6243485" y="1282125"/>
              <a:ext cx="1152646" cy="1031971"/>
              <a:chOff x="6243485" y="1282125"/>
              <a:chExt cx="1152646" cy="1031971"/>
            </a:xfrm>
            <a:solidFill>
              <a:srgbClr val="FFBF41"/>
            </a:solidFill>
          </p:grpSpPr>
          <p:sp>
            <p:nvSpPr>
              <p:cNvPr id="105" name="Freeform: Shape 104">
                <a:extLst>
                  <a:ext uri="{FF2B5EF4-FFF2-40B4-BE49-F238E27FC236}">
                    <a16:creationId xmlns="" xmlns:a16="http://schemas.microsoft.com/office/drawing/2014/main" id="{661212F8-7378-4B5A-BFC0-FAB8FEF828F9}"/>
                  </a:ext>
                </a:extLst>
              </p:cNvPr>
              <p:cNvSpPr/>
              <p:nvPr/>
            </p:nvSpPr>
            <p:spPr>
              <a:xfrm>
                <a:off x="6566904" y="2180454"/>
                <a:ext cx="728206" cy="133158"/>
              </a:xfrm>
              <a:custGeom>
                <a:avLst/>
                <a:gdLst>
                  <a:gd name="connsiteX0" fmla="*/ 698330 w 728205"/>
                  <a:gd name="connsiteY0" fmla="*/ 134211 h 133157"/>
                  <a:gd name="connsiteX1" fmla="*/ 686637 w 728205"/>
                  <a:gd name="connsiteY1" fmla="*/ 132131 h 133157"/>
                  <a:gd name="connsiteX2" fmla="*/ 156920 w 728205"/>
                  <a:gd name="connsiteY2" fmla="*/ 80657 h 133157"/>
                  <a:gd name="connsiteX3" fmla="*/ 37993 w 728205"/>
                  <a:gd name="connsiteY3" fmla="*/ 100464 h 133157"/>
                  <a:gd name="connsiteX4" fmla="*/ 335 w 728205"/>
                  <a:gd name="connsiteY4" fmla="*/ 72210 h 133157"/>
                  <a:gd name="connsiteX5" fmla="*/ 27008 w 728205"/>
                  <a:gd name="connsiteY5" fmla="*/ 34801 h 133157"/>
                  <a:gd name="connsiteX6" fmla="*/ 145934 w 728205"/>
                  <a:gd name="connsiteY6" fmla="*/ 14827 h 133157"/>
                  <a:gd name="connsiteX7" fmla="*/ 709940 w 728205"/>
                  <a:gd name="connsiteY7" fmla="*/ 69588 h 133157"/>
                  <a:gd name="connsiteX8" fmla="*/ 729997 w 728205"/>
                  <a:gd name="connsiteY8" fmla="*/ 112157 h 133157"/>
                  <a:gd name="connsiteX9" fmla="*/ 698330 w 728205"/>
                  <a:gd name="connsiteY9" fmla="*/ 134211 h 133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205" h="133157">
                    <a:moveTo>
                      <a:pt x="698330" y="134211"/>
                    </a:moveTo>
                    <a:cubicBezTo>
                      <a:pt x="694336" y="134211"/>
                      <a:pt x="690382" y="133504"/>
                      <a:pt x="686637" y="132131"/>
                    </a:cubicBezTo>
                    <a:cubicBezTo>
                      <a:pt x="517652" y="68839"/>
                      <a:pt x="334976" y="51071"/>
                      <a:pt x="156920" y="80657"/>
                    </a:cubicBezTo>
                    <a:lnTo>
                      <a:pt x="37993" y="100464"/>
                    </a:lnTo>
                    <a:cubicBezTo>
                      <a:pt x="19809" y="103044"/>
                      <a:pt x="2914" y="90394"/>
                      <a:pt x="335" y="72210"/>
                    </a:cubicBezTo>
                    <a:cubicBezTo>
                      <a:pt x="-2162" y="54608"/>
                      <a:pt x="9572" y="38171"/>
                      <a:pt x="27008" y="34801"/>
                    </a:cubicBezTo>
                    <a:lnTo>
                      <a:pt x="145934" y="14827"/>
                    </a:lnTo>
                    <a:cubicBezTo>
                      <a:pt x="335476" y="-16673"/>
                      <a:pt x="530011" y="2219"/>
                      <a:pt x="709940" y="69588"/>
                    </a:cubicBezTo>
                    <a:cubicBezTo>
                      <a:pt x="727250" y="75788"/>
                      <a:pt x="736238" y="94888"/>
                      <a:pt x="729997" y="112157"/>
                    </a:cubicBezTo>
                    <a:cubicBezTo>
                      <a:pt x="725295" y="125556"/>
                      <a:pt x="712520" y="134378"/>
                      <a:pt x="698330" y="134211"/>
                    </a:cubicBezTo>
                    <a:close/>
                  </a:path>
                </a:pathLst>
              </a:custGeom>
              <a:solidFill>
                <a:srgbClr val="FFBF41"/>
              </a:solidFill>
              <a:ln w="4157" cap="flat">
                <a:noFill/>
                <a:prstDash val="solid"/>
                <a:miter/>
              </a:ln>
            </p:spPr>
            <p:txBody>
              <a:bodyPr rtlCol="0" anchor="ctr"/>
              <a:lstStyle/>
              <a:p>
                <a:endParaRPr lang="en-ID"/>
              </a:p>
            </p:txBody>
          </p:sp>
          <p:sp>
            <p:nvSpPr>
              <p:cNvPr id="106" name="Freeform: Shape 105">
                <a:extLst>
                  <a:ext uri="{FF2B5EF4-FFF2-40B4-BE49-F238E27FC236}">
                    <a16:creationId xmlns="" xmlns:a16="http://schemas.microsoft.com/office/drawing/2014/main" id="{7D337622-6BC3-4C62-84FF-6F984F444209}"/>
                  </a:ext>
                </a:extLst>
              </p:cNvPr>
              <p:cNvSpPr/>
              <p:nvPr/>
            </p:nvSpPr>
            <p:spPr>
              <a:xfrm>
                <a:off x="6632942" y="1715539"/>
                <a:ext cx="761495" cy="395312"/>
              </a:xfrm>
              <a:custGeom>
                <a:avLst/>
                <a:gdLst>
                  <a:gd name="connsiteX0" fmla="*/ 33082 w 761495"/>
                  <a:gd name="connsiteY0" fmla="*/ 399389 h 395311"/>
                  <a:gd name="connsiteX1" fmla="*/ 1 w 761495"/>
                  <a:gd name="connsiteY1" fmla="*/ 365892 h 395311"/>
                  <a:gd name="connsiteX2" fmla="*/ 18768 w 761495"/>
                  <a:gd name="connsiteY2" fmla="*/ 336140 h 395311"/>
                  <a:gd name="connsiteX3" fmla="*/ 717845 w 761495"/>
                  <a:gd name="connsiteY3" fmla="*/ 3246 h 395311"/>
                  <a:gd name="connsiteX4" fmla="*/ 762203 w 761495"/>
                  <a:gd name="connsiteY4" fmla="*/ 18975 h 395311"/>
                  <a:gd name="connsiteX5" fmla="*/ 746474 w 761495"/>
                  <a:gd name="connsiteY5" fmla="*/ 63333 h 395311"/>
                  <a:gd name="connsiteX6" fmla="*/ 746474 w 761495"/>
                  <a:gd name="connsiteY6" fmla="*/ 63333 h 395311"/>
                  <a:gd name="connsiteX7" fmla="*/ 47397 w 761495"/>
                  <a:gd name="connsiteY7" fmla="*/ 396227 h 395311"/>
                  <a:gd name="connsiteX8" fmla="*/ 33082 w 761495"/>
                  <a:gd name="connsiteY8" fmla="*/ 399389 h 395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1495" h="395311">
                    <a:moveTo>
                      <a:pt x="33082" y="399389"/>
                    </a:moveTo>
                    <a:cubicBezTo>
                      <a:pt x="14690" y="399265"/>
                      <a:pt x="-124" y="384284"/>
                      <a:pt x="1" y="365892"/>
                    </a:cubicBezTo>
                    <a:cubicBezTo>
                      <a:pt x="84" y="353200"/>
                      <a:pt x="7366" y="341674"/>
                      <a:pt x="18768" y="336140"/>
                    </a:cubicBezTo>
                    <a:lnTo>
                      <a:pt x="717845" y="3246"/>
                    </a:lnTo>
                    <a:cubicBezTo>
                      <a:pt x="734448" y="-4661"/>
                      <a:pt x="754297" y="2372"/>
                      <a:pt x="762203" y="18975"/>
                    </a:cubicBezTo>
                    <a:cubicBezTo>
                      <a:pt x="770110" y="35578"/>
                      <a:pt x="763077" y="55427"/>
                      <a:pt x="746474" y="63333"/>
                    </a:cubicBezTo>
                    <a:lnTo>
                      <a:pt x="746474" y="63333"/>
                    </a:lnTo>
                    <a:lnTo>
                      <a:pt x="47397" y="396227"/>
                    </a:lnTo>
                    <a:cubicBezTo>
                      <a:pt x="42902" y="398349"/>
                      <a:pt x="38034" y="399431"/>
                      <a:pt x="33082" y="399389"/>
                    </a:cubicBezTo>
                    <a:close/>
                  </a:path>
                </a:pathLst>
              </a:custGeom>
              <a:solidFill>
                <a:srgbClr val="FFBF41"/>
              </a:solidFill>
              <a:ln w="4157" cap="flat">
                <a:noFill/>
                <a:prstDash val="solid"/>
                <a:miter/>
              </a:ln>
            </p:spPr>
            <p:txBody>
              <a:bodyPr rtlCol="0" anchor="ctr"/>
              <a:lstStyle/>
              <a:p>
                <a:endParaRPr lang="en-ID"/>
              </a:p>
            </p:txBody>
          </p:sp>
          <p:sp>
            <p:nvSpPr>
              <p:cNvPr id="107" name="Freeform: Shape 106">
                <a:extLst>
                  <a:ext uri="{FF2B5EF4-FFF2-40B4-BE49-F238E27FC236}">
                    <a16:creationId xmlns="" xmlns:a16="http://schemas.microsoft.com/office/drawing/2014/main" id="{D8E584F9-A2DF-4701-BEF7-7ED8FEE6B35B}"/>
                  </a:ext>
                </a:extLst>
              </p:cNvPr>
              <p:cNvSpPr/>
              <p:nvPr/>
            </p:nvSpPr>
            <p:spPr>
              <a:xfrm>
                <a:off x="6243485" y="1282125"/>
                <a:ext cx="187253" cy="765656"/>
              </a:xfrm>
              <a:custGeom>
                <a:avLst/>
                <a:gdLst>
                  <a:gd name="connsiteX0" fmla="*/ 33262 w 187252"/>
                  <a:gd name="connsiteY0" fmla="*/ 766224 h 765656"/>
                  <a:gd name="connsiteX1" fmla="*/ 20487 w 187252"/>
                  <a:gd name="connsiteY1" fmla="*/ 763644 h 765656"/>
                  <a:gd name="connsiteX2" fmla="*/ 2594 w 187252"/>
                  <a:gd name="connsiteY2" fmla="*/ 720118 h 765656"/>
                  <a:gd name="connsiteX3" fmla="*/ 2594 w 187252"/>
                  <a:gd name="connsiteY3" fmla="*/ 720118 h 765656"/>
                  <a:gd name="connsiteX4" fmla="*/ 50988 w 187252"/>
                  <a:gd name="connsiteY4" fmla="*/ 603980 h 765656"/>
                  <a:gd name="connsiteX5" fmla="*/ 100673 w 187252"/>
                  <a:gd name="connsiteY5" fmla="*/ 41098 h 765656"/>
                  <a:gd name="connsiteX6" fmla="*/ 125224 w 187252"/>
                  <a:gd name="connsiteY6" fmla="*/ 942 h 765656"/>
                  <a:gd name="connsiteX7" fmla="*/ 165379 w 187252"/>
                  <a:gd name="connsiteY7" fmla="*/ 25493 h 765656"/>
                  <a:gd name="connsiteX8" fmla="*/ 165629 w 187252"/>
                  <a:gd name="connsiteY8" fmla="*/ 26700 h 765656"/>
                  <a:gd name="connsiteX9" fmla="*/ 112366 w 187252"/>
                  <a:gd name="connsiteY9" fmla="*/ 629654 h 765656"/>
                  <a:gd name="connsiteX10" fmla="*/ 63930 w 187252"/>
                  <a:gd name="connsiteY10" fmla="*/ 745793 h 765656"/>
                  <a:gd name="connsiteX11" fmla="*/ 33262 w 187252"/>
                  <a:gd name="connsiteY11" fmla="*/ 766224 h 765656"/>
                  <a:gd name="connsiteX12" fmla="*/ 33262 w 187252"/>
                  <a:gd name="connsiteY12" fmla="*/ 766224 h 765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7252" h="765656">
                    <a:moveTo>
                      <a:pt x="33262" y="766224"/>
                    </a:moveTo>
                    <a:cubicBezTo>
                      <a:pt x="28892" y="766224"/>
                      <a:pt x="24523" y="765350"/>
                      <a:pt x="20487" y="763644"/>
                    </a:cubicBezTo>
                    <a:cubicBezTo>
                      <a:pt x="3509" y="756570"/>
                      <a:pt x="-4522" y="737096"/>
                      <a:pt x="2594" y="720118"/>
                    </a:cubicBezTo>
                    <a:lnTo>
                      <a:pt x="2594" y="720118"/>
                    </a:lnTo>
                    <a:lnTo>
                      <a:pt x="50988" y="603980"/>
                    </a:lnTo>
                    <a:cubicBezTo>
                      <a:pt x="125473" y="426048"/>
                      <a:pt x="142825" y="229349"/>
                      <a:pt x="100673" y="41098"/>
                    </a:cubicBezTo>
                    <a:cubicBezTo>
                      <a:pt x="96345" y="23246"/>
                      <a:pt x="107331" y="5228"/>
                      <a:pt x="125224" y="942"/>
                    </a:cubicBezTo>
                    <a:cubicBezTo>
                      <a:pt x="143075" y="-3385"/>
                      <a:pt x="161093" y="7600"/>
                      <a:pt x="165379" y="25493"/>
                    </a:cubicBezTo>
                    <a:cubicBezTo>
                      <a:pt x="165462" y="25910"/>
                      <a:pt x="165546" y="26284"/>
                      <a:pt x="165629" y="26700"/>
                    </a:cubicBezTo>
                    <a:cubicBezTo>
                      <a:pt x="210777" y="228351"/>
                      <a:pt x="192177" y="439073"/>
                      <a:pt x="112366" y="629654"/>
                    </a:cubicBezTo>
                    <a:lnTo>
                      <a:pt x="63930" y="745793"/>
                    </a:lnTo>
                    <a:cubicBezTo>
                      <a:pt x="58770" y="758152"/>
                      <a:pt x="46661" y="766224"/>
                      <a:pt x="33262" y="766224"/>
                    </a:cubicBezTo>
                    <a:lnTo>
                      <a:pt x="33262" y="766224"/>
                    </a:lnTo>
                    <a:close/>
                  </a:path>
                </a:pathLst>
              </a:custGeom>
              <a:solidFill>
                <a:srgbClr val="FFBF41"/>
              </a:solidFill>
              <a:ln w="4157" cap="flat">
                <a:noFill/>
                <a:prstDash val="solid"/>
                <a:miter/>
              </a:ln>
            </p:spPr>
            <p:txBody>
              <a:bodyPr rtlCol="0" anchor="ctr"/>
              <a:lstStyle/>
              <a:p>
                <a:endParaRPr lang="en-ID"/>
              </a:p>
            </p:txBody>
          </p:sp>
        </p:grpSp>
        <p:sp>
          <p:nvSpPr>
            <p:cNvPr id="108" name="Freeform: Shape 107">
              <a:extLst>
                <a:ext uri="{FF2B5EF4-FFF2-40B4-BE49-F238E27FC236}">
                  <a16:creationId xmlns="" xmlns:a16="http://schemas.microsoft.com/office/drawing/2014/main" id="{73A9BBC0-93C8-4A36-BD45-AE72E505223A}"/>
                </a:ext>
              </a:extLst>
            </p:cNvPr>
            <p:cNvSpPr/>
            <p:nvPr/>
          </p:nvSpPr>
          <p:spPr>
            <a:xfrm>
              <a:off x="7365102" y="2314665"/>
              <a:ext cx="133158" cy="133158"/>
            </a:xfrm>
            <a:custGeom>
              <a:avLst/>
              <a:gdLst>
                <a:gd name="connsiteX0" fmla="*/ 133158 w 133157"/>
                <a:gd name="connsiteY0" fmla="*/ 66579 h 133157"/>
                <a:gd name="connsiteX1" fmla="*/ 66579 w 133157"/>
                <a:gd name="connsiteY1" fmla="*/ 133158 h 133157"/>
                <a:gd name="connsiteX2" fmla="*/ 0 w 133157"/>
                <a:gd name="connsiteY2" fmla="*/ 66579 h 133157"/>
                <a:gd name="connsiteX3" fmla="*/ 66579 w 133157"/>
                <a:gd name="connsiteY3" fmla="*/ 0 h 133157"/>
                <a:gd name="connsiteX4" fmla="*/ 133158 w 133157"/>
                <a:gd name="connsiteY4" fmla="*/ 66579 h 133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157" h="133157">
                  <a:moveTo>
                    <a:pt x="133158" y="66579"/>
                  </a:moveTo>
                  <a:cubicBezTo>
                    <a:pt x="133158" y="103349"/>
                    <a:pt x="103349" y="133158"/>
                    <a:pt x="66579" y="133158"/>
                  </a:cubicBezTo>
                  <a:cubicBezTo>
                    <a:pt x="29808" y="133158"/>
                    <a:pt x="0" y="103349"/>
                    <a:pt x="0" y="66579"/>
                  </a:cubicBezTo>
                  <a:cubicBezTo>
                    <a:pt x="0" y="29808"/>
                    <a:pt x="29808" y="0"/>
                    <a:pt x="66579" y="0"/>
                  </a:cubicBezTo>
                  <a:cubicBezTo>
                    <a:pt x="103349" y="0"/>
                    <a:pt x="133158" y="29808"/>
                    <a:pt x="133158" y="66579"/>
                  </a:cubicBezTo>
                  <a:close/>
                </a:path>
              </a:pathLst>
            </a:custGeom>
            <a:solidFill>
              <a:srgbClr val="D5557E"/>
            </a:solidFill>
            <a:ln w="4157" cap="flat">
              <a:noFill/>
              <a:prstDash val="solid"/>
              <a:miter/>
            </a:ln>
          </p:spPr>
          <p:txBody>
            <a:bodyPr rtlCol="0" anchor="ctr"/>
            <a:lstStyle/>
            <a:p>
              <a:endParaRPr lang="en-ID"/>
            </a:p>
          </p:txBody>
        </p:sp>
        <p:sp>
          <p:nvSpPr>
            <p:cNvPr id="109" name="Freeform: Shape 108">
              <a:extLst>
                <a:ext uri="{FF2B5EF4-FFF2-40B4-BE49-F238E27FC236}">
                  <a16:creationId xmlns="" xmlns:a16="http://schemas.microsoft.com/office/drawing/2014/main" id="{7B0D7AF1-9B6F-4708-8EF5-0FCD1373042E}"/>
                </a:ext>
              </a:extLst>
            </p:cNvPr>
            <p:cNvSpPr/>
            <p:nvPr/>
          </p:nvSpPr>
          <p:spPr>
            <a:xfrm>
              <a:off x="6556372" y="1372749"/>
              <a:ext cx="149802" cy="149802"/>
            </a:xfrm>
            <a:custGeom>
              <a:avLst/>
              <a:gdLst>
                <a:gd name="connsiteX0" fmla="*/ 87052 w 149802"/>
                <a:gd name="connsiteY0" fmla="*/ 10666 h 149802"/>
                <a:gd name="connsiteX1" fmla="*/ 142106 w 149802"/>
                <a:gd name="connsiteY1" fmla="*/ 87052 h 149802"/>
                <a:gd name="connsiteX2" fmla="*/ 65720 w 149802"/>
                <a:gd name="connsiteY2" fmla="*/ 142106 h 149802"/>
                <a:gd name="connsiteX3" fmla="*/ 10666 w 149802"/>
                <a:gd name="connsiteY3" fmla="*/ 65720 h 149802"/>
                <a:gd name="connsiteX4" fmla="*/ 87052 w 149802"/>
                <a:gd name="connsiteY4" fmla="*/ 10666 h 149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02" h="149802">
                  <a:moveTo>
                    <a:pt x="87052" y="10666"/>
                  </a:moveTo>
                  <a:cubicBezTo>
                    <a:pt x="123348" y="16557"/>
                    <a:pt x="147996" y="50756"/>
                    <a:pt x="142106" y="87052"/>
                  </a:cubicBezTo>
                  <a:cubicBezTo>
                    <a:pt x="136215" y="123348"/>
                    <a:pt x="102016" y="147996"/>
                    <a:pt x="65720" y="142106"/>
                  </a:cubicBezTo>
                  <a:cubicBezTo>
                    <a:pt x="29424" y="136215"/>
                    <a:pt x="4775" y="102016"/>
                    <a:pt x="10666" y="65720"/>
                  </a:cubicBezTo>
                  <a:cubicBezTo>
                    <a:pt x="16557" y="29424"/>
                    <a:pt x="50756" y="4775"/>
                    <a:pt x="87052" y="10666"/>
                  </a:cubicBezTo>
                  <a:close/>
                </a:path>
              </a:pathLst>
            </a:custGeom>
            <a:solidFill>
              <a:srgbClr val="DD95C1"/>
            </a:solidFill>
            <a:ln w="4157" cap="flat">
              <a:noFill/>
              <a:prstDash val="solid"/>
              <a:miter/>
            </a:ln>
          </p:spPr>
          <p:txBody>
            <a:bodyPr rtlCol="0" anchor="ctr"/>
            <a:lstStyle/>
            <a:p>
              <a:endParaRPr lang="en-ID"/>
            </a:p>
          </p:txBody>
        </p:sp>
        <p:sp>
          <p:nvSpPr>
            <p:cNvPr id="110" name="Freeform: Shape 109">
              <a:extLst>
                <a:ext uri="{FF2B5EF4-FFF2-40B4-BE49-F238E27FC236}">
                  <a16:creationId xmlns="" xmlns:a16="http://schemas.microsoft.com/office/drawing/2014/main" id="{69C5392A-3545-4CC0-A4EC-0FA9847BCAA1}"/>
                </a:ext>
              </a:extLst>
            </p:cNvPr>
            <p:cNvSpPr/>
            <p:nvPr/>
          </p:nvSpPr>
          <p:spPr>
            <a:xfrm>
              <a:off x="6266552" y="1082957"/>
              <a:ext cx="133158" cy="133158"/>
            </a:xfrm>
            <a:custGeom>
              <a:avLst/>
              <a:gdLst>
                <a:gd name="connsiteX0" fmla="*/ 66579 w 133157"/>
                <a:gd name="connsiteY0" fmla="*/ 133158 h 133157"/>
                <a:gd name="connsiteX1" fmla="*/ 0 w 133157"/>
                <a:gd name="connsiteY1" fmla="*/ 66579 h 133157"/>
                <a:gd name="connsiteX2" fmla="*/ 66579 w 133157"/>
                <a:gd name="connsiteY2" fmla="*/ 0 h 133157"/>
                <a:gd name="connsiteX3" fmla="*/ 133158 w 133157"/>
                <a:gd name="connsiteY3" fmla="*/ 66579 h 133157"/>
                <a:gd name="connsiteX4" fmla="*/ 66579 w 133157"/>
                <a:gd name="connsiteY4" fmla="*/ 133158 h 133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157" h="133157">
                  <a:moveTo>
                    <a:pt x="66579" y="133158"/>
                  </a:moveTo>
                  <a:cubicBezTo>
                    <a:pt x="29794" y="133158"/>
                    <a:pt x="0" y="103364"/>
                    <a:pt x="0" y="66579"/>
                  </a:cubicBezTo>
                  <a:cubicBezTo>
                    <a:pt x="0" y="29794"/>
                    <a:pt x="29794" y="0"/>
                    <a:pt x="66579" y="0"/>
                  </a:cubicBezTo>
                  <a:cubicBezTo>
                    <a:pt x="103364" y="0"/>
                    <a:pt x="133158" y="29794"/>
                    <a:pt x="133158" y="66579"/>
                  </a:cubicBezTo>
                  <a:cubicBezTo>
                    <a:pt x="133158" y="103364"/>
                    <a:pt x="103364" y="133158"/>
                    <a:pt x="66579" y="133158"/>
                  </a:cubicBezTo>
                  <a:close/>
                </a:path>
              </a:pathLst>
            </a:custGeom>
            <a:solidFill>
              <a:srgbClr val="7FCCCB"/>
            </a:solidFill>
            <a:ln w="4157" cap="flat">
              <a:noFill/>
              <a:prstDash val="solid"/>
              <a:miter/>
            </a:ln>
          </p:spPr>
          <p:txBody>
            <a:bodyPr rtlCol="0" anchor="ctr"/>
            <a:lstStyle/>
            <a:p>
              <a:endParaRPr lang="en-ID"/>
            </a:p>
          </p:txBody>
        </p:sp>
        <p:grpSp>
          <p:nvGrpSpPr>
            <p:cNvPr id="111" name="Graphic 98">
              <a:extLst>
                <a:ext uri="{FF2B5EF4-FFF2-40B4-BE49-F238E27FC236}">
                  <a16:creationId xmlns="" xmlns:a16="http://schemas.microsoft.com/office/drawing/2014/main" id="{1787E3E9-574F-4A52-BEE5-7F6083BB03BD}"/>
                </a:ext>
              </a:extLst>
            </p:cNvPr>
            <p:cNvGrpSpPr/>
            <p:nvPr/>
          </p:nvGrpSpPr>
          <p:grpSpPr>
            <a:xfrm>
              <a:off x="7132076" y="1082957"/>
              <a:ext cx="266315" cy="266315"/>
              <a:chOff x="7132076" y="1082957"/>
              <a:chExt cx="266315" cy="266315"/>
            </a:xfrm>
            <a:solidFill>
              <a:srgbClr val="2276BB"/>
            </a:solidFill>
          </p:grpSpPr>
          <p:sp>
            <p:nvSpPr>
              <p:cNvPr id="112" name="Freeform: Shape 111">
                <a:extLst>
                  <a:ext uri="{FF2B5EF4-FFF2-40B4-BE49-F238E27FC236}">
                    <a16:creationId xmlns="" xmlns:a16="http://schemas.microsoft.com/office/drawing/2014/main" id="{7CAA48E5-E372-465C-BA2C-5C1CBC3D76C3}"/>
                  </a:ext>
                </a:extLst>
              </p:cNvPr>
              <p:cNvSpPr/>
              <p:nvPr/>
            </p:nvSpPr>
            <p:spPr>
              <a:xfrm>
                <a:off x="7231945" y="1249404"/>
                <a:ext cx="66579" cy="99868"/>
              </a:xfrm>
              <a:custGeom>
                <a:avLst/>
                <a:gdLst>
                  <a:gd name="connsiteX0" fmla="*/ 33289 w 66578"/>
                  <a:gd name="connsiteY0" fmla="*/ 99868 h 99868"/>
                  <a:gd name="connsiteX1" fmla="*/ 0 w 66578"/>
                  <a:gd name="connsiteY1" fmla="*/ 66579 h 99868"/>
                  <a:gd name="connsiteX2" fmla="*/ 0 w 66578"/>
                  <a:gd name="connsiteY2" fmla="*/ 33289 h 99868"/>
                  <a:gd name="connsiteX3" fmla="*/ 33289 w 66578"/>
                  <a:gd name="connsiteY3" fmla="*/ 0 h 99868"/>
                  <a:gd name="connsiteX4" fmla="*/ 66579 w 66578"/>
                  <a:gd name="connsiteY4" fmla="*/ 33289 h 99868"/>
                  <a:gd name="connsiteX5" fmla="*/ 66579 w 66578"/>
                  <a:gd name="connsiteY5" fmla="*/ 66579 h 99868"/>
                  <a:gd name="connsiteX6" fmla="*/ 33289 w 66578"/>
                  <a:gd name="connsiteY6" fmla="*/ 99868 h 99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578" h="99868">
                    <a:moveTo>
                      <a:pt x="33289" y="99868"/>
                    </a:moveTo>
                    <a:cubicBezTo>
                      <a:pt x="14897" y="99868"/>
                      <a:pt x="0" y="84971"/>
                      <a:pt x="0" y="66579"/>
                    </a:cubicBezTo>
                    <a:lnTo>
                      <a:pt x="0" y="33289"/>
                    </a:lnTo>
                    <a:cubicBezTo>
                      <a:pt x="0" y="14897"/>
                      <a:pt x="14897" y="0"/>
                      <a:pt x="33289" y="0"/>
                    </a:cubicBezTo>
                    <a:cubicBezTo>
                      <a:pt x="51682" y="0"/>
                      <a:pt x="66579" y="14897"/>
                      <a:pt x="66579" y="33289"/>
                    </a:cubicBezTo>
                    <a:lnTo>
                      <a:pt x="66579" y="66579"/>
                    </a:lnTo>
                    <a:cubicBezTo>
                      <a:pt x="66579" y="84971"/>
                      <a:pt x="51682" y="99868"/>
                      <a:pt x="33289" y="99868"/>
                    </a:cubicBezTo>
                    <a:close/>
                  </a:path>
                </a:pathLst>
              </a:custGeom>
              <a:solidFill>
                <a:srgbClr val="02FEE9"/>
              </a:solidFill>
              <a:ln w="4157" cap="flat">
                <a:noFill/>
                <a:prstDash val="solid"/>
                <a:miter/>
              </a:ln>
            </p:spPr>
            <p:txBody>
              <a:bodyPr rtlCol="0" anchor="ctr"/>
              <a:lstStyle/>
              <a:p>
                <a:endParaRPr lang="en-ID"/>
              </a:p>
            </p:txBody>
          </p:sp>
          <p:sp>
            <p:nvSpPr>
              <p:cNvPr id="113" name="Freeform: Shape 112">
                <a:extLst>
                  <a:ext uri="{FF2B5EF4-FFF2-40B4-BE49-F238E27FC236}">
                    <a16:creationId xmlns="" xmlns:a16="http://schemas.microsoft.com/office/drawing/2014/main" id="{5C0CEE79-47D9-4205-AC03-CB1A4A02F319}"/>
                  </a:ext>
                </a:extLst>
              </p:cNvPr>
              <p:cNvSpPr/>
              <p:nvPr/>
            </p:nvSpPr>
            <p:spPr>
              <a:xfrm>
                <a:off x="7231945" y="1082957"/>
                <a:ext cx="66579" cy="99868"/>
              </a:xfrm>
              <a:custGeom>
                <a:avLst/>
                <a:gdLst>
                  <a:gd name="connsiteX0" fmla="*/ 33289 w 66578"/>
                  <a:gd name="connsiteY0" fmla="*/ 99868 h 99868"/>
                  <a:gd name="connsiteX1" fmla="*/ 0 w 66578"/>
                  <a:gd name="connsiteY1" fmla="*/ 66579 h 99868"/>
                  <a:gd name="connsiteX2" fmla="*/ 0 w 66578"/>
                  <a:gd name="connsiteY2" fmla="*/ 33289 h 99868"/>
                  <a:gd name="connsiteX3" fmla="*/ 33289 w 66578"/>
                  <a:gd name="connsiteY3" fmla="*/ 0 h 99868"/>
                  <a:gd name="connsiteX4" fmla="*/ 66579 w 66578"/>
                  <a:gd name="connsiteY4" fmla="*/ 33289 h 99868"/>
                  <a:gd name="connsiteX5" fmla="*/ 66579 w 66578"/>
                  <a:gd name="connsiteY5" fmla="*/ 66579 h 99868"/>
                  <a:gd name="connsiteX6" fmla="*/ 33289 w 66578"/>
                  <a:gd name="connsiteY6" fmla="*/ 99868 h 99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578" h="99868">
                    <a:moveTo>
                      <a:pt x="33289" y="99868"/>
                    </a:moveTo>
                    <a:cubicBezTo>
                      <a:pt x="14897" y="99868"/>
                      <a:pt x="0" y="84971"/>
                      <a:pt x="0" y="66579"/>
                    </a:cubicBezTo>
                    <a:lnTo>
                      <a:pt x="0" y="33289"/>
                    </a:lnTo>
                    <a:cubicBezTo>
                      <a:pt x="0" y="14897"/>
                      <a:pt x="14897" y="0"/>
                      <a:pt x="33289" y="0"/>
                    </a:cubicBezTo>
                    <a:cubicBezTo>
                      <a:pt x="51682" y="0"/>
                      <a:pt x="66579" y="14897"/>
                      <a:pt x="66579" y="33289"/>
                    </a:cubicBezTo>
                    <a:lnTo>
                      <a:pt x="66579" y="66579"/>
                    </a:lnTo>
                    <a:cubicBezTo>
                      <a:pt x="66579" y="84971"/>
                      <a:pt x="51682" y="99868"/>
                      <a:pt x="33289" y="99868"/>
                    </a:cubicBezTo>
                    <a:close/>
                  </a:path>
                </a:pathLst>
              </a:custGeom>
              <a:solidFill>
                <a:srgbClr val="02FEE9"/>
              </a:solidFill>
              <a:ln w="4157" cap="flat">
                <a:noFill/>
                <a:prstDash val="solid"/>
                <a:miter/>
              </a:ln>
            </p:spPr>
            <p:txBody>
              <a:bodyPr rtlCol="0" anchor="ctr"/>
              <a:lstStyle/>
              <a:p>
                <a:endParaRPr lang="en-ID"/>
              </a:p>
            </p:txBody>
          </p:sp>
          <p:sp>
            <p:nvSpPr>
              <p:cNvPr id="114" name="Freeform: Shape 113">
                <a:extLst>
                  <a:ext uri="{FF2B5EF4-FFF2-40B4-BE49-F238E27FC236}">
                    <a16:creationId xmlns="" xmlns:a16="http://schemas.microsoft.com/office/drawing/2014/main" id="{B021551C-DEB7-4454-9B5D-97F4DDAEB526}"/>
                  </a:ext>
                </a:extLst>
              </p:cNvPr>
              <p:cNvSpPr/>
              <p:nvPr/>
            </p:nvSpPr>
            <p:spPr>
              <a:xfrm>
                <a:off x="7298523" y="1182825"/>
                <a:ext cx="99868" cy="66579"/>
              </a:xfrm>
              <a:custGeom>
                <a:avLst/>
                <a:gdLst>
                  <a:gd name="connsiteX0" fmla="*/ 66579 w 99868"/>
                  <a:gd name="connsiteY0" fmla="*/ 66579 h 66578"/>
                  <a:gd name="connsiteX1" fmla="*/ 33289 w 99868"/>
                  <a:gd name="connsiteY1" fmla="*/ 66579 h 66578"/>
                  <a:gd name="connsiteX2" fmla="*/ 0 w 99868"/>
                  <a:gd name="connsiteY2" fmla="*/ 33289 h 66578"/>
                  <a:gd name="connsiteX3" fmla="*/ 33289 w 99868"/>
                  <a:gd name="connsiteY3" fmla="*/ 0 h 66578"/>
                  <a:gd name="connsiteX4" fmla="*/ 66579 w 99868"/>
                  <a:gd name="connsiteY4" fmla="*/ 0 h 66578"/>
                  <a:gd name="connsiteX5" fmla="*/ 99868 w 99868"/>
                  <a:gd name="connsiteY5" fmla="*/ 33289 h 66578"/>
                  <a:gd name="connsiteX6" fmla="*/ 66579 w 99868"/>
                  <a:gd name="connsiteY6" fmla="*/ 66579 h 6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868" h="66578">
                    <a:moveTo>
                      <a:pt x="66579" y="66579"/>
                    </a:moveTo>
                    <a:lnTo>
                      <a:pt x="33289" y="66579"/>
                    </a:lnTo>
                    <a:cubicBezTo>
                      <a:pt x="14897" y="66579"/>
                      <a:pt x="0" y="51682"/>
                      <a:pt x="0" y="33289"/>
                    </a:cubicBezTo>
                    <a:cubicBezTo>
                      <a:pt x="0" y="14897"/>
                      <a:pt x="14897" y="0"/>
                      <a:pt x="33289" y="0"/>
                    </a:cubicBezTo>
                    <a:lnTo>
                      <a:pt x="66579" y="0"/>
                    </a:lnTo>
                    <a:cubicBezTo>
                      <a:pt x="84971" y="0"/>
                      <a:pt x="99868" y="14897"/>
                      <a:pt x="99868" y="33289"/>
                    </a:cubicBezTo>
                    <a:cubicBezTo>
                      <a:pt x="99868" y="51682"/>
                      <a:pt x="84971" y="66579"/>
                      <a:pt x="66579" y="66579"/>
                    </a:cubicBezTo>
                    <a:close/>
                  </a:path>
                </a:pathLst>
              </a:custGeom>
              <a:solidFill>
                <a:srgbClr val="02FEE9"/>
              </a:solidFill>
              <a:ln w="4157" cap="flat">
                <a:noFill/>
                <a:prstDash val="solid"/>
                <a:miter/>
              </a:ln>
            </p:spPr>
            <p:txBody>
              <a:bodyPr rtlCol="0" anchor="ctr"/>
              <a:lstStyle/>
              <a:p>
                <a:endParaRPr lang="en-ID"/>
              </a:p>
            </p:txBody>
          </p:sp>
          <p:sp>
            <p:nvSpPr>
              <p:cNvPr id="115" name="Freeform: Shape 114">
                <a:extLst>
                  <a:ext uri="{FF2B5EF4-FFF2-40B4-BE49-F238E27FC236}">
                    <a16:creationId xmlns="" xmlns:a16="http://schemas.microsoft.com/office/drawing/2014/main" id="{4BA85506-14A1-4D37-A02E-667A1DD4F720}"/>
                  </a:ext>
                </a:extLst>
              </p:cNvPr>
              <p:cNvSpPr/>
              <p:nvPr/>
            </p:nvSpPr>
            <p:spPr>
              <a:xfrm>
                <a:off x="7132076" y="1182825"/>
                <a:ext cx="99868" cy="66579"/>
              </a:xfrm>
              <a:custGeom>
                <a:avLst/>
                <a:gdLst>
                  <a:gd name="connsiteX0" fmla="*/ 66579 w 99868"/>
                  <a:gd name="connsiteY0" fmla="*/ 66579 h 66578"/>
                  <a:gd name="connsiteX1" fmla="*/ 33289 w 99868"/>
                  <a:gd name="connsiteY1" fmla="*/ 66579 h 66578"/>
                  <a:gd name="connsiteX2" fmla="*/ 0 w 99868"/>
                  <a:gd name="connsiteY2" fmla="*/ 33289 h 66578"/>
                  <a:gd name="connsiteX3" fmla="*/ 33289 w 99868"/>
                  <a:gd name="connsiteY3" fmla="*/ 0 h 66578"/>
                  <a:gd name="connsiteX4" fmla="*/ 66579 w 99868"/>
                  <a:gd name="connsiteY4" fmla="*/ 0 h 66578"/>
                  <a:gd name="connsiteX5" fmla="*/ 99868 w 99868"/>
                  <a:gd name="connsiteY5" fmla="*/ 33289 h 66578"/>
                  <a:gd name="connsiteX6" fmla="*/ 66579 w 99868"/>
                  <a:gd name="connsiteY6" fmla="*/ 66579 h 6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868" h="66578">
                    <a:moveTo>
                      <a:pt x="66579" y="66579"/>
                    </a:moveTo>
                    <a:lnTo>
                      <a:pt x="33289" y="66579"/>
                    </a:lnTo>
                    <a:cubicBezTo>
                      <a:pt x="14897" y="66579"/>
                      <a:pt x="0" y="51682"/>
                      <a:pt x="0" y="33289"/>
                    </a:cubicBezTo>
                    <a:cubicBezTo>
                      <a:pt x="0" y="14897"/>
                      <a:pt x="14897" y="0"/>
                      <a:pt x="33289" y="0"/>
                    </a:cubicBezTo>
                    <a:lnTo>
                      <a:pt x="66579" y="0"/>
                    </a:lnTo>
                    <a:cubicBezTo>
                      <a:pt x="84971" y="0"/>
                      <a:pt x="99868" y="14897"/>
                      <a:pt x="99868" y="33289"/>
                    </a:cubicBezTo>
                    <a:cubicBezTo>
                      <a:pt x="99868" y="51682"/>
                      <a:pt x="84971" y="66579"/>
                      <a:pt x="66579" y="66579"/>
                    </a:cubicBezTo>
                    <a:close/>
                  </a:path>
                </a:pathLst>
              </a:custGeom>
              <a:solidFill>
                <a:srgbClr val="02FEE9"/>
              </a:solidFill>
              <a:ln w="4157" cap="flat">
                <a:noFill/>
                <a:prstDash val="solid"/>
                <a:miter/>
              </a:ln>
            </p:spPr>
            <p:txBody>
              <a:bodyPr rtlCol="0" anchor="ctr"/>
              <a:lstStyle/>
              <a:p>
                <a:endParaRPr lang="en-ID"/>
              </a:p>
            </p:txBody>
          </p:sp>
        </p:grpSp>
        <p:sp>
          <p:nvSpPr>
            <p:cNvPr id="116" name="Freeform: Shape 115">
              <a:extLst>
                <a:ext uri="{FF2B5EF4-FFF2-40B4-BE49-F238E27FC236}">
                  <a16:creationId xmlns="" xmlns:a16="http://schemas.microsoft.com/office/drawing/2014/main" id="{2A82AD6B-6C9F-4773-AD3E-8570A38ED035}"/>
                </a:ext>
              </a:extLst>
            </p:cNvPr>
            <p:cNvSpPr/>
            <p:nvPr/>
          </p:nvSpPr>
          <p:spPr>
            <a:xfrm>
              <a:off x="5801582" y="2005073"/>
              <a:ext cx="703239" cy="894653"/>
            </a:xfrm>
            <a:custGeom>
              <a:avLst/>
              <a:gdLst>
                <a:gd name="connsiteX0" fmla="*/ 96706 w 703238"/>
                <a:gd name="connsiteY0" fmla="*/ 43276 h 894652"/>
                <a:gd name="connsiteX1" fmla="*/ 86552 w 703238"/>
                <a:gd name="connsiteY1" fmla="*/ 0 h 894652"/>
                <a:gd name="connsiteX2" fmla="*/ 0 w 703238"/>
                <a:gd name="connsiteY2" fmla="*/ 355115 h 894652"/>
                <a:gd name="connsiteX3" fmla="*/ 6658 w 703238"/>
                <a:gd name="connsiteY3" fmla="*/ 436299 h 894652"/>
                <a:gd name="connsiteX4" fmla="*/ 216964 w 703238"/>
                <a:gd name="connsiteY4" fmla="*/ 896275 h 894652"/>
                <a:gd name="connsiteX5" fmla="*/ 706068 w 703238"/>
                <a:gd name="connsiteY5" fmla="*/ 711394 h 894652"/>
                <a:gd name="connsiteX6" fmla="*/ 697996 w 703238"/>
                <a:gd name="connsiteY6" fmla="*/ 709064 h 894652"/>
                <a:gd name="connsiteX7" fmla="*/ 96706 w 703238"/>
                <a:gd name="connsiteY7" fmla="*/ 43276 h 894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3238" h="894652">
                  <a:moveTo>
                    <a:pt x="96706" y="43276"/>
                  </a:moveTo>
                  <a:cubicBezTo>
                    <a:pt x="92961" y="29045"/>
                    <a:pt x="89632" y="14647"/>
                    <a:pt x="86552" y="0"/>
                  </a:cubicBezTo>
                  <a:lnTo>
                    <a:pt x="0" y="355115"/>
                  </a:lnTo>
                  <a:lnTo>
                    <a:pt x="6658" y="436299"/>
                  </a:lnTo>
                  <a:cubicBezTo>
                    <a:pt x="21180" y="609404"/>
                    <a:pt x="95541" y="772023"/>
                    <a:pt x="216964" y="896275"/>
                  </a:cubicBezTo>
                  <a:lnTo>
                    <a:pt x="706068" y="711394"/>
                  </a:lnTo>
                  <a:cubicBezTo>
                    <a:pt x="703405" y="710562"/>
                    <a:pt x="700659" y="709980"/>
                    <a:pt x="697996" y="709064"/>
                  </a:cubicBezTo>
                  <a:cubicBezTo>
                    <a:pt x="401387" y="597836"/>
                    <a:pt x="177224" y="349622"/>
                    <a:pt x="96706" y="43276"/>
                  </a:cubicBezTo>
                  <a:close/>
                </a:path>
              </a:pathLst>
            </a:custGeom>
            <a:solidFill>
              <a:srgbClr val="FFFFFF"/>
            </a:solidFill>
            <a:ln w="4157" cap="flat">
              <a:noFill/>
              <a:prstDash val="solid"/>
              <a:miter/>
            </a:ln>
          </p:spPr>
          <p:txBody>
            <a:bodyPr rtlCol="0" anchor="ctr"/>
            <a:lstStyle/>
            <a:p>
              <a:endParaRPr lang="en-ID"/>
            </a:p>
          </p:txBody>
        </p:sp>
        <p:sp>
          <p:nvSpPr>
            <p:cNvPr id="117" name="Freeform: Shape 116">
              <a:extLst>
                <a:ext uri="{FF2B5EF4-FFF2-40B4-BE49-F238E27FC236}">
                  <a16:creationId xmlns="" xmlns:a16="http://schemas.microsoft.com/office/drawing/2014/main" id="{8DC23963-E873-4BE2-B545-E60D6163AEA4}"/>
                </a:ext>
              </a:extLst>
            </p:cNvPr>
            <p:cNvSpPr/>
            <p:nvPr/>
          </p:nvSpPr>
          <p:spPr>
            <a:xfrm>
              <a:off x="5965033" y="2672776"/>
              <a:ext cx="540953" cy="224703"/>
            </a:xfrm>
            <a:custGeom>
              <a:avLst/>
              <a:gdLst>
                <a:gd name="connsiteX0" fmla="*/ 542617 w 540952"/>
                <a:gd name="connsiteY0" fmla="*/ 43692 h 224703"/>
                <a:gd name="connsiteX1" fmla="*/ 534545 w 540952"/>
                <a:gd name="connsiteY1" fmla="*/ 41362 h 224703"/>
                <a:gd name="connsiteX2" fmla="*/ 440544 w 540952"/>
                <a:gd name="connsiteY2" fmla="*/ 0 h 224703"/>
                <a:gd name="connsiteX3" fmla="*/ 0 w 540952"/>
                <a:gd name="connsiteY3" fmla="*/ 166655 h 224703"/>
                <a:gd name="connsiteX4" fmla="*/ 53554 w 540952"/>
                <a:gd name="connsiteY4" fmla="*/ 228740 h 224703"/>
                <a:gd name="connsiteX5" fmla="*/ 542617 w 540952"/>
                <a:gd name="connsiteY5" fmla="*/ 43692 h 224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952" h="224703">
                  <a:moveTo>
                    <a:pt x="542617" y="43692"/>
                  </a:moveTo>
                  <a:cubicBezTo>
                    <a:pt x="539954" y="42860"/>
                    <a:pt x="537208" y="42278"/>
                    <a:pt x="534545" y="41362"/>
                  </a:cubicBezTo>
                  <a:cubicBezTo>
                    <a:pt x="502504" y="29211"/>
                    <a:pt x="471128" y="15438"/>
                    <a:pt x="440544" y="0"/>
                  </a:cubicBezTo>
                  <a:lnTo>
                    <a:pt x="0" y="166655"/>
                  </a:lnTo>
                  <a:cubicBezTo>
                    <a:pt x="16686" y="188335"/>
                    <a:pt x="34579" y="209057"/>
                    <a:pt x="53554" y="228740"/>
                  </a:cubicBezTo>
                  <a:lnTo>
                    <a:pt x="542617" y="43692"/>
                  </a:lnTo>
                  <a:close/>
                </a:path>
              </a:pathLst>
            </a:custGeom>
            <a:solidFill>
              <a:srgbClr val="F6F6E7"/>
            </a:solidFill>
            <a:ln w="4157" cap="flat">
              <a:noFill/>
              <a:prstDash val="solid"/>
              <a:miter/>
            </a:ln>
          </p:spPr>
          <p:txBody>
            <a:bodyPr rtlCol="0" anchor="ctr"/>
            <a:lstStyle/>
            <a:p>
              <a:endParaRPr lang="en-ID"/>
            </a:p>
          </p:txBody>
        </p:sp>
        <p:sp>
          <p:nvSpPr>
            <p:cNvPr id="118" name="Freeform: Shape 117">
              <a:extLst>
                <a:ext uri="{FF2B5EF4-FFF2-40B4-BE49-F238E27FC236}">
                  <a16:creationId xmlns="" xmlns:a16="http://schemas.microsoft.com/office/drawing/2014/main" id="{62C4CF32-652B-4E93-9192-825A1D70F999}"/>
                </a:ext>
              </a:extLst>
            </p:cNvPr>
            <p:cNvSpPr/>
            <p:nvPr/>
          </p:nvSpPr>
          <p:spPr>
            <a:xfrm>
              <a:off x="6865054" y="1481722"/>
              <a:ext cx="166447" cy="166447"/>
            </a:xfrm>
            <a:custGeom>
              <a:avLst/>
              <a:gdLst>
                <a:gd name="connsiteX0" fmla="*/ 167154 w 166447"/>
                <a:gd name="connsiteY0" fmla="*/ 0 h 166447"/>
                <a:gd name="connsiteX1" fmla="*/ 167154 w 166447"/>
                <a:gd name="connsiteY1" fmla="*/ 167154 h 166447"/>
                <a:gd name="connsiteX2" fmla="*/ 0 w 166447"/>
                <a:gd name="connsiteY2" fmla="*/ 167154 h 166447"/>
                <a:gd name="connsiteX3" fmla="*/ 0 w 166447"/>
                <a:gd name="connsiteY3" fmla="*/ 0 h 166447"/>
                <a:gd name="connsiteX4" fmla="*/ 167154 w 166447"/>
                <a:gd name="connsiteY4" fmla="*/ 0 h 166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447" h="166447">
                  <a:moveTo>
                    <a:pt x="167154" y="0"/>
                  </a:moveTo>
                  <a:lnTo>
                    <a:pt x="167154" y="167154"/>
                  </a:lnTo>
                  <a:lnTo>
                    <a:pt x="0" y="167154"/>
                  </a:lnTo>
                  <a:lnTo>
                    <a:pt x="0" y="0"/>
                  </a:lnTo>
                  <a:lnTo>
                    <a:pt x="167154" y="0"/>
                  </a:lnTo>
                  <a:close/>
                </a:path>
              </a:pathLst>
            </a:custGeom>
            <a:solidFill>
              <a:srgbClr val="C9DA53"/>
            </a:solidFill>
            <a:ln w="4157" cap="flat">
              <a:noFill/>
              <a:prstDash val="solid"/>
              <a:miter/>
            </a:ln>
          </p:spPr>
          <p:txBody>
            <a:bodyPr rtlCol="0" anchor="ctr"/>
            <a:lstStyle/>
            <a:p>
              <a:endParaRPr lang="en-ID"/>
            </a:p>
          </p:txBody>
        </p:sp>
        <p:sp>
          <p:nvSpPr>
            <p:cNvPr id="119" name="Freeform: Shape 118">
              <a:extLst>
                <a:ext uri="{FF2B5EF4-FFF2-40B4-BE49-F238E27FC236}">
                  <a16:creationId xmlns="" xmlns:a16="http://schemas.microsoft.com/office/drawing/2014/main" id="{4FF145D5-5EC0-487E-BD74-07AE81481358}"/>
                </a:ext>
              </a:extLst>
            </p:cNvPr>
            <p:cNvSpPr/>
            <p:nvPr/>
          </p:nvSpPr>
          <p:spPr>
            <a:xfrm>
              <a:off x="6399709" y="1715910"/>
              <a:ext cx="395312" cy="362022"/>
            </a:xfrm>
            <a:custGeom>
              <a:avLst/>
              <a:gdLst>
                <a:gd name="connsiteX0" fmla="*/ 33289 w 395311"/>
                <a:gd name="connsiteY0" fmla="*/ 365729 h 362022"/>
                <a:gd name="connsiteX1" fmla="*/ 0 w 395311"/>
                <a:gd name="connsiteY1" fmla="*/ 332440 h 362022"/>
                <a:gd name="connsiteX2" fmla="*/ 11027 w 395311"/>
                <a:gd name="connsiteY2" fmla="*/ 307723 h 362022"/>
                <a:gd name="connsiteX3" fmla="*/ 343921 w 395311"/>
                <a:gd name="connsiteY3" fmla="*/ 8118 h 362022"/>
                <a:gd name="connsiteX4" fmla="*/ 390859 w 395311"/>
                <a:gd name="connsiteY4" fmla="*/ 11530 h 362022"/>
                <a:gd name="connsiteX5" fmla="*/ 388446 w 395311"/>
                <a:gd name="connsiteY5" fmla="*/ 57594 h 362022"/>
                <a:gd name="connsiteX6" fmla="*/ 55552 w 395311"/>
                <a:gd name="connsiteY6" fmla="*/ 357199 h 362022"/>
                <a:gd name="connsiteX7" fmla="*/ 33289 w 395311"/>
                <a:gd name="connsiteY7" fmla="*/ 365729 h 362022"/>
                <a:gd name="connsiteX8" fmla="*/ 33289 w 395311"/>
                <a:gd name="connsiteY8" fmla="*/ 365729 h 36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311" h="362022">
                  <a:moveTo>
                    <a:pt x="33289" y="365729"/>
                  </a:moveTo>
                  <a:cubicBezTo>
                    <a:pt x="14897" y="365729"/>
                    <a:pt x="0" y="350832"/>
                    <a:pt x="0" y="332440"/>
                  </a:cubicBezTo>
                  <a:cubicBezTo>
                    <a:pt x="0" y="322994"/>
                    <a:pt x="3995" y="314006"/>
                    <a:pt x="11027" y="307723"/>
                  </a:cubicBezTo>
                  <a:lnTo>
                    <a:pt x="343921" y="8118"/>
                  </a:lnTo>
                  <a:cubicBezTo>
                    <a:pt x="357819" y="-3908"/>
                    <a:pt x="378834" y="-2410"/>
                    <a:pt x="390859" y="11530"/>
                  </a:cubicBezTo>
                  <a:cubicBezTo>
                    <a:pt x="402552" y="25054"/>
                    <a:pt x="401470" y="45402"/>
                    <a:pt x="388446" y="57594"/>
                  </a:cubicBezTo>
                  <a:lnTo>
                    <a:pt x="55552" y="357199"/>
                  </a:lnTo>
                  <a:cubicBezTo>
                    <a:pt x="49435" y="362692"/>
                    <a:pt x="41529" y="365729"/>
                    <a:pt x="33289" y="365729"/>
                  </a:cubicBezTo>
                  <a:lnTo>
                    <a:pt x="33289" y="365729"/>
                  </a:lnTo>
                  <a:close/>
                </a:path>
              </a:pathLst>
            </a:custGeom>
            <a:solidFill>
              <a:srgbClr val="FFBF41"/>
            </a:solidFill>
            <a:ln w="4157" cap="flat">
              <a:noFill/>
              <a:prstDash val="solid"/>
              <a:miter/>
            </a:ln>
          </p:spPr>
          <p:txBody>
            <a:bodyPr rtlCol="0" anchor="ctr"/>
            <a:lstStyle/>
            <a:p>
              <a:endParaRPr lang="en-ID"/>
            </a:p>
          </p:txBody>
        </p:sp>
        <p:grpSp>
          <p:nvGrpSpPr>
            <p:cNvPr id="120" name="Graphic 98">
              <a:extLst>
                <a:ext uri="{FF2B5EF4-FFF2-40B4-BE49-F238E27FC236}">
                  <a16:creationId xmlns="" xmlns:a16="http://schemas.microsoft.com/office/drawing/2014/main" id="{1787E3E9-574F-4A52-BEE5-7F6083BB03BD}"/>
                </a:ext>
              </a:extLst>
            </p:cNvPr>
            <p:cNvGrpSpPr/>
            <p:nvPr/>
          </p:nvGrpSpPr>
          <p:grpSpPr>
            <a:xfrm>
              <a:off x="5634053" y="1116246"/>
              <a:ext cx="1964075" cy="832235"/>
              <a:chOff x="5634053" y="1116246"/>
              <a:chExt cx="1964075" cy="832235"/>
            </a:xfrm>
            <a:solidFill>
              <a:srgbClr val="FFDB43"/>
            </a:solidFill>
          </p:grpSpPr>
          <p:sp>
            <p:nvSpPr>
              <p:cNvPr id="121" name="Freeform: Shape 120">
                <a:extLst>
                  <a:ext uri="{FF2B5EF4-FFF2-40B4-BE49-F238E27FC236}">
                    <a16:creationId xmlns="" xmlns:a16="http://schemas.microsoft.com/office/drawing/2014/main" id="{DF6E8A98-740C-4C27-856E-F44BC364B14A}"/>
                  </a:ext>
                </a:extLst>
              </p:cNvPr>
              <p:cNvSpPr/>
              <p:nvPr/>
            </p:nvSpPr>
            <p:spPr>
              <a:xfrm>
                <a:off x="7365102" y="1848613"/>
                <a:ext cx="66579" cy="99868"/>
              </a:xfrm>
              <a:custGeom>
                <a:avLst/>
                <a:gdLst>
                  <a:gd name="connsiteX0" fmla="*/ 33289 w 66578"/>
                  <a:gd name="connsiteY0" fmla="*/ 99868 h 99868"/>
                  <a:gd name="connsiteX1" fmla="*/ 0 w 66578"/>
                  <a:gd name="connsiteY1" fmla="*/ 66579 h 99868"/>
                  <a:gd name="connsiteX2" fmla="*/ 0 w 66578"/>
                  <a:gd name="connsiteY2" fmla="*/ 33289 h 99868"/>
                  <a:gd name="connsiteX3" fmla="*/ 33289 w 66578"/>
                  <a:gd name="connsiteY3" fmla="*/ 0 h 99868"/>
                  <a:gd name="connsiteX4" fmla="*/ 66579 w 66578"/>
                  <a:gd name="connsiteY4" fmla="*/ 33289 h 99868"/>
                  <a:gd name="connsiteX5" fmla="*/ 66579 w 66578"/>
                  <a:gd name="connsiteY5" fmla="*/ 66579 h 99868"/>
                  <a:gd name="connsiteX6" fmla="*/ 33289 w 66578"/>
                  <a:gd name="connsiteY6" fmla="*/ 99868 h 99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578" h="99868">
                    <a:moveTo>
                      <a:pt x="33289" y="99868"/>
                    </a:moveTo>
                    <a:cubicBezTo>
                      <a:pt x="14897" y="99868"/>
                      <a:pt x="0" y="84971"/>
                      <a:pt x="0" y="66579"/>
                    </a:cubicBezTo>
                    <a:lnTo>
                      <a:pt x="0" y="33289"/>
                    </a:lnTo>
                    <a:cubicBezTo>
                      <a:pt x="0" y="14897"/>
                      <a:pt x="14897" y="0"/>
                      <a:pt x="33289" y="0"/>
                    </a:cubicBezTo>
                    <a:cubicBezTo>
                      <a:pt x="51682" y="0"/>
                      <a:pt x="66579" y="14897"/>
                      <a:pt x="66579" y="33289"/>
                    </a:cubicBezTo>
                    <a:lnTo>
                      <a:pt x="66579" y="66579"/>
                    </a:lnTo>
                    <a:cubicBezTo>
                      <a:pt x="66579" y="84971"/>
                      <a:pt x="51682" y="99868"/>
                      <a:pt x="33289" y="99868"/>
                    </a:cubicBezTo>
                    <a:close/>
                  </a:path>
                </a:pathLst>
              </a:custGeom>
              <a:solidFill>
                <a:srgbClr val="FFDB43"/>
              </a:solidFill>
              <a:ln w="4157" cap="flat">
                <a:noFill/>
                <a:prstDash val="solid"/>
                <a:miter/>
              </a:ln>
            </p:spPr>
            <p:txBody>
              <a:bodyPr rtlCol="0" anchor="ctr"/>
              <a:lstStyle/>
              <a:p>
                <a:endParaRPr lang="en-ID"/>
              </a:p>
            </p:txBody>
          </p:sp>
          <p:sp>
            <p:nvSpPr>
              <p:cNvPr id="122" name="Freeform: Shape 121">
                <a:extLst>
                  <a:ext uri="{FF2B5EF4-FFF2-40B4-BE49-F238E27FC236}">
                    <a16:creationId xmlns="" xmlns:a16="http://schemas.microsoft.com/office/drawing/2014/main" id="{C8679709-C41E-4B1E-AAC2-DB0D33AA2C30}"/>
                  </a:ext>
                </a:extLst>
              </p:cNvPr>
              <p:cNvSpPr/>
              <p:nvPr/>
            </p:nvSpPr>
            <p:spPr>
              <a:xfrm>
                <a:off x="7459665" y="1810029"/>
                <a:ext cx="87385" cy="87385"/>
              </a:xfrm>
              <a:custGeom>
                <a:avLst/>
                <a:gdLst>
                  <a:gd name="connsiteX0" fmla="*/ 56446 w 87384"/>
                  <a:gd name="connsiteY0" fmla="*/ 89684 h 87384"/>
                  <a:gd name="connsiteX1" fmla="*/ 32894 w 87384"/>
                  <a:gd name="connsiteY1" fmla="*/ 79947 h 87384"/>
                  <a:gd name="connsiteX2" fmla="*/ 9342 w 87384"/>
                  <a:gd name="connsiteY2" fmla="*/ 56394 h 87384"/>
                  <a:gd name="connsiteX3" fmla="*/ 10174 w 87384"/>
                  <a:gd name="connsiteY3" fmla="*/ 9331 h 87384"/>
                  <a:gd name="connsiteX4" fmla="*/ 56446 w 87384"/>
                  <a:gd name="connsiteY4" fmla="*/ 9331 h 87384"/>
                  <a:gd name="connsiteX5" fmla="*/ 79999 w 87384"/>
                  <a:gd name="connsiteY5" fmla="*/ 32884 h 87384"/>
                  <a:gd name="connsiteX6" fmla="*/ 79999 w 87384"/>
                  <a:gd name="connsiteY6" fmla="*/ 79947 h 87384"/>
                  <a:gd name="connsiteX7" fmla="*/ 56446 w 87384"/>
                  <a:gd name="connsiteY7" fmla="*/ 89684 h 87384"/>
                  <a:gd name="connsiteX8" fmla="*/ 56446 w 87384"/>
                  <a:gd name="connsiteY8" fmla="*/ 89684 h 87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384" h="87384">
                    <a:moveTo>
                      <a:pt x="56446" y="89684"/>
                    </a:moveTo>
                    <a:cubicBezTo>
                      <a:pt x="47625" y="89725"/>
                      <a:pt x="39136" y="86188"/>
                      <a:pt x="32894" y="79947"/>
                    </a:cubicBezTo>
                    <a:lnTo>
                      <a:pt x="9342" y="56394"/>
                    </a:lnTo>
                    <a:cubicBezTo>
                      <a:pt x="-3433" y="43162"/>
                      <a:pt x="-3058" y="22106"/>
                      <a:pt x="10174" y="9331"/>
                    </a:cubicBezTo>
                    <a:cubicBezTo>
                      <a:pt x="23074" y="-3110"/>
                      <a:pt x="43547" y="-3110"/>
                      <a:pt x="56446" y="9331"/>
                    </a:cubicBezTo>
                    <a:lnTo>
                      <a:pt x="79999" y="32884"/>
                    </a:lnTo>
                    <a:cubicBezTo>
                      <a:pt x="92982" y="45908"/>
                      <a:pt x="92982" y="66964"/>
                      <a:pt x="79999" y="79947"/>
                    </a:cubicBezTo>
                    <a:cubicBezTo>
                      <a:pt x="73715" y="86188"/>
                      <a:pt x="65268" y="89684"/>
                      <a:pt x="56446" y="89684"/>
                    </a:cubicBezTo>
                    <a:lnTo>
                      <a:pt x="56446" y="89684"/>
                    </a:lnTo>
                    <a:close/>
                  </a:path>
                </a:pathLst>
              </a:custGeom>
              <a:solidFill>
                <a:srgbClr val="FFDB43"/>
              </a:solidFill>
              <a:ln w="4157" cap="flat">
                <a:noFill/>
                <a:prstDash val="solid"/>
                <a:miter/>
              </a:ln>
            </p:spPr>
            <p:txBody>
              <a:bodyPr rtlCol="0" anchor="ctr"/>
              <a:lstStyle/>
              <a:p>
                <a:endParaRPr lang="en-ID"/>
              </a:p>
            </p:txBody>
          </p:sp>
          <p:sp>
            <p:nvSpPr>
              <p:cNvPr id="123" name="Freeform: Shape 122">
                <a:extLst>
                  <a:ext uri="{FF2B5EF4-FFF2-40B4-BE49-F238E27FC236}">
                    <a16:creationId xmlns="" xmlns:a16="http://schemas.microsoft.com/office/drawing/2014/main" id="{06EF8903-E7CD-43B0-95EF-1623C8C2E656}"/>
                  </a:ext>
                </a:extLst>
              </p:cNvPr>
              <p:cNvSpPr/>
              <p:nvPr/>
            </p:nvSpPr>
            <p:spPr>
              <a:xfrm>
                <a:off x="7498260" y="1715456"/>
                <a:ext cx="99868" cy="66579"/>
              </a:xfrm>
              <a:custGeom>
                <a:avLst/>
                <a:gdLst>
                  <a:gd name="connsiteX0" fmla="*/ 66579 w 99868"/>
                  <a:gd name="connsiteY0" fmla="*/ 66579 h 66578"/>
                  <a:gd name="connsiteX1" fmla="*/ 33289 w 99868"/>
                  <a:gd name="connsiteY1" fmla="*/ 66579 h 66578"/>
                  <a:gd name="connsiteX2" fmla="*/ 0 w 99868"/>
                  <a:gd name="connsiteY2" fmla="*/ 33289 h 66578"/>
                  <a:gd name="connsiteX3" fmla="*/ 33289 w 99868"/>
                  <a:gd name="connsiteY3" fmla="*/ 0 h 66578"/>
                  <a:gd name="connsiteX4" fmla="*/ 66579 w 99868"/>
                  <a:gd name="connsiteY4" fmla="*/ 0 h 66578"/>
                  <a:gd name="connsiteX5" fmla="*/ 99868 w 99868"/>
                  <a:gd name="connsiteY5" fmla="*/ 33289 h 66578"/>
                  <a:gd name="connsiteX6" fmla="*/ 66579 w 99868"/>
                  <a:gd name="connsiteY6" fmla="*/ 66579 h 6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868" h="66578">
                    <a:moveTo>
                      <a:pt x="66579" y="66579"/>
                    </a:moveTo>
                    <a:lnTo>
                      <a:pt x="33289" y="66579"/>
                    </a:lnTo>
                    <a:cubicBezTo>
                      <a:pt x="14897" y="66579"/>
                      <a:pt x="0" y="51682"/>
                      <a:pt x="0" y="33289"/>
                    </a:cubicBezTo>
                    <a:cubicBezTo>
                      <a:pt x="0" y="14897"/>
                      <a:pt x="14897" y="0"/>
                      <a:pt x="33289" y="0"/>
                    </a:cubicBezTo>
                    <a:lnTo>
                      <a:pt x="66579" y="0"/>
                    </a:lnTo>
                    <a:cubicBezTo>
                      <a:pt x="84971" y="0"/>
                      <a:pt x="99868" y="14897"/>
                      <a:pt x="99868" y="33289"/>
                    </a:cubicBezTo>
                    <a:cubicBezTo>
                      <a:pt x="99868" y="51682"/>
                      <a:pt x="84971" y="66579"/>
                      <a:pt x="66579" y="66579"/>
                    </a:cubicBezTo>
                    <a:close/>
                  </a:path>
                </a:pathLst>
              </a:custGeom>
              <a:solidFill>
                <a:srgbClr val="FFDB43"/>
              </a:solidFill>
              <a:ln w="4157" cap="flat">
                <a:noFill/>
                <a:prstDash val="solid"/>
                <a:miter/>
              </a:ln>
            </p:spPr>
            <p:txBody>
              <a:bodyPr rtlCol="0" anchor="ctr"/>
              <a:lstStyle/>
              <a:p>
                <a:endParaRPr lang="en-ID"/>
              </a:p>
            </p:txBody>
          </p:sp>
          <p:sp>
            <p:nvSpPr>
              <p:cNvPr id="124" name="Freeform: Shape 123">
                <a:extLst>
                  <a:ext uri="{FF2B5EF4-FFF2-40B4-BE49-F238E27FC236}">
                    <a16:creationId xmlns="" xmlns:a16="http://schemas.microsoft.com/office/drawing/2014/main" id="{AC41FDD7-01E5-46A5-B08B-CED33CC7F8E8}"/>
                  </a:ext>
                </a:extLst>
              </p:cNvPr>
              <p:cNvSpPr/>
              <p:nvPr/>
            </p:nvSpPr>
            <p:spPr>
              <a:xfrm>
                <a:off x="7459270" y="1598214"/>
                <a:ext cx="87385" cy="87385"/>
              </a:xfrm>
              <a:custGeom>
                <a:avLst/>
                <a:gdLst>
                  <a:gd name="connsiteX0" fmla="*/ 33289 w 87384"/>
                  <a:gd name="connsiteY0" fmla="*/ 89694 h 87384"/>
                  <a:gd name="connsiteX1" fmla="*/ 0 w 87384"/>
                  <a:gd name="connsiteY1" fmla="*/ 56405 h 87384"/>
                  <a:gd name="connsiteX2" fmla="*/ 9737 w 87384"/>
                  <a:gd name="connsiteY2" fmla="*/ 32894 h 87384"/>
                  <a:gd name="connsiteX3" fmla="*/ 33289 w 87384"/>
                  <a:gd name="connsiteY3" fmla="*/ 9342 h 87384"/>
                  <a:gd name="connsiteX4" fmla="*/ 80352 w 87384"/>
                  <a:gd name="connsiteY4" fmla="*/ 10174 h 87384"/>
                  <a:gd name="connsiteX5" fmla="*/ 80352 w 87384"/>
                  <a:gd name="connsiteY5" fmla="*/ 56446 h 87384"/>
                  <a:gd name="connsiteX6" fmla="*/ 56800 w 87384"/>
                  <a:gd name="connsiteY6" fmla="*/ 79999 h 87384"/>
                  <a:gd name="connsiteX7" fmla="*/ 33289 w 87384"/>
                  <a:gd name="connsiteY7" fmla="*/ 89694 h 87384"/>
                  <a:gd name="connsiteX8" fmla="*/ 33289 w 87384"/>
                  <a:gd name="connsiteY8" fmla="*/ 89694 h 87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384" h="87384">
                    <a:moveTo>
                      <a:pt x="33289" y="89694"/>
                    </a:moveTo>
                    <a:cubicBezTo>
                      <a:pt x="14897" y="89694"/>
                      <a:pt x="0" y="74797"/>
                      <a:pt x="0" y="56405"/>
                    </a:cubicBezTo>
                    <a:cubicBezTo>
                      <a:pt x="0" y="47583"/>
                      <a:pt x="3495" y="39136"/>
                      <a:pt x="9737" y="32894"/>
                    </a:cubicBezTo>
                    <a:lnTo>
                      <a:pt x="33289" y="9342"/>
                    </a:lnTo>
                    <a:cubicBezTo>
                      <a:pt x="46522" y="-3433"/>
                      <a:pt x="67577" y="-3058"/>
                      <a:pt x="80352" y="10174"/>
                    </a:cubicBezTo>
                    <a:cubicBezTo>
                      <a:pt x="92794" y="23074"/>
                      <a:pt x="92794" y="43547"/>
                      <a:pt x="80352" y="56446"/>
                    </a:cubicBezTo>
                    <a:lnTo>
                      <a:pt x="56800" y="79999"/>
                    </a:lnTo>
                    <a:cubicBezTo>
                      <a:pt x="50600" y="86157"/>
                      <a:pt x="42111" y="89694"/>
                      <a:pt x="33289" y="89694"/>
                    </a:cubicBezTo>
                    <a:lnTo>
                      <a:pt x="33289" y="89694"/>
                    </a:lnTo>
                    <a:close/>
                  </a:path>
                </a:pathLst>
              </a:custGeom>
              <a:solidFill>
                <a:srgbClr val="FFDB43"/>
              </a:solidFill>
              <a:ln w="4157" cap="flat">
                <a:noFill/>
                <a:prstDash val="solid"/>
                <a:miter/>
              </a:ln>
            </p:spPr>
            <p:txBody>
              <a:bodyPr rtlCol="0" anchor="ctr"/>
              <a:lstStyle/>
              <a:p>
                <a:endParaRPr lang="en-ID"/>
              </a:p>
            </p:txBody>
          </p:sp>
          <p:sp>
            <p:nvSpPr>
              <p:cNvPr id="125" name="Freeform: Shape 124">
                <a:extLst>
                  <a:ext uri="{FF2B5EF4-FFF2-40B4-BE49-F238E27FC236}">
                    <a16:creationId xmlns="" xmlns:a16="http://schemas.microsoft.com/office/drawing/2014/main" id="{5A41FB0F-A82F-425F-A3A3-E6AF6CECD901}"/>
                  </a:ext>
                </a:extLst>
              </p:cNvPr>
              <p:cNvSpPr/>
              <p:nvPr/>
            </p:nvSpPr>
            <p:spPr>
              <a:xfrm>
                <a:off x="7365102" y="1549009"/>
                <a:ext cx="66579" cy="99868"/>
              </a:xfrm>
              <a:custGeom>
                <a:avLst/>
                <a:gdLst>
                  <a:gd name="connsiteX0" fmla="*/ 33289 w 66578"/>
                  <a:gd name="connsiteY0" fmla="*/ 99868 h 99868"/>
                  <a:gd name="connsiteX1" fmla="*/ 0 w 66578"/>
                  <a:gd name="connsiteY1" fmla="*/ 66579 h 99868"/>
                  <a:gd name="connsiteX2" fmla="*/ 0 w 66578"/>
                  <a:gd name="connsiteY2" fmla="*/ 33289 h 99868"/>
                  <a:gd name="connsiteX3" fmla="*/ 33289 w 66578"/>
                  <a:gd name="connsiteY3" fmla="*/ 0 h 99868"/>
                  <a:gd name="connsiteX4" fmla="*/ 66579 w 66578"/>
                  <a:gd name="connsiteY4" fmla="*/ 33289 h 99868"/>
                  <a:gd name="connsiteX5" fmla="*/ 66579 w 66578"/>
                  <a:gd name="connsiteY5" fmla="*/ 66579 h 99868"/>
                  <a:gd name="connsiteX6" fmla="*/ 33289 w 66578"/>
                  <a:gd name="connsiteY6" fmla="*/ 99868 h 99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578" h="99868">
                    <a:moveTo>
                      <a:pt x="33289" y="99868"/>
                    </a:moveTo>
                    <a:cubicBezTo>
                      <a:pt x="14897" y="99868"/>
                      <a:pt x="0" y="84971"/>
                      <a:pt x="0" y="66579"/>
                    </a:cubicBezTo>
                    <a:lnTo>
                      <a:pt x="0" y="33289"/>
                    </a:lnTo>
                    <a:cubicBezTo>
                      <a:pt x="0" y="14897"/>
                      <a:pt x="14897" y="0"/>
                      <a:pt x="33289" y="0"/>
                    </a:cubicBezTo>
                    <a:cubicBezTo>
                      <a:pt x="51682" y="0"/>
                      <a:pt x="66579" y="14897"/>
                      <a:pt x="66579" y="33289"/>
                    </a:cubicBezTo>
                    <a:lnTo>
                      <a:pt x="66579" y="66579"/>
                    </a:lnTo>
                    <a:cubicBezTo>
                      <a:pt x="66579" y="84971"/>
                      <a:pt x="51682" y="99868"/>
                      <a:pt x="33289" y="99868"/>
                    </a:cubicBezTo>
                    <a:close/>
                  </a:path>
                </a:pathLst>
              </a:custGeom>
              <a:solidFill>
                <a:srgbClr val="FFDB43"/>
              </a:solidFill>
              <a:ln w="4157" cap="flat">
                <a:noFill/>
                <a:prstDash val="solid"/>
                <a:miter/>
              </a:ln>
            </p:spPr>
            <p:txBody>
              <a:bodyPr rtlCol="0" anchor="ctr"/>
              <a:lstStyle/>
              <a:p>
                <a:endParaRPr lang="en-ID"/>
              </a:p>
            </p:txBody>
          </p:sp>
          <p:sp>
            <p:nvSpPr>
              <p:cNvPr id="126" name="Freeform: Shape 125">
                <a:extLst>
                  <a:ext uri="{FF2B5EF4-FFF2-40B4-BE49-F238E27FC236}">
                    <a16:creationId xmlns="" xmlns:a16="http://schemas.microsoft.com/office/drawing/2014/main" id="{E1DD7343-B302-4724-B237-72656FBFB104}"/>
                  </a:ext>
                </a:extLst>
              </p:cNvPr>
              <p:cNvSpPr/>
              <p:nvPr/>
            </p:nvSpPr>
            <p:spPr>
              <a:xfrm>
                <a:off x="7247778" y="1598225"/>
                <a:ext cx="87385" cy="87385"/>
              </a:xfrm>
              <a:custGeom>
                <a:avLst/>
                <a:gdLst>
                  <a:gd name="connsiteX0" fmla="*/ 56446 w 87384"/>
                  <a:gd name="connsiteY0" fmla="*/ 89684 h 87384"/>
                  <a:gd name="connsiteX1" fmla="*/ 32894 w 87384"/>
                  <a:gd name="connsiteY1" fmla="*/ 79947 h 87384"/>
                  <a:gd name="connsiteX2" fmla="*/ 9342 w 87384"/>
                  <a:gd name="connsiteY2" fmla="*/ 56394 h 87384"/>
                  <a:gd name="connsiteX3" fmla="*/ 10174 w 87384"/>
                  <a:gd name="connsiteY3" fmla="*/ 9331 h 87384"/>
                  <a:gd name="connsiteX4" fmla="*/ 56446 w 87384"/>
                  <a:gd name="connsiteY4" fmla="*/ 9331 h 87384"/>
                  <a:gd name="connsiteX5" fmla="*/ 79999 w 87384"/>
                  <a:gd name="connsiteY5" fmla="*/ 32884 h 87384"/>
                  <a:gd name="connsiteX6" fmla="*/ 79999 w 87384"/>
                  <a:gd name="connsiteY6" fmla="*/ 79947 h 87384"/>
                  <a:gd name="connsiteX7" fmla="*/ 56446 w 87384"/>
                  <a:gd name="connsiteY7" fmla="*/ 89684 h 87384"/>
                  <a:gd name="connsiteX8" fmla="*/ 56446 w 87384"/>
                  <a:gd name="connsiteY8" fmla="*/ 89684 h 87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384" h="87384">
                    <a:moveTo>
                      <a:pt x="56446" y="89684"/>
                    </a:moveTo>
                    <a:cubicBezTo>
                      <a:pt x="47625" y="89684"/>
                      <a:pt x="39136" y="86188"/>
                      <a:pt x="32894" y="79947"/>
                    </a:cubicBezTo>
                    <a:lnTo>
                      <a:pt x="9342" y="56394"/>
                    </a:lnTo>
                    <a:cubicBezTo>
                      <a:pt x="-3433" y="43162"/>
                      <a:pt x="-3058" y="22106"/>
                      <a:pt x="10174" y="9331"/>
                    </a:cubicBezTo>
                    <a:cubicBezTo>
                      <a:pt x="23074" y="-3110"/>
                      <a:pt x="43547" y="-3110"/>
                      <a:pt x="56446" y="9331"/>
                    </a:cubicBezTo>
                    <a:lnTo>
                      <a:pt x="79999" y="32884"/>
                    </a:lnTo>
                    <a:cubicBezTo>
                      <a:pt x="92981" y="45908"/>
                      <a:pt x="92981" y="66964"/>
                      <a:pt x="79999" y="79947"/>
                    </a:cubicBezTo>
                    <a:cubicBezTo>
                      <a:pt x="73715" y="86147"/>
                      <a:pt x="65268" y="89684"/>
                      <a:pt x="56446" y="89684"/>
                    </a:cubicBezTo>
                    <a:lnTo>
                      <a:pt x="56446" y="89684"/>
                    </a:lnTo>
                    <a:close/>
                  </a:path>
                </a:pathLst>
              </a:custGeom>
              <a:solidFill>
                <a:srgbClr val="FFDB43"/>
              </a:solidFill>
              <a:ln w="4157" cap="flat">
                <a:noFill/>
                <a:prstDash val="solid"/>
                <a:miter/>
              </a:ln>
            </p:spPr>
            <p:txBody>
              <a:bodyPr rtlCol="0" anchor="ctr"/>
              <a:lstStyle/>
              <a:p>
                <a:endParaRPr lang="en-ID"/>
              </a:p>
            </p:txBody>
          </p:sp>
          <p:sp>
            <p:nvSpPr>
              <p:cNvPr id="127" name="Freeform: Shape 126">
                <a:extLst>
                  <a:ext uri="{FF2B5EF4-FFF2-40B4-BE49-F238E27FC236}">
                    <a16:creationId xmlns="" xmlns:a16="http://schemas.microsoft.com/office/drawing/2014/main" id="{99C5D413-190D-4908-A892-95F577F9746A}"/>
                  </a:ext>
                </a:extLst>
              </p:cNvPr>
              <p:cNvSpPr/>
              <p:nvPr/>
            </p:nvSpPr>
            <p:spPr>
              <a:xfrm>
                <a:off x="5634053" y="1116246"/>
                <a:ext cx="332894" cy="316249"/>
              </a:xfrm>
              <a:custGeom>
                <a:avLst/>
                <a:gdLst>
                  <a:gd name="connsiteX0" fmla="*/ 166447 w 332894"/>
                  <a:gd name="connsiteY0" fmla="*/ 0 h 316249"/>
                  <a:gd name="connsiteX1" fmla="*/ 217879 w 332894"/>
                  <a:gd name="connsiteY1" fmla="*/ 104237 h 316249"/>
                  <a:gd name="connsiteX2" fmla="*/ 332894 w 332894"/>
                  <a:gd name="connsiteY2" fmla="*/ 120924 h 316249"/>
                  <a:gd name="connsiteX3" fmla="*/ 249671 w 332894"/>
                  <a:gd name="connsiteY3" fmla="*/ 202067 h 316249"/>
                  <a:gd name="connsiteX4" fmla="*/ 269311 w 332894"/>
                  <a:gd name="connsiteY4" fmla="*/ 316624 h 316249"/>
                  <a:gd name="connsiteX5" fmla="*/ 166447 w 332894"/>
                  <a:gd name="connsiteY5" fmla="*/ 262529 h 316249"/>
                  <a:gd name="connsiteX6" fmla="*/ 63583 w 332894"/>
                  <a:gd name="connsiteY6" fmla="*/ 316624 h 316249"/>
                  <a:gd name="connsiteX7" fmla="*/ 83224 w 332894"/>
                  <a:gd name="connsiteY7" fmla="*/ 202067 h 316249"/>
                  <a:gd name="connsiteX8" fmla="*/ 0 w 332894"/>
                  <a:gd name="connsiteY8" fmla="*/ 120924 h 316249"/>
                  <a:gd name="connsiteX9" fmla="*/ 115015 w 332894"/>
                  <a:gd name="connsiteY9" fmla="*/ 104196 h 316249"/>
                  <a:gd name="connsiteX10" fmla="*/ 166447 w 332894"/>
                  <a:gd name="connsiteY10" fmla="*/ 0 h 316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2894" h="316249">
                    <a:moveTo>
                      <a:pt x="166447" y="0"/>
                    </a:moveTo>
                    <a:lnTo>
                      <a:pt x="217879" y="104237"/>
                    </a:lnTo>
                    <a:lnTo>
                      <a:pt x="332894" y="120924"/>
                    </a:lnTo>
                    <a:lnTo>
                      <a:pt x="249671" y="202067"/>
                    </a:lnTo>
                    <a:lnTo>
                      <a:pt x="269311" y="316624"/>
                    </a:lnTo>
                    <a:lnTo>
                      <a:pt x="166447" y="262529"/>
                    </a:lnTo>
                    <a:lnTo>
                      <a:pt x="63583" y="316624"/>
                    </a:lnTo>
                    <a:lnTo>
                      <a:pt x="83224" y="202067"/>
                    </a:lnTo>
                    <a:lnTo>
                      <a:pt x="0" y="120924"/>
                    </a:lnTo>
                    <a:lnTo>
                      <a:pt x="115015" y="104196"/>
                    </a:lnTo>
                    <a:lnTo>
                      <a:pt x="166447" y="0"/>
                    </a:lnTo>
                    <a:close/>
                  </a:path>
                </a:pathLst>
              </a:custGeom>
              <a:solidFill>
                <a:srgbClr val="FFDB43"/>
              </a:solidFill>
              <a:ln w="4157" cap="flat">
                <a:noFill/>
                <a:prstDash val="solid"/>
                <a:miter/>
              </a:ln>
            </p:spPr>
            <p:txBody>
              <a:bodyPr rtlCol="0" anchor="ctr"/>
              <a:lstStyle/>
              <a:p>
                <a:endParaRPr lang="en-ID"/>
              </a:p>
            </p:txBody>
          </p:sp>
        </p:grpSp>
        <p:sp>
          <p:nvSpPr>
            <p:cNvPr id="128" name="Freeform: Shape 127">
              <a:extLst>
                <a:ext uri="{FF2B5EF4-FFF2-40B4-BE49-F238E27FC236}">
                  <a16:creationId xmlns="" xmlns:a16="http://schemas.microsoft.com/office/drawing/2014/main" id="{FFCEE0AA-5A96-45D9-8537-53D30F87C288}"/>
                </a:ext>
              </a:extLst>
            </p:cNvPr>
            <p:cNvSpPr/>
            <p:nvPr/>
          </p:nvSpPr>
          <p:spPr>
            <a:xfrm>
              <a:off x="7099534" y="2514567"/>
              <a:ext cx="495180" cy="565920"/>
            </a:xfrm>
            <a:custGeom>
              <a:avLst/>
              <a:gdLst>
                <a:gd name="connsiteX0" fmla="*/ 488066 w 495179"/>
                <a:gd name="connsiteY0" fmla="*/ 371552 h 565919"/>
                <a:gd name="connsiteX1" fmla="*/ 385992 w 495179"/>
                <a:gd name="connsiteY1" fmla="*/ 237022 h 565919"/>
                <a:gd name="connsiteX2" fmla="*/ 372260 w 495179"/>
                <a:gd name="connsiteY2" fmla="*/ 216465 h 565919"/>
                <a:gd name="connsiteX3" fmla="*/ 37993 w 495179"/>
                <a:gd name="connsiteY3" fmla="*/ 334 h 565919"/>
                <a:gd name="connsiteX4" fmla="*/ 335 w 495179"/>
                <a:gd name="connsiteY4" fmla="*/ 28588 h 565919"/>
                <a:gd name="connsiteX5" fmla="*/ 27008 w 495179"/>
                <a:gd name="connsiteY5" fmla="*/ 65997 h 565919"/>
                <a:gd name="connsiteX6" fmla="*/ 281047 w 495179"/>
                <a:gd name="connsiteY6" fmla="*/ 207602 h 565919"/>
                <a:gd name="connsiteX7" fmla="*/ 147890 w 495179"/>
                <a:gd name="connsiteY7" fmla="*/ 299065 h 565919"/>
                <a:gd name="connsiteX8" fmla="*/ 199239 w 495179"/>
                <a:gd name="connsiteY8" fmla="*/ 480242 h 565919"/>
                <a:gd name="connsiteX9" fmla="*/ 380416 w 495179"/>
                <a:gd name="connsiteY9" fmla="*/ 428893 h 565919"/>
                <a:gd name="connsiteX10" fmla="*/ 402013 w 495179"/>
                <a:gd name="connsiteY10" fmla="*/ 343423 h 565919"/>
                <a:gd name="connsiteX11" fmla="*/ 409295 w 495179"/>
                <a:gd name="connsiteY11" fmla="*/ 516278 h 565919"/>
                <a:gd name="connsiteX12" fmla="*/ 420946 w 495179"/>
                <a:gd name="connsiteY12" fmla="*/ 561885 h 565919"/>
                <a:gd name="connsiteX13" fmla="*/ 466553 w 495179"/>
                <a:gd name="connsiteY13" fmla="*/ 550233 h 565919"/>
                <a:gd name="connsiteX14" fmla="*/ 467427 w 495179"/>
                <a:gd name="connsiteY14" fmla="*/ 548694 h 565919"/>
                <a:gd name="connsiteX15" fmla="*/ 488066 w 495179"/>
                <a:gd name="connsiteY15" fmla="*/ 371552 h 565919"/>
                <a:gd name="connsiteX16" fmla="*/ 488066 w 495179"/>
                <a:gd name="connsiteY16" fmla="*/ 371552 h 565919"/>
                <a:gd name="connsiteX17" fmla="*/ 322410 w 495179"/>
                <a:gd name="connsiteY17" fmla="*/ 396353 h 565919"/>
                <a:gd name="connsiteX18" fmla="*/ 231946 w 495179"/>
                <a:gd name="connsiteY18" fmla="*/ 422485 h 565919"/>
                <a:gd name="connsiteX19" fmla="*/ 205813 w 495179"/>
                <a:gd name="connsiteY19" fmla="*/ 332021 h 565919"/>
                <a:gd name="connsiteX20" fmla="*/ 206105 w 495179"/>
                <a:gd name="connsiteY20" fmla="*/ 331480 h 565919"/>
                <a:gd name="connsiteX21" fmla="*/ 296236 w 495179"/>
                <a:gd name="connsiteY21" fmla="*/ 272808 h 565919"/>
                <a:gd name="connsiteX22" fmla="*/ 312880 w 495179"/>
                <a:gd name="connsiteY22" fmla="*/ 276678 h 565919"/>
                <a:gd name="connsiteX23" fmla="*/ 322410 w 495179"/>
                <a:gd name="connsiteY23" fmla="*/ 396353 h 565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95179" h="565919">
                  <a:moveTo>
                    <a:pt x="488066" y="371552"/>
                  </a:moveTo>
                  <a:cubicBezTo>
                    <a:pt x="472254" y="315460"/>
                    <a:pt x="435760" y="267398"/>
                    <a:pt x="385992" y="237022"/>
                  </a:cubicBezTo>
                  <a:lnTo>
                    <a:pt x="372260" y="216465"/>
                  </a:lnTo>
                  <a:cubicBezTo>
                    <a:pt x="295362" y="101451"/>
                    <a:pt x="174438" y="23262"/>
                    <a:pt x="37993" y="334"/>
                  </a:cubicBezTo>
                  <a:cubicBezTo>
                    <a:pt x="19809" y="-2246"/>
                    <a:pt x="2914" y="10404"/>
                    <a:pt x="335" y="28588"/>
                  </a:cubicBezTo>
                  <a:cubicBezTo>
                    <a:pt x="-2162" y="46190"/>
                    <a:pt x="9572" y="62627"/>
                    <a:pt x="27008" y="65997"/>
                  </a:cubicBezTo>
                  <a:cubicBezTo>
                    <a:pt x="125419" y="82684"/>
                    <a:pt x="215093" y="132701"/>
                    <a:pt x="281047" y="207602"/>
                  </a:cubicBezTo>
                  <a:cubicBezTo>
                    <a:pt x="225579" y="217589"/>
                    <a:pt x="177101" y="250878"/>
                    <a:pt x="147890" y="299065"/>
                  </a:cubicBezTo>
                  <a:cubicBezTo>
                    <a:pt x="112020" y="363272"/>
                    <a:pt x="135032" y="444373"/>
                    <a:pt x="199239" y="480242"/>
                  </a:cubicBezTo>
                  <a:cubicBezTo>
                    <a:pt x="263446" y="516112"/>
                    <a:pt x="344547" y="493100"/>
                    <a:pt x="380416" y="428893"/>
                  </a:cubicBezTo>
                  <a:cubicBezTo>
                    <a:pt x="394107" y="402470"/>
                    <a:pt x="401514" y="373217"/>
                    <a:pt x="402013" y="343423"/>
                  </a:cubicBezTo>
                  <a:cubicBezTo>
                    <a:pt x="437424" y="394855"/>
                    <a:pt x="440254" y="462058"/>
                    <a:pt x="409295" y="516278"/>
                  </a:cubicBezTo>
                  <a:cubicBezTo>
                    <a:pt x="399932" y="532091"/>
                    <a:pt x="405134" y="552522"/>
                    <a:pt x="420946" y="561885"/>
                  </a:cubicBezTo>
                  <a:cubicBezTo>
                    <a:pt x="436759" y="571247"/>
                    <a:pt x="457190" y="566046"/>
                    <a:pt x="466553" y="550233"/>
                  </a:cubicBezTo>
                  <a:cubicBezTo>
                    <a:pt x="466844" y="549734"/>
                    <a:pt x="467135" y="549235"/>
                    <a:pt x="467427" y="548694"/>
                  </a:cubicBezTo>
                  <a:cubicBezTo>
                    <a:pt x="497720" y="494765"/>
                    <a:pt x="505127" y="430974"/>
                    <a:pt x="488066" y="371552"/>
                  </a:cubicBezTo>
                  <a:lnTo>
                    <a:pt x="488066" y="371552"/>
                  </a:lnTo>
                  <a:close/>
                  <a:moveTo>
                    <a:pt x="322410" y="396353"/>
                  </a:moveTo>
                  <a:cubicBezTo>
                    <a:pt x="304641" y="428560"/>
                    <a:pt x="264153" y="440253"/>
                    <a:pt x="231946" y="422485"/>
                  </a:cubicBezTo>
                  <a:cubicBezTo>
                    <a:pt x="199738" y="404717"/>
                    <a:pt x="188045" y="364229"/>
                    <a:pt x="205813" y="332021"/>
                  </a:cubicBezTo>
                  <a:cubicBezTo>
                    <a:pt x="205897" y="331855"/>
                    <a:pt x="206021" y="331647"/>
                    <a:pt x="206105" y="331480"/>
                  </a:cubicBezTo>
                  <a:cubicBezTo>
                    <a:pt x="225745" y="299314"/>
                    <a:pt x="258868" y="277760"/>
                    <a:pt x="296236" y="272808"/>
                  </a:cubicBezTo>
                  <a:cubicBezTo>
                    <a:pt x="302020" y="272641"/>
                    <a:pt x="307762" y="273973"/>
                    <a:pt x="312880" y="276678"/>
                  </a:cubicBezTo>
                  <a:cubicBezTo>
                    <a:pt x="341010" y="292365"/>
                    <a:pt x="342508" y="360317"/>
                    <a:pt x="322410" y="396353"/>
                  </a:cubicBezTo>
                  <a:close/>
                </a:path>
              </a:pathLst>
            </a:custGeom>
            <a:solidFill>
              <a:srgbClr val="02FEE9"/>
            </a:solidFill>
            <a:ln w="4157" cap="flat">
              <a:noFill/>
              <a:prstDash val="solid"/>
              <a:miter/>
            </a:ln>
          </p:spPr>
          <p:txBody>
            <a:bodyPr rtlCol="0" anchor="ctr"/>
            <a:lstStyle/>
            <a:p>
              <a:endParaRPr lang="en-ID"/>
            </a:p>
          </p:txBody>
        </p:sp>
      </p:grpSp>
      <p:grpSp>
        <p:nvGrpSpPr>
          <p:cNvPr id="130" name="Graphic 128">
            <a:extLst>
              <a:ext uri="{FF2B5EF4-FFF2-40B4-BE49-F238E27FC236}">
                <a16:creationId xmlns="" xmlns:a16="http://schemas.microsoft.com/office/drawing/2014/main" id="{9FBE8132-8D5F-46CB-BA07-4A3F82E5A4A2}"/>
              </a:ext>
            </a:extLst>
          </p:cNvPr>
          <p:cNvGrpSpPr/>
          <p:nvPr/>
        </p:nvGrpSpPr>
        <p:grpSpPr>
          <a:xfrm>
            <a:off x="2096702" y="1475151"/>
            <a:ext cx="1870631" cy="1901276"/>
            <a:chOff x="2096701" y="1475151"/>
            <a:chExt cx="1870631" cy="1901276"/>
          </a:xfrm>
        </p:grpSpPr>
        <p:grpSp>
          <p:nvGrpSpPr>
            <p:cNvPr id="131" name="Graphic 128">
              <a:extLst>
                <a:ext uri="{FF2B5EF4-FFF2-40B4-BE49-F238E27FC236}">
                  <a16:creationId xmlns="" xmlns:a16="http://schemas.microsoft.com/office/drawing/2014/main" id="{9FBE8132-8D5F-46CB-BA07-4A3F82E5A4A2}"/>
                </a:ext>
              </a:extLst>
            </p:cNvPr>
            <p:cNvGrpSpPr/>
            <p:nvPr/>
          </p:nvGrpSpPr>
          <p:grpSpPr>
            <a:xfrm>
              <a:off x="2878298" y="2823692"/>
              <a:ext cx="390490" cy="137601"/>
              <a:chOff x="2878298" y="2823692"/>
              <a:chExt cx="390490" cy="137601"/>
            </a:xfrm>
            <a:solidFill>
              <a:srgbClr val="ED3124"/>
            </a:solidFill>
          </p:grpSpPr>
          <p:sp>
            <p:nvSpPr>
              <p:cNvPr id="132" name="Freeform: Shape 131">
                <a:extLst>
                  <a:ext uri="{FF2B5EF4-FFF2-40B4-BE49-F238E27FC236}">
                    <a16:creationId xmlns="" xmlns:a16="http://schemas.microsoft.com/office/drawing/2014/main" id="{1D5B6215-3EFD-42DA-AC48-1705FDBB4F82}"/>
                  </a:ext>
                </a:extLst>
              </p:cNvPr>
              <p:cNvSpPr/>
              <p:nvPr/>
            </p:nvSpPr>
            <p:spPr>
              <a:xfrm>
                <a:off x="3084351" y="2823692"/>
                <a:ext cx="185947" cy="137601"/>
              </a:xfrm>
              <a:custGeom>
                <a:avLst/>
                <a:gdLst>
                  <a:gd name="connsiteX0" fmla="*/ 170886 w 185947"/>
                  <a:gd name="connsiteY0" fmla="*/ 14751 h 137601"/>
                  <a:gd name="connsiteX1" fmla="*/ 174382 w 185947"/>
                  <a:gd name="connsiteY1" fmla="*/ 124275 h 137601"/>
                  <a:gd name="connsiteX2" fmla="*/ 134143 w 185947"/>
                  <a:gd name="connsiteY2" fmla="*/ 135431 h 137601"/>
                  <a:gd name="connsiteX3" fmla="*/ 0 w 185947"/>
                  <a:gd name="connsiteY3" fmla="*/ 46623 h 137601"/>
                  <a:gd name="connsiteX4" fmla="*/ 137787 w 185947"/>
                  <a:gd name="connsiteY4" fmla="*/ 1400 h 137601"/>
                  <a:gd name="connsiteX5" fmla="*/ 170886 w 185947"/>
                  <a:gd name="connsiteY5" fmla="*/ 14751 h 137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947" h="137601">
                    <a:moveTo>
                      <a:pt x="170886" y="14751"/>
                    </a:moveTo>
                    <a:cubicBezTo>
                      <a:pt x="189964" y="51272"/>
                      <a:pt x="191117" y="87792"/>
                      <a:pt x="174382" y="124275"/>
                    </a:cubicBezTo>
                    <a:cubicBezTo>
                      <a:pt x="167390" y="139560"/>
                      <a:pt x="148163" y="144729"/>
                      <a:pt x="134143" y="135431"/>
                    </a:cubicBezTo>
                    <a:lnTo>
                      <a:pt x="0" y="46623"/>
                    </a:lnTo>
                    <a:lnTo>
                      <a:pt x="137787" y="1400"/>
                    </a:lnTo>
                    <a:cubicBezTo>
                      <a:pt x="150580" y="-2839"/>
                      <a:pt x="164638" y="2814"/>
                      <a:pt x="170886" y="14751"/>
                    </a:cubicBezTo>
                    <a:close/>
                  </a:path>
                </a:pathLst>
              </a:custGeom>
              <a:solidFill>
                <a:srgbClr val="ED3124"/>
              </a:solidFill>
              <a:ln w="3712" cap="flat">
                <a:noFill/>
                <a:prstDash val="solid"/>
                <a:miter/>
              </a:ln>
            </p:spPr>
            <p:txBody>
              <a:bodyPr rtlCol="0" anchor="ctr"/>
              <a:lstStyle/>
              <a:p>
                <a:endParaRPr lang="en-ID"/>
              </a:p>
            </p:txBody>
          </p:sp>
          <p:sp>
            <p:nvSpPr>
              <p:cNvPr id="133" name="Freeform: Shape 132">
                <a:extLst>
                  <a:ext uri="{FF2B5EF4-FFF2-40B4-BE49-F238E27FC236}">
                    <a16:creationId xmlns="" xmlns:a16="http://schemas.microsoft.com/office/drawing/2014/main" id="{D7EBEC91-D234-498C-9F3A-168E7C3B4D20}"/>
                  </a:ext>
                </a:extLst>
              </p:cNvPr>
              <p:cNvSpPr/>
              <p:nvPr/>
            </p:nvSpPr>
            <p:spPr>
              <a:xfrm>
                <a:off x="2878298" y="2823692"/>
                <a:ext cx="185947" cy="137601"/>
              </a:xfrm>
              <a:custGeom>
                <a:avLst/>
                <a:gdLst>
                  <a:gd name="connsiteX0" fmla="*/ 186120 w 185947"/>
                  <a:gd name="connsiteY0" fmla="*/ 46623 h 137601"/>
                  <a:gd name="connsiteX1" fmla="*/ 51978 w 185947"/>
                  <a:gd name="connsiteY1" fmla="*/ 135431 h 137601"/>
                  <a:gd name="connsiteX2" fmla="*/ 11739 w 185947"/>
                  <a:gd name="connsiteY2" fmla="*/ 124275 h 137601"/>
                  <a:gd name="connsiteX3" fmla="*/ 15235 w 185947"/>
                  <a:gd name="connsiteY3" fmla="*/ 14751 h 137601"/>
                  <a:gd name="connsiteX4" fmla="*/ 48370 w 185947"/>
                  <a:gd name="connsiteY4" fmla="*/ 1400 h 137601"/>
                  <a:gd name="connsiteX5" fmla="*/ 186120 w 185947"/>
                  <a:gd name="connsiteY5" fmla="*/ 46623 h 137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947" h="137601">
                    <a:moveTo>
                      <a:pt x="186120" y="46623"/>
                    </a:moveTo>
                    <a:lnTo>
                      <a:pt x="51978" y="135431"/>
                    </a:lnTo>
                    <a:cubicBezTo>
                      <a:pt x="37957" y="144729"/>
                      <a:pt x="18730" y="139560"/>
                      <a:pt x="11739" y="124275"/>
                    </a:cubicBezTo>
                    <a:cubicBezTo>
                      <a:pt x="-4997" y="87792"/>
                      <a:pt x="-3844" y="51272"/>
                      <a:pt x="15235" y="14751"/>
                    </a:cubicBezTo>
                    <a:cubicBezTo>
                      <a:pt x="21482" y="2814"/>
                      <a:pt x="35540" y="-2839"/>
                      <a:pt x="48370" y="1400"/>
                    </a:cubicBezTo>
                    <a:lnTo>
                      <a:pt x="186120" y="46623"/>
                    </a:lnTo>
                    <a:close/>
                  </a:path>
                </a:pathLst>
              </a:custGeom>
              <a:solidFill>
                <a:srgbClr val="ED3124"/>
              </a:solidFill>
              <a:ln w="3712" cap="flat">
                <a:noFill/>
                <a:prstDash val="solid"/>
                <a:miter/>
              </a:ln>
            </p:spPr>
            <p:txBody>
              <a:bodyPr rtlCol="0" anchor="ctr"/>
              <a:lstStyle/>
              <a:p>
                <a:endParaRPr lang="en-ID"/>
              </a:p>
            </p:txBody>
          </p:sp>
        </p:grpSp>
        <p:grpSp>
          <p:nvGrpSpPr>
            <p:cNvPr id="134" name="Graphic 128">
              <a:extLst>
                <a:ext uri="{FF2B5EF4-FFF2-40B4-BE49-F238E27FC236}">
                  <a16:creationId xmlns="" xmlns:a16="http://schemas.microsoft.com/office/drawing/2014/main" id="{9FBE8132-8D5F-46CB-BA07-4A3F82E5A4A2}"/>
                </a:ext>
              </a:extLst>
            </p:cNvPr>
            <p:cNvGrpSpPr/>
            <p:nvPr/>
          </p:nvGrpSpPr>
          <p:grpSpPr>
            <a:xfrm>
              <a:off x="2496071" y="2502474"/>
              <a:ext cx="1085933" cy="873953"/>
              <a:chOff x="2496071" y="2502474"/>
              <a:chExt cx="1085933" cy="873953"/>
            </a:xfrm>
            <a:solidFill>
              <a:srgbClr val="B2B6B7"/>
            </a:solidFill>
          </p:grpSpPr>
          <p:sp>
            <p:nvSpPr>
              <p:cNvPr id="135" name="Freeform: Shape 134">
                <a:extLst>
                  <a:ext uri="{FF2B5EF4-FFF2-40B4-BE49-F238E27FC236}">
                    <a16:creationId xmlns="" xmlns:a16="http://schemas.microsoft.com/office/drawing/2014/main" id="{591046BB-1810-4DA5-A0D1-25438467F3D2}"/>
                  </a:ext>
                </a:extLst>
              </p:cNvPr>
              <p:cNvSpPr/>
              <p:nvPr/>
            </p:nvSpPr>
            <p:spPr>
              <a:xfrm>
                <a:off x="2969705" y="2536799"/>
                <a:ext cx="141320" cy="840483"/>
              </a:xfrm>
              <a:custGeom>
                <a:avLst/>
                <a:gdLst>
                  <a:gd name="connsiteX0" fmla="*/ 35731 w 141320"/>
                  <a:gd name="connsiteY0" fmla="*/ 842454 h 840482"/>
                  <a:gd name="connsiteX1" fmla="*/ 7578 w 141320"/>
                  <a:gd name="connsiteY1" fmla="*/ 819359 h 840482"/>
                  <a:gd name="connsiteX2" fmla="*/ 36474 w 141320"/>
                  <a:gd name="connsiteY2" fmla="*/ 580565 h 840482"/>
                  <a:gd name="connsiteX3" fmla="*/ 54957 w 141320"/>
                  <a:gd name="connsiteY3" fmla="*/ 541144 h 840482"/>
                  <a:gd name="connsiteX4" fmla="*/ 81697 w 141320"/>
                  <a:gd name="connsiteY4" fmla="*/ 349804 h 840482"/>
                  <a:gd name="connsiteX5" fmla="*/ 30375 w 141320"/>
                  <a:gd name="connsiteY5" fmla="*/ 33322 h 840482"/>
                  <a:gd name="connsiteX6" fmla="*/ 54139 w 141320"/>
                  <a:gd name="connsiteY6" fmla="*/ 372 h 840482"/>
                  <a:gd name="connsiteX7" fmla="*/ 87089 w 141320"/>
                  <a:gd name="connsiteY7" fmla="*/ 24136 h 840482"/>
                  <a:gd name="connsiteX8" fmla="*/ 138411 w 141320"/>
                  <a:gd name="connsiteY8" fmla="*/ 340619 h 840482"/>
                  <a:gd name="connsiteX9" fmla="*/ 106986 w 141320"/>
                  <a:gd name="connsiteY9" fmla="*/ 565541 h 840482"/>
                  <a:gd name="connsiteX10" fmla="*/ 88502 w 141320"/>
                  <a:gd name="connsiteY10" fmla="*/ 604962 h 840482"/>
                  <a:gd name="connsiteX11" fmla="*/ 63920 w 141320"/>
                  <a:gd name="connsiteY11" fmla="*/ 808091 h 840482"/>
                  <a:gd name="connsiteX12" fmla="*/ 41383 w 141320"/>
                  <a:gd name="connsiteY12" fmla="*/ 841896 h 840482"/>
                  <a:gd name="connsiteX13" fmla="*/ 35731 w 141320"/>
                  <a:gd name="connsiteY13" fmla="*/ 842454 h 840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1320" h="840482">
                    <a:moveTo>
                      <a:pt x="35731" y="842454"/>
                    </a:moveTo>
                    <a:cubicBezTo>
                      <a:pt x="22305" y="842454"/>
                      <a:pt x="10330" y="833007"/>
                      <a:pt x="7578" y="819359"/>
                    </a:cubicBezTo>
                    <a:cubicBezTo>
                      <a:pt x="-8674" y="738137"/>
                      <a:pt x="1330" y="655576"/>
                      <a:pt x="36474" y="580565"/>
                    </a:cubicBezTo>
                    <a:lnTo>
                      <a:pt x="54957" y="541144"/>
                    </a:lnTo>
                    <a:cubicBezTo>
                      <a:pt x="83035" y="481269"/>
                      <a:pt x="92259" y="415109"/>
                      <a:pt x="81697" y="349804"/>
                    </a:cubicBezTo>
                    <a:lnTo>
                      <a:pt x="30375" y="33322"/>
                    </a:lnTo>
                    <a:cubicBezTo>
                      <a:pt x="27846" y="17665"/>
                      <a:pt x="38483" y="2901"/>
                      <a:pt x="54139" y="372"/>
                    </a:cubicBezTo>
                    <a:cubicBezTo>
                      <a:pt x="69796" y="-2157"/>
                      <a:pt x="84560" y="8479"/>
                      <a:pt x="87089" y="24136"/>
                    </a:cubicBezTo>
                    <a:lnTo>
                      <a:pt x="138411" y="340619"/>
                    </a:lnTo>
                    <a:cubicBezTo>
                      <a:pt x="150869" y="417378"/>
                      <a:pt x="139973" y="495141"/>
                      <a:pt x="106986" y="565541"/>
                    </a:cubicBezTo>
                    <a:lnTo>
                      <a:pt x="88502" y="604962"/>
                    </a:lnTo>
                    <a:cubicBezTo>
                      <a:pt x="58602" y="668741"/>
                      <a:pt x="50086" y="738992"/>
                      <a:pt x="63920" y="808091"/>
                    </a:cubicBezTo>
                    <a:cubicBezTo>
                      <a:pt x="67044" y="823636"/>
                      <a:pt x="56929" y="838772"/>
                      <a:pt x="41383" y="841896"/>
                    </a:cubicBezTo>
                    <a:cubicBezTo>
                      <a:pt x="39487" y="842268"/>
                      <a:pt x="37590" y="842454"/>
                      <a:pt x="35731" y="842454"/>
                    </a:cubicBezTo>
                    <a:close/>
                  </a:path>
                </a:pathLst>
              </a:custGeom>
              <a:solidFill>
                <a:schemeClr val="bg1">
                  <a:lumMod val="85000"/>
                </a:schemeClr>
              </a:solidFill>
              <a:ln w="3712" cap="flat">
                <a:noFill/>
                <a:prstDash val="solid"/>
                <a:miter/>
              </a:ln>
            </p:spPr>
            <p:txBody>
              <a:bodyPr rtlCol="0" anchor="ctr"/>
              <a:lstStyle/>
              <a:p>
                <a:endParaRPr lang="en-ID"/>
              </a:p>
            </p:txBody>
          </p:sp>
          <p:sp>
            <p:nvSpPr>
              <p:cNvPr id="136" name="Freeform: Shape 135">
                <a:extLst>
                  <a:ext uri="{FF2B5EF4-FFF2-40B4-BE49-F238E27FC236}">
                    <a16:creationId xmlns="" xmlns:a16="http://schemas.microsoft.com/office/drawing/2014/main" id="{10409892-935D-4EA0-85C4-56F8E0C03179}"/>
                  </a:ext>
                </a:extLst>
              </p:cNvPr>
              <p:cNvSpPr/>
              <p:nvPr/>
            </p:nvSpPr>
            <p:spPr>
              <a:xfrm>
                <a:off x="3453403" y="2502474"/>
                <a:ext cx="126444" cy="714038"/>
              </a:xfrm>
              <a:custGeom>
                <a:avLst/>
                <a:gdLst>
                  <a:gd name="connsiteX0" fmla="*/ 34417 w 126444"/>
                  <a:gd name="connsiteY0" fmla="*/ 715005 h 714038"/>
                  <a:gd name="connsiteX1" fmla="*/ 6265 w 126444"/>
                  <a:gd name="connsiteY1" fmla="*/ 691911 h 714038"/>
                  <a:gd name="connsiteX2" fmla="*/ 30810 w 126444"/>
                  <a:gd name="connsiteY2" fmla="*/ 489005 h 714038"/>
                  <a:gd name="connsiteX3" fmla="*/ 46281 w 126444"/>
                  <a:gd name="connsiteY3" fmla="*/ 455980 h 714038"/>
                  <a:gd name="connsiteX4" fmla="*/ 68297 w 126444"/>
                  <a:gd name="connsiteY4" fmla="*/ 298446 h 714038"/>
                  <a:gd name="connsiteX5" fmla="*/ 25306 w 126444"/>
                  <a:gd name="connsiteY5" fmla="*/ 33322 h 714038"/>
                  <a:gd name="connsiteX6" fmla="*/ 49070 w 126444"/>
                  <a:gd name="connsiteY6" fmla="*/ 372 h 714038"/>
                  <a:gd name="connsiteX7" fmla="*/ 82020 w 126444"/>
                  <a:gd name="connsiteY7" fmla="*/ 24136 h 714038"/>
                  <a:gd name="connsiteX8" fmla="*/ 125011 w 126444"/>
                  <a:gd name="connsiteY8" fmla="*/ 289260 h 714038"/>
                  <a:gd name="connsiteX9" fmla="*/ 98309 w 126444"/>
                  <a:gd name="connsiteY9" fmla="*/ 480377 h 714038"/>
                  <a:gd name="connsiteX10" fmla="*/ 82838 w 126444"/>
                  <a:gd name="connsiteY10" fmla="*/ 513401 h 714038"/>
                  <a:gd name="connsiteX11" fmla="*/ 62607 w 126444"/>
                  <a:gd name="connsiteY11" fmla="*/ 680642 h 714038"/>
                  <a:gd name="connsiteX12" fmla="*/ 40070 w 126444"/>
                  <a:gd name="connsiteY12" fmla="*/ 714447 h 714038"/>
                  <a:gd name="connsiteX13" fmla="*/ 34417 w 126444"/>
                  <a:gd name="connsiteY13" fmla="*/ 715005 h 714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444" h="714038">
                    <a:moveTo>
                      <a:pt x="34417" y="715005"/>
                    </a:moveTo>
                    <a:cubicBezTo>
                      <a:pt x="20992" y="715005"/>
                      <a:pt x="9017" y="705559"/>
                      <a:pt x="6265" y="691911"/>
                    </a:cubicBezTo>
                    <a:cubicBezTo>
                      <a:pt x="-7346" y="623891"/>
                      <a:pt x="1393" y="551818"/>
                      <a:pt x="30810" y="489005"/>
                    </a:cubicBezTo>
                    <a:lnTo>
                      <a:pt x="46281" y="455980"/>
                    </a:lnTo>
                    <a:cubicBezTo>
                      <a:pt x="69375" y="406667"/>
                      <a:pt x="76999" y="352185"/>
                      <a:pt x="68297" y="298446"/>
                    </a:cubicBezTo>
                    <a:lnTo>
                      <a:pt x="25306" y="33322"/>
                    </a:lnTo>
                    <a:cubicBezTo>
                      <a:pt x="22777" y="17665"/>
                      <a:pt x="33413" y="2901"/>
                      <a:pt x="49070" y="372"/>
                    </a:cubicBezTo>
                    <a:cubicBezTo>
                      <a:pt x="64727" y="-2157"/>
                      <a:pt x="79491" y="8479"/>
                      <a:pt x="82020" y="24136"/>
                    </a:cubicBezTo>
                    <a:lnTo>
                      <a:pt x="125011" y="289260"/>
                    </a:lnTo>
                    <a:cubicBezTo>
                      <a:pt x="135573" y="354453"/>
                      <a:pt x="126350" y="420539"/>
                      <a:pt x="98309" y="480377"/>
                    </a:cubicBezTo>
                    <a:lnTo>
                      <a:pt x="82838" y="513401"/>
                    </a:lnTo>
                    <a:cubicBezTo>
                      <a:pt x="58553" y="565169"/>
                      <a:pt x="51376" y="624560"/>
                      <a:pt x="62607" y="680642"/>
                    </a:cubicBezTo>
                    <a:cubicBezTo>
                      <a:pt x="65731" y="696187"/>
                      <a:pt x="55615" y="711323"/>
                      <a:pt x="40070" y="714447"/>
                    </a:cubicBezTo>
                    <a:cubicBezTo>
                      <a:pt x="38173" y="714819"/>
                      <a:pt x="36277" y="715005"/>
                      <a:pt x="34417" y="715005"/>
                    </a:cubicBezTo>
                    <a:close/>
                  </a:path>
                </a:pathLst>
              </a:custGeom>
              <a:solidFill>
                <a:schemeClr val="bg1">
                  <a:lumMod val="85000"/>
                </a:schemeClr>
              </a:solidFill>
              <a:ln w="3712" cap="flat">
                <a:noFill/>
                <a:prstDash val="solid"/>
                <a:miter/>
              </a:ln>
            </p:spPr>
            <p:txBody>
              <a:bodyPr rtlCol="0" anchor="ctr"/>
              <a:lstStyle/>
              <a:p>
                <a:endParaRPr lang="en-ID"/>
              </a:p>
            </p:txBody>
          </p:sp>
          <p:sp>
            <p:nvSpPr>
              <p:cNvPr id="137" name="Freeform: Shape 136">
                <a:extLst>
                  <a:ext uri="{FF2B5EF4-FFF2-40B4-BE49-F238E27FC236}">
                    <a16:creationId xmlns="" xmlns:a16="http://schemas.microsoft.com/office/drawing/2014/main" id="{044A28CD-6356-42A9-9FAE-FE554383FFD5}"/>
                  </a:ext>
                </a:extLst>
              </p:cNvPr>
              <p:cNvSpPr/>
              <p:nvPr/>
            </p:nvSpPr>
            <p:spPr>
              <a:xfrm>
                <a:off x="2496071" y="2502474"/>
                <a:ext cx="126444" cy="714038"/>
              </a:xfrm>
              <a:custGeom>
                <a:avLst/>
                <a:gdLst>
                  <a:gd name="connsiteX0" fmla="*/ 34417 w 126444"/>
                  <a:gd name="connsiteY0" fmla="*/ 715005 h 714038"/>
                  <a:gd name="connsiteX1" fmla="*/ 6265 w 126444"/>
                  <a:gd name="connsiteY1" fmla="*/ 691911 h 714038"/>
                  <a:gd name="connsiteX2" fmla="*/ 30810 w 126444"/>
                  <a:gd name="connsiteY2" fmla="*/ 489005 h 714038"/>
                  <a:gd name="connsiteX3" fmla="*/ 46281 w 126444"/>
                  <a:gd name="connsiteY3" fmla="*/ 455980 h 714038"/>
                  <a:gd name="connsiteX4" fmla="*/ 68297 w 126444"/>
                  <a:gd name="connsiteY4" fmla="*/ 298446 h 714038"/>
                  <a:gd name="connsiteX5" fmla="*/ 25306 w 126444"/>
                  <a:gd name="connsiteY5" fmla="*/ 33322 h 714038"/>
                  <a:gd name="connsiteX6" fmla="*/ 49070 w 126444"/>
                  <a:gd name="connsiteY6" fmla="*/ 372 h 714038"/>
                  <a:gd name="connsiteX7" fmla="*/ 82020 w 126444"/>
                  <a:gd name="connsiteY7" fmla="*/ 24136 h 714038"/>
                  <a:gd name="connsiteX8" fmla="*/ 125011 w 126444"/>
                  <a:gd name="connsiteY8" fmla="*/ 289260 h 714038"/>
                  <a:gd name="connsiteX9" fmla="*/ 98309 w 126444"/>
                  <a:gd name="connsiteY9" fmla="*/ 480377 h 714038"/>
                  <a:gd name="connsiteX10" fmla="*/ 82838 w 126444"/>
                  <a:gd name="connsiteY10" fmla="*/ 513401 h 714038"/>
                  <a:gd name="connsiteX11" fmla="*/ 62607 w 126444"/>
                  <a:gd name="connsiteY11" fmla="*/ 680642 h 714038"/>
                  <a:gd name="connsiteX12" fmla="*/ 40070 w 126444"/>
                  <a:gd name="connsiteY12" fmla="*/ 714447 h 714038"/>
                  <a:gd name="connsiteX13" fmla="*/ 34417 w 126444"/>
                  <a:gd name="connsiteY13" fmla="*/ 715005 h 714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444" h="714038">
                    <a:moveTo>
                      <a:pt x="34417" y="715005"/>
                    </a:moveTo>
                    <a:cubicBezTo>
                      <a:pt x="20992" y="715005"/>
                      <a:pt x="9017" y="705559"/>
                      <a:pt x="6265" y="691911"/>
                    </a:cubicBezTo>
                    <a:cubicBezTo>
                      <a:pt x="-7346" y="623891"/>
                      <a:pt x="1393" y="551818"/>
                      <a:pt x="30810" y="489005"/>
                    </a:cubicBezTo>
                    <a:lnTo>
                      <a:pt x="46281" y="455980"/>
                    </a:lnTo>
                    <a:cubicBezTo>
                      <a:pt x="69413" y="406667"/>
                      <a:pt x="76999" y="352185"/>
                      <a:pt x="68297" y="298446"/>
                    </a:cubicBezTo>
                    <a:lnTo>
                      <a:pt x="25306" y="33322"/>
                    </a:lnTo>
                    <a:cubicBezTo>
                      <a:pt x="22777" y="17665"/>
                      <a:pt x="33413" y="2901"/>
                      <a:pt x="49070" y="372"/>
                    </a:cubicBezTo>
                    <a:cubicBezTo>
                      <a:pt x="64727" y="-2157"/>
                      <a:pt x="79491" y="8479"/>
                      <a:pt x="82020" y="24136"/>
                    </a:cubicBezTo>
                    <a:lnTo>
                      <a:pt x="125011" y="289260"/>
                    </a:lnTo>
                    <a:cubicBezTo>
                      <a:pt x="135573" y="354453"/>
                      <a:pt x="126350" y="420539"/>
                      <a:pt x="98309" y="480377"/>
                    </a:cubicBezTo>
                    <a:lnTo>
                      <a:pt x="82838" y="513401"/>
                    </a:lnTo>
                    <a:cubicBezTo>
                      <a:pt x="58553" y="565169"/>
                      <a:pt x="51376" y="624560"/>
                      <a:pt x="62607" y="680642"/>
                    </a:cubicBezTo>
                    <a:cubicBezTo>
                      <a:pt x="65731" y="696187"/>
                      <a:pt x="55615" y="711323"/>
                      <a:pt x="40070" y="714447"/>
                    </a:cubicBezTo>
                    <a:cubicBezTo>
                      <a:pt x="38173" y="714819"/>
                      <a:pt x="36277" y="715005"/>
                      <a:pt x="34417" y="715005"/>
                    </a:cubicBezTo>
                    <a:close/>
                  </a:path>
                </a:pathLst>
              </a:custGeom>
              <a:solidFill>
                <a:schemeClr val="bg1">
                  <a:lumMod val="85000"/>
                </a:schemeClr>
              </a:solidFill>
              <a:ln w="3712" cap="flat">
                <a:noFill/>
                <a:prstDash val="solid"/>
                <a:miter/>
              </a:ln>
            </p:spPr>
            <p:txBody>
              <a:bodyPr rtlCol="0" anchor="ctr"/>
              <a:lstStyle/>
              <a:p>
                <a:endParaRPr lang="en-ID"/>
              </a:p>
            </p:txBody>
          </p:sp>
        </p:grpSp>
        <p:sp>
          <p:nvSpPr>
            <p:cNvPr id="138" name="Freeform: Shape 137">
              <a:extLst>
                <a:ext uri="{FF2B5EF4-FFF2-40B4-BE49-F238E27FC236}">
                  <a16:creationId xmlns="" xmlns:a16="http://schemas.microsoft.com/office/drawing/2014/main" id="{D65B63BE-C3A9-4ED3-9DA9-90FFFCE7C600}"/>
                </a:ext>
              </a:extLst>
            </p:cNvPr>
            <p:cNvSpPr/>
            <p:nvPr/>
          </p:nvSpPr>
          <p:spPr>
            <a:xfrm>
              <a:off x="3167135" y="1621603"/>
              <a:ext cx="676849" cy="929737"/>
            </a:xfrm>
            <a:custGeom>
              <a:avLst/>
              <a:gdLst>
                <a:gd name="connsiteX0" fmla="*/ 679935 w 676848"/>
                <a:gd name="connsiteY0" fmla="*/ 426973 h 929737"/>
                <a:gd name="connsiteX1" fmla="*/ 407262 w 676848"/>
                <a:gd name="connsiteY1" fmla="*/ 845540 h 929737"/>
                <a:gd name="connsiteX2" fmla="*/ 397704 w 676848"/>
                <a:gd name="connsiteY2" fmla="*/ 857887 h 929737"/>
                <a:gd name="connsiteX3" fmla="*/ 397704 w 676848"/>
                <a:gd name="connsiteY3" fmla="*/ 874846 h 929737"/>
                <a:gd name="connsiteX4" fmla="*/ 337866 w 676848"/>
                <a:gd name="connsiteY4" fmla="*/ 932564 h 929737"/>
                <a:gd name="connsiteX5" fmla="*/ 282231 w 676848"/>
                <a:gd name="connsiteY5" fmla="*/ 873470 h 929737"/>
                <a:gd name="connsiteX6" fmla="*/ 282231 w 676848"/>
                <a:gd name="connsiteY6" fmla="*/ 857887 h 929737"/>
                <a:gd name="connsiteX7" fmla="*/ 272673 w 676848"/>
                <a:gd name="connsiteY7" fmla="*/ 845540 h 929737"/>
                <a:gd name="connsiteX8" fmla="*/ 0 w 676848"/>
                <a:gd name="connsiteY8" fmla="*/ 426973 h 929737"/>
                <a:gd name="connsiteX9" fmla="*/ 339986 w 676848"/>
                <a:gd name="connsiteY9" fmla="*/ 0 h 929737"/>
                <a:gd name="connsiteX10" fmla="*/ 679935 w 676848"/>
                <a:gd name="connsiteY10" fmla="*/ 426973 h 929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6848" h="929737">
                  <a:moveTo>
                    <a:pt x="679935" y="426973"/>
                  </a:moveTo>
                  <a:cubicBezTo>
                    <a:pt x="679935" y="633858"/>
                    <a:pt x="562751" y="806343"/>
                    <a:pt x="407262" y="845540"/>
                  </a:cubicBezTo>
                  <a:cubicBezTo>
                    <a:pt x="401609" y="846954"/>
                    <a:pt x="397704" y="852086"/>
                    <a:pt x="397704" y="857887"/>
                  </a:cubicBezTo>
                  <a:lnTo>
                    <a:pt x="397704" y="874846"/>
                  </a:lnTo>
                  <a:cubicBezTo>
                    <a:pt x="397704" y="907424"/>
                    <a:pt x="370705" y="933717"/>
                    <a:pt x="337866" y="932564"/>
                  </a:cubicBezTo>
                  <a:cubicBezTo>
                    <a:pt x="306590" y="931448"/>
                    <a:pt x="282231" y="904820"/>
                    <a:pt x="282231" y="873470"/>
                  </a:cubicBezTo>
                  <a:lnTo>
                    <a:pt x="282231" y="857887"/>
                  </a:lnTo>
                  <a:cubicBezTo>
                    <a:pt x="282231" y="852123"/>
                    <a:pt x="278326" y="846991"/>
                    <a:pt x="272673" y="845540"/>
                  </a:cubicBezTo>
                  <a:cubicBezTo>
                    <a:pt x="117147" y="806343"/>
                    <a:pt x="0" y="633858"/>
                    <a:pt x="0" y="426973"/>
                  </a:cubicBezTo>
                  <a:cubicBezTo>
                    <a:pt x="0" y="191154"/>
                    <a:pt x="152217" y="0"/>
                    <a:pt x="339986" y="0"/>
                  </a:cubicBezTo>
                  <a:cubicBezTo>
                    <a:pt x="527756" y="0"/>
                    <a:pt x="679935" y="191191"/>
                    <a:pt x="679935" y="426973"/>
                  </a:cubicBezTo>
                  <a:close/>
                </a:path>
              </a:pathLst>
            </a:custGeom>
            <a:solidFill>
              <a:srgbClr val="34D6D2"/>
            </a:solidFill>
            <a:ln w="3712" cap="flat">
              <a:noFill/>
              <a:prstDash val="solid"/>
              <a:miter/>
            </a:ln>
          </p:spPr>
          <p:txBody>
            <a:bodyPr rtlCol="0" anchor="ctr"/>
            <a:lstStyle/>
            <a:p>
              <a:endParaRPr lang="en-ID"/>
            </a:p>
          </p:txBody>
        </p:sp>
        <p:sp>
          <p:nvSpPr>
            <p:cNvPr id="139" name="Freeform: Shape 138">
              <a:extLst>
                <a:ext uri="{FF2B5EF4-FFF2-40B4-BE49-F238E27FC236}">
                  <a16:creationId xmlns="" xmlns:a16="http://schemas.microsoft.com/office/drawing/2014/main" id="{72D55ABF-3A07-4B78-9C51-2A7F6DAD17A3}"/>
                </a:ext>
              </a:extLst>
            </p:cNvPr>
            <p:cNvSpPr/>
            <p:nvPr/>
          </p:nvSpPr>
          <p:spPr>
            <a:xfrm>
              <a:off x="3167098" y="1621640"/>
              <a:ext cx="468587" cy="929737"/>
            </a:xfrm>
            <a:custGeom>
              <a:avLst/>
              <a:gdLst>
                <a:gd name="connsiteX0" fmla="*/ 258467 w 468587"/>
                <a:gd name="connsiteY0" fmla="*/ 426935 h 929737"/>
                <a:gd name="connsiteX1" fmla="*/ 469220 w 468587"/>
                <a:gd name="connsiteY1" fmla="*/ 31946 h 929737"/>
                <a:gd name="connsiteX2" fmla="*/ 339986 w 468587"/>
                <a:gd name="connsiteY2" fmla="*/ 0 h 929737"/>
                <a:gd name="connsiteX3" fmla="*/ 0 w 468587"/>
                <a:gd name="connsiteY3" fmla="*/ 426973 h 929737"/>
                <a:gd name="connsiteX4" fmla="*/ 272673 w 468587"/>
                <a:gd name="connsiteY4" fmla="*/ 845540 h 929737"/>
                <a:gd name="connsiteX5" fmla="*/ 282231 w 468587"/>
                <a:gd name="connsiteY5" fmla="*/ 857887 h 929737"/>
                <a:gd name="connsiteX6" fmla="*/ 282231 w 468587"/>
                <a:gd name="connsiteY6" fmla="*/ 873470 h 929737"/>
                <a:gd name="connsiteX7" fmla="*/ 337866 w 468587"/>
                <a:gd name="connsiteY7" fmla="*/ 932564 h 929737"/>
                <a:gd name="connsiteX8" fmla="*/ 397704 w 468587"/>
                <a:gd name="connsiteY8" fmla="*/ 874846 h 929737"/>
                <a:gd name="connsiteX9" fmla="*/ 397704 w 468587"/>
                <a:gd name="connsiteY9" fmla="*/ 857887 h 929737"/>
                <a:gd name="connsiteX10" fmla="*/ 407262 w 468587"/>
                <a:gd name="connsiteY10" fmla="*/ 845540 h 929737"/>
                <a:gd name="connsiteX11" fmla="*/ 469183 w 468587"/>
                <a:gd name="connsiteY11" fmla="*/ 821888 h 929737"/>
                <a:gd name="connsiteX12" fmla="*/ 258467 w 468587"/>
                <a:gd name="connsiteY12" fmla="*/ 426935 h 929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68587" h="929737">
                  <a:moveTo>
                    <a:pt x="258467" y="426935"/>
                  </a:moveTo>
                  <a:cubicBezTo>
                    <a:pt x="258467" y="248575"/>
                    <a:pt x="345565" y="95800"/>
                    <a:pt x="469220" y="31946"/>
                  </a:cubicBezTo>
                  <a:cubicBezTo>
                    <a:pt x="429390" y="11380"/>
                    <a:pt x="385729" y="0"/>
                    <a:pt x="339986" y="0"/>
                  </a:cubicBezTo>
                  <a:cubicBezTo>
                    <a:pt x="152217" y="0"/>
                    <a:pt x="0" y="191154"/>
                    <a:pt x="0" y="426973"/>
                  </a:cubicBezTo>
                  <a:cubicBezTo>
                    <a:pt x="0" y="633858"/>
                    <a:pt x="117184" y="806343"/>
                    <a:pt x="272673" y="845540"/>
                  </a:cubicBezTo>
                  <a:cubicBezTo>
                    <a:pt x="278326" y="846954"/>
                    <a:pt x="282231" y="852086"/>
                    <a:pt x="282231" y="857887"/>
                  </a:cubicBezTo>
                  <a:lnTo>
                    <a:pt x="282231" y="873470"/>
                  </a:lnTo>
                  <a:cubicBezTo>
                    <a:pt x="282231" y="904783"/>
                    <a:pt x="306590" y="931448"/>
                    <a:pt x="337866" y="932564"/>
                  </a:cubicBezTo>
                  <a:cubicBezTo>
                    <a:pt x="370705" y="933717"/>
                    <a:pt x="397704" y="907424"/>
                    <a:pt x="397704" y="874846"/>
                  </a:cubicBezTo>
                  <a:lnTo>
                    <a:pt x="397704" y="857887"/>
                  </a:lnTo>
                  <a:cubicBezTo>
                    <a:pt x="397704" y="852123"/>
                    <a:pt x="401609" y="846991"/>
                    <a:pt x="407262" y="845540"/>
                  </a:cubicBezTo>
                  <a:cubicBezTo>
                    <a:pt x="428720" y="840148"/>
                    <a:pt x="449398" y="832115"/>
                    <a:pt x="469183" y="821888"/>
                  </a:cubicBezTo>
                  <a:cubicBezTo>
                    <a:pt x="345565" y="757996"/>
                    <a:pt x="258467" y="605296"/>
                    <a:pt x="258467" y="426935"/>
                  </a:cubicBezTo>
                  <a:close/>
                </a:path>
              </a:pathLst>
            </a:custGeom>
            <a:solidFill>
              <a:srgbClr val="20C6AA"/>
            </a:solidFill>
            <a:ln w="3712" cap="flat">
              <a:noFill/>
              <a:prstDash val="solid"/>
              <a:miter/>
            </a:ln>
          </p:spPr>
          <p:txBody>
            <a:bodyPr rtlCol="0" anchor="ctr"/>
            <a:lstStyle/>
            <a:p>
              <a:endParaRPr lang="en-ID"/>
            </a:p>
          </p:txBody>
        </p:sp>
        <p:sp>
          <p:nvSpPr>
            <p:cNvPr id="140" name="Freeform: Shape 139">
              <a:extLst>
                <a:ext uri="{FF2B5EF4-FFF2-40B4-BE49-F238E27FC236}">
                  <a16:creationId xmlns="" xmlns:a16="http://schemas.microsoft.com/office/drawing/2014/main" id="{CE72C5A0-23A5-48E2-AD44-38BE43A75615}"/>
                </a:ext>
              </a:extLst>
            </p:cNvPr>
            <p:cNvSpPr/>
            <p:nvPr/>
          </p:nvSpPr>
          <p:spPr>
            <a:xfrm>
              <a:off x="2209841" y="1621603"/>
              <a:ext cx="676849" cy="929737"/>
            </a:xfrm>
            <a:custGeom>
              <a:avLst/>
              <a:gdLst>
                <a:gd name="connsiteX0" fmla="*/ 679935 w 676848"/>
                <a:gd name="connsiteY0" fmla="*/ 426973 h 929737"/>
                <a:gd name="connsiteX1" fmla="*/ 407262 w 676848"/>
                <a:gd name="connsiteY1" fmla="*/ 845540 h 929737"/>
                <a:gd name="connsiteX2" fmla="*/ 397704 w 676848"/>
                <a:gd name="connsiteY2" fmla="*/ 857887 h 929737"/>
                <a:gd name="connsiteX3" fmla="*/ 397704 w 676848"/>
                <a:gd name="connsiteY3" fmla="*/ 874846 h 929737"/>
                <a:gd name="connsiteX4" fmla="*/ 337866 w 676848"/>
                <a:gd name="connsiteY4" fmla="*/ 932564 h 929737"/>
                <a:gd name="connsiteX5" fmla="*/ 282231 w 676848"/>
                <a:gd name="connsiteY5" fmla="*/ 873470 h 929737"/>
                <a:gd name="connsiteX6" fmla="*/ 282231 w 676848"/>
                <a:gd name="connsiteY6" fmla="*/ 857887 h 929737"/>
                <a:gd name="connsiteX7" fmla="*/ 272673 w 676848"/>
                <a:gd name="connsiteY7" fmla="*/ 845540 h 929737"/>
                <a:gd name="connsiteX8" fmla="*/ 0 w 676848"/>
                <a:gd name="connsiteY8" fmla="*/ 426973 h 929737"/>
                <a:gd name="connsiteX9" fmla="*/ 339986 w 676848"/>
                <a:gd name="connsiteY9" fmla="*/ 0 h 929737"/>
                <a:gd name="connsiteX10" fmla="*/ 679935 w 676848"/>
                <a:gd name="connsiteY10" fmla="*/ 426973 h 929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6848" h="929737">
                  <a:moveTo>
                    <a:pt x="679935" y="426973"/>
                  </a:moveTo>
                  <a:cubicBezTo>
                    <a:pt x="679935" y="633858"/>
                    <a:pt x="562751" y="806343"/>
                    <a:pt x="407262" y="845540"/>
                  </a:cubicBezTo>
                  <a:cubicBezTo>
                    <a:pt x="401609" y="846954"/>
                    <a:pt x="397704" y="852086"/>
                    <a:pt x="397704" y="857887"/>
                  </a:cubicBezTo>
                  <a:lnTo>
                    <a:pt x="397704" y="874846"/>
                  </a:lnTo>
                  <a:cubicBezTo>
                    <a:pt x="397704" y="907424"/>
                    <a:pt x="370705" y="933717"/>
                    <a:pt x="337866" y="932564"/>
                  </a:cubicBezTo>
                  <a:cubicBezTo>
                    <a:pt x="306590" y="931448"/>
                    <a:pt x="282231" y="904820"/>
                    <a:pt x="282231" y="873470"/>
                  </a:cubicBezTo>
                  <a:lnTo>
                    <a:pt x="282231" y="857887"/>
                  </a:lnTo>
                  <a:cubicBezTo>
                    <a:pt x="282231" y="852123"/>
                    <a:pt x="278326" y="846991"/>
                    <a:pt x="272673" y="845540"/>
                  </a:cubicBezTo>
                  <a:cubicBezTo>
                    <a:pt x="117147" y="806343"/>
                    <a:pt x="0" y="633858"/>
                    <a:pt x="0" y="426973"/>
                  </a:cubicBezTo>
                  <a:cubicBezTo>
                    <a:pt x="0" y="191154"/>
                    <a:pt x="152217" y="0"/>
                    <a:pt x="339986" y="0"/>
                  </a:cubicBezTo>
                  <a:cubicBezTo>
                    <a:pt x="527756" y="0"/>
                    <a:pt x="679935" y="191191"/>
                    <a:pt x="679935" y="426973"/>
                  </a:cubicBezTo>
                  <a:close/>
                </a:path>
              </a:pathLst>
            </a:custGeom>
            <a:solidFill>
              <a:srgbClr val="FFC000"/>
            </a:solidFill>
            <a:ln w="3712" cap="flat">
              <a:noFill/>
              <a:prstDash val="solid"/>
              <a:miter/>
            </a:ln>
          </p:spPr>
          <p:txBody>
            <a:bodyPr rtlCol="0" anchor="ctr"/>
            <a:lstStyle/>
            <a:p>
              <a:endParaRPr lang="en-ID"/>
            </a:p>
          </p:txBody>
        </p:sp>
        <p:sp>
          <p:nvSpPr>
            <p:cNvPr id="141" name="Freeform: Shape 140">
              <a:extLst>
                <a:ext uri="{FF2B5EF4-FFF2-40B4-BE49-F238E27FC236}">
                  <a16:creationId xmlns="" xmlns:a16="http://schemas.microsoft.com/office/drawing/2014/main" id="{B95A1808-9D41-4193-9060-2CE2F76E8E3B}"/>
                </a:ext>
              </a:extLst>
            </p:cNvPr>
            <p:cNvSpPr/>
            <p:nvPr/>
          </p:nvSpPr>
          <p:spPr>
            <a:xfrm>
              <a:off x="2622532" y="1475151"/>
              <a:ext cx="810731" cy="1111966"/>
            </a:xfrm>
            <a:custGeom>
              <a:avLst/>
              <a:gdLst>
                <a:gd name="connsiteX0" fmla="*/ 811772 w 810730"/>
                <a:gd name="connsiteY0" fmla="*/ 509756 h 1111965"/>
                <a:gd name="connsiteX1" fmla="*/ 486215 w 810730"/>
                <a:gd name="connsiteY1" fmla="*/ 1009472 h 1111965"/>
                <a:gd name="connsiteX2" fmla="*/ 474798 w 810730"/>
                <a:gd name="connsiteY2" fmla="*/ 1024162 h 1111965"/>
                <a:gd name="connsiteX3" fmla="*/ 474798 w 810730"/>
                <a:gd name="connsiteY3" fmla="*/ 1044430 h 1111965"/>
                <a:gd name="connsiteX4" fmla="*/ 403357 w 810730"/>
                <a:gd name="connsiteY4" fmla="*/ 1113305 h 1111965"/>
                <a:gd name="connsiteX5" fmla="*/ 336974 w 810730"/>
                <a:gd name="connsiteY5" fmla="*/ 1042756 h 1111965"/>
                <a:gd name="connsiteX6" fmla="*/ 336974 w 810730"/>
                <a:gd name="connsiteY6" fmla="*/ 1024162 h 1111965"/>
                <a:gd name="connsiteX7" fmla="*/ 325557 w 810730"/>
                <a:gd name="connsiteY7" fmla="*/ 1009472 h 1111965"/>
                <a:gd name="connsiteX8" fmla="*/ 0 w 810730"/>
                <a:gd name="connsiteY8" fmla="*/ 509756 h 1111965"/>
                <a:gd name="connsiteX9" fmla="*/ 405886 w 810730"/>
                <a:gd name="connsiteY9" fmla="*/ 0 h 1111965"/>
                <a:gd name="connsiteX10" fmla="*/ 811772 w 810730"/>
                <a:gd name="connsiteY10" fmla="*/ 509756 h 1111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10730" h="1111965">
                  <a:moveTo>
                    <a:pt x="811772" y="509756"/>
                  </a:moveTo>
                  <a:cubicBezTo>
                    <a:pt x="811772" y="756732"/>
                    <a:pt x="671902" y="962650"/>
                    <a:pt x="486215" y="1009472"/>
                  </a:cubicBezTo>
                  <a:cubicBezTo>
                    <a:pt x="479521" y="1011145"/>
                    <a:pt x="474798" y="1017244"/>
                    <a:pt x="474798" y="1024162"/>
                  </a:cubicBezTo>
                  <a:lnTo>
                    <a:pt x="474798" y="1044430"/>
                  </a:lnTo>
                  <a:cubicBezTo>
                    <a:pt x="474798" y="1083330"/>
                    <a:pt x="442555" y="1114681"/>
                    <a:pt x="403357" y="1113305"/>
                  </a:cubicBezTo>
                  <a:cubicBezTo>
                    <a:pt x="366019" y="1111966"/>
                    <a:pt x="336974" y="1080132"/>
                    <a:pt x="336974" y="1042756"/>
                  </a:cubicBezTo>
                  <a:lnTo>
                    <a:pt x="336974" y="1024162"/>
                  </a:lnTo>
                  <a:cubicBezTo>
                    <a:pt x="336974" y="1017244"/>
                    <a:pt x="332251" y="1011145"/>
                    <a:pt x="325557" y="1009472"/>
                  </a:cubicBezTo>
                  <a:cubicBezTo>
                    <a:pt x="139870" y="962650"/>
                    <a:pt x="0" y="756732"/>
                    <a:pt x="0" y="509756"/>
                  </a:cubicBezTo>
                  <a:cubicBezTo>
                    <a:pt x="0" y="228232"/>
                    <a:pt x="181708" y="0"/>
                    <a:pt x="405886" y="0"/>
                  </a:cubicBezTo>
                  <a:cubicBezTo>
                    <a:pt x="630064" y="0"/>
                    <a:pt x="811772" y="228232"/>
                    <a:pt x="811772" y="509756"/>
                  </a:cubicBezTo>
                  <a:close/>
                </a:path>
              </a:pathLst>
            </a:custGeom>
            <a:solidFill>
              <a:srgbClr val="FE863C"/>
            </a:solidFill>
            <a:ln w="3712" cap="flat">
              <a:noFill/>
              <a:prstDash val="solid"/>
              <a:miter/>
            </a:ln>
          </p:spPr>
          <p:txBody>
            <a:bodyPr rtlCol="0" anchor="ctr"/>
            <a:lstStyle/>
            <a:p>
              <a:endParaRPr lang="en-ID"/>
            </a:p>
          </p:txBody>
        </p:sp>
        <p:sp>
          <p:nvSpPr>
            <p:cNvPr id="142" name="Freeform: Shape 141">
              <a:extLst>
                <a:ext uri="{FF2B5EF4-FFF2-40B4-BE49-F238E27FC236}">
                  <a16:creationId xmlns="" xmlns:a16="http://schemas.microsoft.com/office/drawing/2014/main" id="{2E653539-6719-4B9C-B465-6288C1FB703F}"/>
                </a:ext>
              </a:extLst>
            </p:cNvPr>
            <p:cNvSpPr/>
            <p:nvPr/>
          </p:nvSpPr>
          <p:spPr>
            <a:xfrm>
              <a:off x="2209766" y="1621640"/>
              <a:ext cx="468587" cy="929737"/>
            </a:xfrm>
            <a:custGeom>
              <a:avLst/>
              <a:gdLst>
                <a:gd name="connsiteX0" fmla="*/ 258467 w 468587"/>
                <a:gd name="connsiteY0" fmla="*/ 426935 h 929737"/>
                <a:gd name="connsiteX1" fmla="*/ 469220 w 468587"/>
                <a:gd name="connsiteY1" fmla="*/ 31946 h 929737"/>
                <a:gd name="connsiteX2" fmla="*/ 339986 w 468587"/>
                <a:gd name="connsiteY2" fmla="*/ 0 h 929737"/>
                <a:gd name="connsiteX3" fmla="*/ 0 w 468587"/>
                <a:gd name="connsiteY3" fmla="*/ 426973 h 929737"/>
                <a:gd name="connsiteX4" fmla="*/ 272673 w 468587"/>
                <a:gd name="connsiteY4" fmla="*/ 845540 h 929737"/>
                <a:gd name="connsiteX5" fmla="*/ 282231 w 468587"/>
                <a:gd name="connsiteY5" fmla="*/ 857887 h 929737"/>
                <a:gd name="connsiteX6" fmla="*/ 282231 w 468587"/>
                <a:gd name="connsiteY6" fmla="*/ 873470 h 929737"/>
                <a:gd name="connsiteX7" fmla="*/ 337866 w 468587"/>
                <a:gd name="connsiteY7" fmla="*/ 932564 h 929737"/>
                <a:gd name="connsiteX8" fmla="*/ 397704 w 468587"/>
                <a:gd name="connsiteY8" fmla="*/ 874846 h 929737"/>
                <a:gd name="connsiteX9" fmla="*/ 397704 w 468587"/>
                <a:gd name="connsiteY9" fmla="*/ 857887 h 929737"/>
                <a:gd name="connsiteX10" fmla="*/ 407262 w 468587"/>
                <a:gd name="connsiteY10" fmla="*/ 845540 h 929737"/>
                <a:gd name="connsiteX11" fmla="*/ 469183 w 468587"/>
                <a:gd name="connsiteY11" fmla="*/ 821888 h 929737"/>
                <a:gd name="connsiteX12" fmla="*/ 258467 w 468587"/>
                <a:gd name="connsiteY12" fmla="*/ 426935 h 929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68587" h="929737">
                  <a:moveTo>
                    <a:pt x="258467" y="426935"/>
                  </a:moveTo>
                  <a:cubicBezTo>
                    <a:pt x="258467" y="248575"/>
                    <a:pt x="345565" y="95800"/>
                    <a:pt x="469220" y="31946"/>
                  </a:cubicBezTo>
                  <a:cubicBezTo>
                    <a:pt x="429390" y="11380"/>
                    <a:pt x="385729" y="0"/>
                    <a:pt x="339986" y="0"/>
                  </a:cubicBezTo>
                  <a:cubicBezTo>
                    <a:pt x="152179" y="0"/>
                    <a:pt x="0" y="191154"/>
                    <a:pt x="0" y="426973"/>
                  </a:cubicBezTo>
                  <a:cubicBezTo>
                    <a:pt x="0" y="633858"/>
                    <a:pt x="117184" y="806343"/>
                    <a:pt x="272673" y="845540"/>
                  </a:cubicBezTo>
                  <a:cubicBezTo>
                    <a:pt x="278326" y="846954"/>
                    <a:pt x="282231" y="852086"/>
                    <a:pt x="282231" y="857887"/>
                  </a:cubicBezTo>
                  <a:lnTo>
                    <a:pt x="282231" y="873470"/>
                  </a:lnTo>
                  <a:cubicBezTo>
                    <a:pt x="282231" y="904783"/>
                    <a:pt x="306590" y="931448"/>
                    <a:pt x="337866" y="932564"/>
                  </a:cubicBezTo>
                  <a:cubicBezTo>
                    <a:pt x="370742" y="933717"/>
                    <a:pt x="397704" y="907424"/>
                    <a:pt x="397704" y="874846"/>
                  </a:cubicBezTo>
                  <a:lnTo>
                    <a:pt x="397704" y="857887"/>
                  </a:lnTo>
                  <a:cubicBezTo>
                    <a:pt x="397704" y="852123"/>
                    <a:pt x="401609" y="846991"/>
                    <a:pt x="407262" y="845540"/>
                  </a:cubicBezTo>
                  <a:cubicBezTo>
                    <a:pt x="428720" y="840148"/>
                    <a:pt x="449398" y="832115"/>
                    <a:pt x="469183" y="821888"/>
                  </a:cubicBezTo>
                  <a:cubicBezTo>
                    <a:pt x="345602" y="757996"/>
                    <a:pt x="258467" y="605296"/>
                    <a:pt x="258467" y="426935"/>
                  </a:cubicBezTo>
                  <a:close/>
                </a:path>
              </a:pathLst>
            </a:custGeom>
            <a:solidFill>
              <a:srgbClr val="EAA428"/>
            </a:solidFill>
            <a:ln w="3712" cap="flat">
              <a:noFill/>
              <a:prstDash val="solid"/>
              <a:miter/>
            </a:ln>
          </p:spPr>
          <p:txBody>
            <a:bodyPr rtlCol="0" anchor="ctr"/>
            <a:lstStyle/>
            <a:p>
              <a:endParaRPr lang="en-ID"/>
            </a:p>
          </p:txBody>
        </p:sp>
        <p:sp>
          <p:nvSpPr>
            <p:cNvPr id="143" name="Freeform: Shape 142">
              <a:extLst>
                <a:ext uri="{FF2B5EF4-FFF2-40B4-BE49-F238E27FC236}">
                  <a16:creationId xmlns="" xmlns:a16="http://schemas.microsoft.com/office/drawing/2014/main" id="{8F270810-F2EE-49CA-8D6D-16E3D52BD837}"/>
                </a:ext>
              </a:extLst>
            </p:cNvPr>
            <p:cNvSpPr/>
            <p:nvPr/>
          </p:nvSpPr>
          <p:spPr>
            <a:xfrm>
              <a:off x="2622532" y="1475151"/>
              <a:ext cx="531810" cy="1111966"/>
            </a:xfrm>
            <a:custGeom>
              <a:avLst/>
              <a:gdLst>
                <a:gd name="connsiteX0" fmla="*/ 258467 w 531809"/>
                <a:gd name="connsiteY0" fmla="*/ 509756 h 1111965"/>
                <a:gd name="connsiteX1" fmla="*/ 535120 w 531809"/>
                <a:gd name="connsiteY1" fmla="*/ 26405 h 1111965"/>
                <a:gd name="connsiteX2" fmla="*/ 405886 w 531809"/>
                <a:gd name="connsiteY2" fmla="*/ 0 h 1111965"/>
                <a:gd name="connsiteX3" fmla="*/ 0 w 531809"/>
                <a:gd name="connsiteY3" fmla="*/ 509756 h 1111965"/>
                <a:gd name="connsiteX4" fmla="*/ 325557 w 531809"/>
                <a:gd name="connsiteY4" fmla="*/ 1009472 h 1111965"/>
                <a:gd name="connsiteX5" fmla="*/ 336974 w 531809"/>
                <a:gd name="connsiteY5" fmla="*/ 1024162 h 1111965"/>
                <a:gd name="connsiteX6" fmla="*/ 336974 w 531809"/>
                <a:gd name="connsiteY6" fmla="*/ 1042756 h 1111965"/>
                <a:gd name="connsiteX7" fmla="*/ 403357 w 531809"/>
                <a:gd name="connsiteY7" fmla="*/ 1113305 h 1111965"/>
                <a:gd name="connsiteX8" fmla="*/ 474798 w 531809"/>
                <a:gd name="connsiteY8" fmla="*/ 1044430 h 1111965"/>
                <a:gd name="connsiteX9" fmla="*/ 474798 w 531809"/>
                <a:gd name="connsiteY9" fmla="*/ 1024162 h 1111965"/>
                <a:gd name="connsiteX10" fmla="*/ 486215 w 531809"/>
                <a:gd name="connsiteY10" fmla="*/ 1009472 h 1111965"/>
                <a:gd name="connsiteX11" fmla="*/ 535120 w 531809"/>
                <a:gd name="connsiteY11" fmla="*/ 993034 h 1111965"/>
                <a:gd name="connsiteX12" fmla="*/ 258467 w 531809"/>
                <a:gd name="connsiteY12" fmla="*/ 509756 h 1111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1809" h="1111965">
                  <a:moveTo>
                    <a:pt x="258467" y="509756"/>
                  </a:moveTo>
                  <a:cubicBezTo>
                    <a:pt x="258467" y="284983"/>
                    <a:pt x="374312" y="94201"/>
                    <a:pt x="535120" y="26405"/>
                  </a:cubicBezTo>
                  <a:cubicBezTo>
                    <a:pt x="494546" y="9297"/>
                    <a:pt x="451071" y="0"/>
                    <a:pt x="405886" y="0"/>
                  </a:cubicBezTo>
                  <a:cubicBezTo>
                    <a:pt x="181708" y="0"/>
                    <a:pt x="0" y="228232"/>
                    <a:pt x="0" y="509756"/>
                  </a:cubicBezTo>
                  <a:cubicBezTo>
                    <a:pt x="0" y="756732"/>
                    <a:pt x="139870" y="962650"/>
                    <a:pt x="325557" y="1009472"/>
                  </a:cubicBezTo>
                  <a:cubicBezTo>
                    <a:pt x="332251" y="1011145"/>
                    <a:pt x="336974" y="1017244"/>
                    <a:pt x="336974" y="1024162"/>
                  </a:cubicBezTo>
                  <a:lnTo>
                    <a:pt x="336974" y="1042756"/>
                  </a:lnTo>
                  <a:cubicBezTo>
                    <a:pt x="336974" y="1080132"/>
                    <a:pt x="366056" y="1111966"/>
                    <a:pt x="403357" y="1113305"/>
                  </a:cubicBezTo>
                  <a:cubicBezTo>
                    <a:pt x="442555" y="1114681"/>
                    <a:pt x="474798" y="1083330"/>
                    <a:pt x="474798" y="1044430"/>
                  </a:cubicBezTo>
                  <a:lnTo>
                    <a:pt x="474798" y="1024162"/>
                  </a:lnTo>
                  <a:cubicBezTo>
                    <a:pt x="474798" y="1017244"/>
                    <a:pt x="479521" y="1011145"/>
                    <a:pt x="486215" y="1009472"/>
                  </a:cubicBezTo>
                  <a:cubicBezTo>
                    <a:pt x="502913" y="1005269"/>
                    <a:pt x="519240" y="999728"/>
                    <a:pt x="535120" y="993034"/>
                  </a:cubicBezTo>
                  <a:cubicBezTo>
                    <a:pt x="374349" y="925237"/>
                    <a:pt x="258467" y="734530"/>
                    <a:pt x="258467" y="509756"/>
                  </a:cubicBezTo>
                  <a:close/>
                </a:path>
              </a:pathLst>
            </a:custGeom>
            <a:solidFill>
              <a:srgbClr val="FF5500"/>
            </a:solidFill>
            <a:ln w="3712" cap="flat">
              <a:noFill/>
              <a:prstDash val="solid"/>
              <a:miter/>
            </a:ln>
          </p:spPr>
          <p:txBody>
            <a:bodyPr rtlCol="0" anchor="ctr"/>
            <a:lstStyle/>
            <a:p>
              <a:endParaRPr lang="en-ID"/>
            </a:p>
          </p:txBody>
        </p:sp>
        <p:grpSp>
          <p:nvGrpSpPr>
            <p:cNvPr id="144" name="Graphic 128">
              <a:extLst>
                <a:ext uri="{FF2B5EF4-FFF2-40B4-BE49-F238E27FC236}">
                  <a16:creationId xmlns="" xmlns:a16="http://schemas.microsoft.com/office/drawing/2014/main" id="{9FBE8132-8D5F-46CB-BA07-4A3F82E5A4A2}"/>
                </a:ext>
              </a:extLst>
            </p:cNvPr>
            <p:cNvGrpSpPr/>
            <p:nvPr/>
          </p:nvGrpSpPr>
          <p:grpSpPr>
            <a:xfrm>
              <a:off x="2096701" y="1507422"/>
              <a:ext cx="1870631" cy="1152874"/>
              <a:chOff x="2096701" y="1507422"/>
              <a:chExt cx="1870631" cy="1152874"/>
            </a:xfrm>
            <a:solidFill>
              <a:srgbClr val="E8B62A"/>
            </a:solidFill>
          </p:grpSpPr>
          <p:sp>
            <p:nvSpPr>
              <p:cNvPr id="145" name="Freeform: Shape 144">
                <a:extLst>
                  <a:ext uri="{FF2B5EF4-FFF2-40B4-BE49-F238E27FC236}">
                    <a16:creationId xmlns="" xmlns:a16="http://schemas.microsoft.com/office/drawing/2014/main" id="{B5D0FFAD-17A8-4A76-B8FE-0C45E0D61721}"/>
                  </a:ext>
                </a:extLst>
              </p:cNvPr>
              <p:cNvSpPr/>
              <p:nvPr/>
            </p:nvSpPr>
            <p:spPr>
              <a:xfrm>
                <a:off x="3800723" y="2495398"/>
                <a:ext cx="163634" cy="163634"/>
              </a:xfrm>
              <a:custGeom>
                <a:avLst/>
                <a:gdLst>
                  <a:gd name="connsiteX0" fmla="*/ 159217 w 163633"/>
                  <a:gd name="connsiteY0" fmla="*/ 70260 h 163633"/>
                  <a:gd name="connsiteX1" fmla="*/ 159217 w 163633"/>
                  <a:gd name="connsiteY1" fmla="*/ 96851 h 163633"/>
                  <a:gd name="connsiteX2" fmla="*/ 122809 w 163633"/>
                  <a:gd name="connsiteY2" fmla="*/ 116784 h 163633"/>
                  <a:gd name="connsiteX3" fmla="*/ 116784 w 163633"/>
                  <a:gd name="connsiteY3" fmla="*/ 122809 h 163633"/>
                  <a:gd name="connsiteX4" fmla="*/ 96851 w 163633"/>
                  <a:gd name="connsiteY4" fmla="*/ 159217 h 163633"/>
                  <a:gd name="connsiteX5" fmla="*/ 70260 w 163633"/>
                  <a:gd name="connsiteY5" fmla="*/ 159217 h 163633"/>
                  <a:gd name="connsiteX6" fmla="*/ 50327 w 163633"/>
                  <a:gd name="connsiteY6" fmla="*/ 122809 h 163633"/>
                  <a:gd name="connsiteX7" fmla="*/ 44302 w 163633"/>
                  <a:gd name="connsiteY7" fmla="*/ 116784 h 163633"/>
                  <a:gd name="connsiteX8" fmla="*/ 7893 w 163633"/>
                  <a:gd name="connsiteY8" fmla="*/ 96851 h 163633"/>
                  <a:gd name="connsiteX9" fmla="*/ 7893 w 163633"/>
                  <a:gd name="connsiteY9" fmla="*/ 70260 h 163633"/>
                  <a:gd name="connsiteX10" fmla="*/ 44302 w 163633"/>
                  <a:gd name="connsiteY10" fmla="*/ 50327 h 163633"/>
                  <a:gd name="connsiteX11" fmla="*/ 50327 w 163633"/>
                  <a:gd name="connsiteY11" fmla="*/ 44302 h 163633"/>
                  <a:gd name="connsiteX12" fmla="*/ 70260 w 163633"/>
                  <a:gd name="connsiteY12" fmla="*/ 7893 h 163633"/>
                  <a:gd name="connsiteX13" fmla="*/ 96851 w 163633"/>
                  <a:gd name="connsiteY13" fmla="*/ 7893 h 163633"/>
                  <a:gd name="connsiteX14" fmla="*/ 116784 w 163633"/>
                  <a:gd name="connsiteY14" fmla="*/ 44302 h 163633"/>
                  <a:gd name="connsiteX15" fmla="*/ 122809 w 163633"/>
                  <a:gd name="connsiteY15" fmla="*/ 50327 h 163633"/>
                  <a:gd name="connsiteX16" fmla="*/ 159217 w 163633"/>
                  <a:gd name="connsiteY16" fmla="*/ 70260 h 163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3633" h="163633">
                    <a:moveTo>
                      <a:pt x="159217" y="70260"/>
                    </a:moveTo>
                    <a:cubicBezTo>
                      <a:pt x="169742" y="75987"/>
                      <a:pt x="169742" y="91086"/>
                      <a:pt x="159217" y="96851"/>
                    </a:cubicBezTo>
                    <a:lnTo>
                      <a:pt x="122809" y="116784"/>
                    </a:lnTo>
                    <a:cubicBezTo>
                      <a:pt x="120243" y="118160"/>
                      <a:pt x="118160" y="120243"/>
                      <a:pt x="116784" y="122809"/>
                    </a:cubicBezTo>
                    <a:lnTo>
                      <a:pt x="96851" y="159217"/>
                    </a:lnTo>
                    <a:cubicBezTo>
                      <a:pt x="91124" y="169742"/>
                      <a:pt x="76025" y="169742"/>
                      <a:pt x="70260" y="159217"/>
                    </a:cubicBezTo>
                    <a:lnTo>
                      <a:pt x="50327" y="122809"/>
                    </a:lnTo>
                    <a:cubicBezTo>
                      <a:pt x="48951" y="120243"/>
                      <a:pt x="46868" y="118160"/>
                      <a:pt x="44302" y="116784"/>
                    </a:cubicBezTo>
                    <a:lnTo>
                      <a:pt x="7893" y="96851"/>
                    </a:lnTo>
                    <a:cubicBezTo>
                      <a:pt x="-2631" y="91124"/>
                      <a:pt x="-2631" y="76025"/>
                      <a:pt x="7893" y="70260"/>
                    </a:cubicBezTo>
                    <a:lnTo>
                      <a:pt x="44302" y="50327"/>
                    </a:lnTo>
                    <a:cubicBezTo>
                      <a:pt x="46868" y="48951"/>
                      <a:pt x="48951" y="46868"/>
                      <a:pt x="50327" y="44302"/>
                    </a:cubicBezTo>
                    <a:lnTo>
                      <a:pt x="70260" y="7893"/>
                    </a:lnTo>
                    <a:cubicBezTo>
                      <a:pt x="75987" y="-2631"/>
                      <a:pt x="91086" y="-2631"/>
                      <a:pt x="96851" y="7893"/>
                    </a:cubicBezTo>
                    <a:lnTo>
                      <a:pt x="116784" y="44302"/>
                    </a:lnTo>
                    <a:cubicBezTo>
                      <a:pt x="118160" y="46868"/>
                      <a:pt x="120243" y="48951"/>
                      <a:pt x="122809" y="50327"/>
                    </a:cubicBezTo>
                    <a:lnTo>
                      <a:pt x="159217" y="70260"/>
                    </a:lnTo>
                    <a:close/>
                  </a:path>
                </a:pathLst>
              </a:custGeom>
              <a:solidFill>
                <a:schemeClr val="bg1"/>
              </a:solidFill>
              <a:ln w="3712" cap="flat">
                <a:noFill/>
                <a:prstDash val="solid"/>
                <a:miter/>
              </a:ln>
            </p:spPr>
            <p:txBody>
              <a:bodyPr rtlCol="0" anchor="ctr"/>
              <a:lstStyle/>
              <a:p>
                <a:endParaRPr lang="en-ID"/>
              </a:p>
            </p:txBody>
          </p:sp>
          <p:sp>
            <p:nvSpPr>
              <p:cNvPr id="146" name="Freeform: Shape 145">
                <a:extLst>
                  <a:ext uri="{FF2B5EF4-FFF2-40B4-BE49-F238E27FC236}">
                    <a16:creationId xmlns="" xmlns:a16="http://schemas.microsoft.com/office/drawing/2014/main" id="{3EE8DB4D-7B81-4F0E-9E65-C81A4CC150B3}"/>
                  </a:ext>
                </a:extLst>
              </p:cNvPr>
              <p:cNvSpPr/>
              <p:nvPr/>
            </p:nvSpPr>
            <p:spPr>
              <a:xfrm>
                <a:off x="3555644" y="2005204"/>
                <a:ext cx="163634" cy="163634"/>
              </a:xfrm>
              <a:custGeom>
                <a:avLst/>
                <a:gdLst>
                  <a:gd name="connsiteX0" fmla="*/ 159217 w 163633"/>
                  <a:gd name="connsiteY0" fmla="*/ 70297 h 163633"/>
                  <a:gd name="connsiteX1" fmla="*/ 159217 w 163633"/>
                  <a:gd name="connsiteY1" fmla="*/ 96888 h 163633"/>
                  <a:gd name="connsiteX2" fmla="*/ 122809 w 163633"/>
                  <a:gd name="connsiteY2" fmla="*/ 116859 h 163633"/>
                  <a:gd name="connsiteX3" fmla="*/ 116784 w 163633"/>
                  <a:gd name="connsiteY3" fmla="*/ 122883 h 163633"/>
                  <a:gd name="connsiteX4" fmla="*/ 96851 w 163633"/>
                  <a:gd name="connsiteY4" fmla="*/ 159292 h 163633"/>
                  <a:gd name="connsiteX5" fmla="*/ 70260 w 163633"/>
                  <a:gd name="connsiteY5" fmla="*/ 159292 h 163633"/>
                  <a:gd name="connsiteX6" fmla="*/ 50327 w 163633"/>
                  <a:gd name="connsiteY6" fmla="*/ 122883 h 163633"/>
                  <a:gd name="connsiteX7" fmla="*/ 44302 w 163633"/>
                  <a:gd name="connsiteY7" fmla="*/ 116859 h 163633"/>
                  <a:gd name="connsiteX8" fmla="*/ 7893 w 163633"/>
                  <a:gd name="connsiteY8" fmla="*/ 96888 h 163633"/>
                  <a:gd name="connsiteX9" fmla="*/ 7893 w 163633"/>
                  <a:gd name="connsiteY9" fmla="*/ 70297 h 163633"/>
                  <a:gd name="connsiteX10" fmla="*/ 44302 w 163633"/>
                  <a:gd name="connsiteY10" fmla="*/ 50327 h 163633"/>
                  <a:gd name="connsiteX11" fmla="*/ 50327 w 163633"/>
                  <a:gd name="connsiteY11" fmla="*/ 44302 h 163633"/>
                  <a:gd name="connsiteX12" fmla="*/ 70260 w 163633"/>
                  <a:gd name="connsiteY12" fmla="*/ 7893 h 163633"/>
                  <a:gd name="connsiteX13" fmla="*/ 96851 w 163633"/>
                  <a:gd name="connsiteY13" fmla="*/ 7893 h 163633"/>
                  <a:gd name="connsiteX14" fmla="*/ 116784 w 163633"/>
                  <a:gd name="connsiteY14" fmla="*/ 44302 h 163633"/>
                  <a:gd name="connsiteX15" fmla="*/ 122809 w 163633"/>
                  <a:gd name="connsiteY15" fmla="*/ 50327 h 163633"/>
                  <a:gd name="connsiteX16" fmla="*/ 159217 w 163633"/>
                  <a:gd name="connsiteY16" fmla="*/ 70297 h 163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3633" h="163633">
                    <a:moveTo>
                      <a:pt x="159217" y="70297"/>
                    </a:moveTo>
                    <a:cubicBezTo>
                      <a:pt x="169742" y="76025"/>
                      <a:pt x="169742" y="91124"/>
                      <a:pt x="159217" y="96888"/>
                    </a:cubicBezTo>
                    <a:lnTo>
                      <a:pt x="122809" y="116859"/>
                    </a:lnTo>
                    <a:cubicBezTo>
                      <a:pt x="120243" y="118235"/>
                      <a:pt x="118160" y="120317"/>
                      <a:pt x="116784" y="122883"/>
                    </a:cubicBezTo>
                    <a:lnTo>
                      <a:pt x="96851" y="159292"/>
                    </a:lnTo>
                    <a:cubicBezTo>
                      <a:pt x="91124" y="169817"/>
                      <a:pt x="76025" y="169817"/>
                      <a:pt x="70260" y="159292"/>
                    </a:cubicBezTo>
                    <a:lnTo>
                      <a:pt x="50327" y="122883"/>
                    </a:lnTo>
                    <a:cubicBezTo>
                      <a:pt x="48951" y="120317"/>
                      <a:pt x="46868" y="118235"/>
                      <a:pt x="44302" y="116859"/>
                    </a:cubicBezTo>
                    <a:lnTo>
                      <a:pt x="7893" y="96888"/>
                    </a:lnTo>
                    <a:cubicBezTo>
                      <a:pt x="-2631" y="91161"/>
                      <a:pt x="-2631" y="76062"/>
                      <a:pt x="7893" y="70297"/>
                    </a:cubicBezTo>
                    <a:lnTo>
                      <a:pt x="44302" y="50327"/>
                    </a:lnTo>
                    <a:cubicBezTo>
                      <a:pt x="46868" y="48951"/>
                      <a:pt x="48951" y="46868"/>
                      <a:pt x="50327" y="44302"/>
                    </a:cubicBezTo>
                    <a:lnTo>
                      <a:pt x="70260" y="7893"/>
                    </a:lnTo>
                    <a:cubicBezTo>
                      <a:pt x="75987" y="-2631"/>
                      <a:pt x="91086" y="-2631"/>
                      <a:pt x="96851" y="7893"/>
                    </a:cubicBezTo>
                    <a:lnTo>
                      <a:pt x="116784" y="44302"/>
                    </a:lnTo>
                    <a:cubicBezTo>
                      <a:pt x="118160" y="46868"/>
                      <a:pt x="120243" y="48951"/>
                      <a:pt x="122809" y="50327"/>
                    </a:cubicBezTo>
                    <a:lnTo>
                      <a:pt x="159217" y="70297"/>
                    </a:lnTo>
                    <a:close/>
                  </a:path>
                </a:pathLst>
              </a:custGeom>
              <a:solidFill>
                <a:schemeClr val="bg1"/>
              </a:solidFill>
              <a:ln w="3712" cap="flat">
                <a:noFill/>
                <a:prstDash val="solid"/>
                <a:miter/>
              </a:ln>
            </p:spPr>
            <p:txBody>
              <a:bodyPr rtlCol="0" anchor="ctr"/>
              <a:lstStyle/>
              <a:p>
                <a:endParaRPr lang="en-ID"/>
              </a:p>
            </p:txBody>
          </p:sp>
          <p:sp>
            <p:nvSpPr>
              <p:cNvPr id="147" name="Freeform: Shape 146">
                <a:extLst>
                  <a:ext uri="{FF2B5EF4-FFF2-40B4-BE49-F238E27FC236}">
                    <a16:creationId xmlns="" xmlns:a16="http://schemas.microsoft.com/office/drawing/2014/main" id="{22445710-6991-41F5-B263-B213E3BB80C9}"/>
                  </a:ext>
                </a:extLst>
              </p:cNvPr>
              <p:cNvSpPr/>
              <p:nvPr/>
            </p:nvSpPr>
            <p:spPr>
              <a:xfrm>
                <a:off x="2096701" y="1507422"/>
                <a:ext cx="163634" cy="163634"/>
              </a:xfrm>
              <a:custGeom>
                <a:avLst/>
                <a:gdLst>
                  <a:gd name="connsiteX0" fmla="*/ 159217 w 163633"/>
                  <a:gd name="connsiteY0" fmla="*/ 70260 h 163633"/>
                  <a:gd name="connsiteX1" fmla="*/ 159217 w 163633"/>
                  <a:gd name="connsiteY1" fmla="*/ 96851 h 163633"/>
                  <a:gd name="connsiteX2" fmla="*/ 122809 w 163633"/>
                  <a:gd name="connsiteY2" fmla="*/ 116784 h 163633"/>
                  <a:gd name="connsiteX3" fmla="*/ 116784 w 163633"/>
                  <a:gd name="connsiteY3" fmla="*/ 122809 h 163633"/>
                  <a:gd name="connsiteX4" fmla="*/ 96851 w 163633"/>
                  <a:gd name="connsiteY4" fmla="*/ 159218 h 163633"/>
                  <a:gd name="connsiteX5" fmla="*/ 70260 w 163633"/>
                  <a:gd name="connsiteY5" fmla="*/ 159218 h 163633"/>
                  <a:gd name="connsiteX6" fmla="*/ 50327 w 163633"/>
                  <a:gd name="connsiteY6" fmla="*/ 122809 h 163633"/>
                  <a:gd name="connsiteX7" fmla="*/ 44302 w 163633"/>
                  <a:gd name="connsiteY7" fmla="*/ 116784 h 163633"/>
                  <a:gd name="connsiteX8" fmla="*/ 7893 w 163633"/>
                  <a:gd name="connsiteY8" fmla="*/ 96851 h 163633"/>
                  <a:gd name="connsiteX9" fmla="*/ 7893 w 163633"/>
                  <a:gd name="connsiteY9" fmla="*/ 70260 h 163633"/>
                  <a:gd name="connsiteX10" fmla="*/ 44302 w 163633"/>
                  <a:gd name="connsiteY10" fmla="*/ 50327 h 163633"/>
                  <a:gd name="connsiteX11" fmla="*/ 50327 w 163633"/>
                  <a:gd name="connsiteY11" fmla="*/ 44302 h 163633"/>
                  <a:gd name="connsiteX12" fmla="*/ 70260 w 163633"/>
                  <a:gd name="connsiteY12" fmla="*/ 7893 h 163633"/>
                  <a:gd name="connsiteX13" fmla="*/ 96851 w 163633"/>
                  <a:gd name="connsiteY13" fmla="*/ 7893 h 163633"/>
                  <a:gd name="connsiteX14" fmla="*/ 116784 w 163633"/>
                  <a:gd name="connsiteY14" fmla="*/ 44302 h 163633"/>
                  <a:gd name="connsiteX15" fmla="*/ 122809 w 163633"/>
                  <a:gd name="connsiteY15" fmla="*/ 50327 h 163633"/>
                  <a:gd name="connsiteX16" fmla="*/ 159217 w 163633"/>
                  <a:gd name="connsiteY16" fmla="*/ 70260 h 163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3633" h="163633">
                    <a:moveTo>
                      <a:pt x="159217" y="70260"/>
                    </a:moveTo>
                    <a:cubicBezTo>
                      <a:pt x="169742" y="75987"/>
                      <a:pt x="169742" y="91086"/>
                      <a:pt x="159217" y="96851"/>
                    </a:cubicBezTo>
                    <a:lnTo>
                      <a:pt x="122809" y="116784"/>
                    </a:lnTo>
                    <a:cubicBezTo>
                      <a:pt x="120243" y="118160"/>
                      <a:pt x="118160" y="120243"/>
                      <a:pt x="116784" y="122809"/>
                    </a:cubicBezTo>
                    <a:lnTo>
                      <a:pt x="96851" y="159218"/>
                    </a:lnTo>
                    <a:cubicBezTo>
                      <a:pt x="91124" y="169742"/>
                      <a:pt x="76025" y="169742"/>
                      <a:pt x="70260" y="159218"/>
                    </a:cubicBezTo>
                    <a:lnTo>
                      <a:pt x="50327" y="122809"/>
                    </a:lnTo>
                    <a:cubicBezTo>
                      <a:pt x="48951" y="120243"/>
                      <a:pt x="46868" y="118160"/>
                      <a:pt x="44302" y="116784"/>
                    </a:cubicBezTo>
                    <a:lnTo>
                      <a:pt x="7893" y="96851"/>
                    </a:lnTo>
                    <a:cubicBezTo>
                      <a:pt x="-2631" y="91124"/>
                      <a:pt x="-2631" y="76025"/>
                      <a:pt x="7893" y="70260"/>
                    </a:cubicBezTo>
                    <a:lnTo>
                      <a:pt x="44302" y="50327"/>
                    </a:lnTo>
                    <a:cubicBezTo>
                      <a:pt x="46868" y="48951"/>
                      <a:pt x="48951" y="46868"/>
                      <a:pt x="50327" y="44302"/>
                    </a:cubicBezTo>
                    <a:lnTo>
                      <a:pt x="70260" y="7893"/>
                    </a:lnTo>
                    <a:cubicBezTo>
                      <a:pt x="75987" y="-2631"/>
                      <a:pt x="91086" y="-2631"/>
                      <a:pt x="96851" y="7893"/>
                    </a:cubicBezTo>
                    <a:lnTo>
                      <a:pt x="116784" y="44302"/>
                    </a:lnTo>
                    <a:cubicBezTo>
                      <a:pt x="118160" y="46868"/>
                      <a:pt x="120243" y="48951"/>
                      <a:pt x="122809" y="50327"/>
                    </a:cubicBezTo>
                    <a:lnTo>
                      <a:pt x="159217" y="70260"/>
                    </a:lnTo>
                    <a:close/>
                  </a:path>
                </a:pathLst>
              </a:custGeom>
              <a:solidFill>
                <a:schemeClr val="bg1"/>
              </a:solidFill>
              <a:ln w="3712" cap="flat">
                <a:noFill/>
                <a:prstDash val="solid"/>
                <a:miter/>
              </a:ln>
            </p:spPr>
            <p:txBody>
              <a:bodyPr rtlCol="0" anchor="ctr"/>
              <a:lstStyle/>
              <a:p>
                <a:endParaRPr lang="en-ID"/>
              </a:p>
            </p:txBody>
          </p:sp>
        </p:grpSp>
        <p:grpSp>
          <p:nvGrpSpPr>
            <p:cNvPr id="148" name="Graphic 128">
              <a:extLst>
                <a:ext uri="{FF2B5EF4-FFF2-40B4-BE49-F238E27FC236}">
                  <a16:creationId xmlns="" xmlns:a16="http://schemas.microsoft.com/office/drawing/2014/main" id="{9FBE8132-8D5F-46CB-BA07-4A3F82E5A4A2}"/>
                </a:ext>
              </a:extLst>
            </p:cNvPr>
            <p:cNvGrpSpPr/>
            <p:nvPr/>
          </p:nvGrpSpPr>
          <p:grpSpPr>
            <a:xfrm>
              <a:off x="2113260" y="2707239"/>
              <a:ext cx="1249567" cy="568999"/>
              <a:chOff x="2113260" y="2707239"/>
              <a:chExt cx="1249567" cy="568999"/>
            </a:xfrm>
            <a:solidFill>
              <a:srgbClr val="2CD4E5"/>
            </a:solidFill>
          </p:grpSpPr>
          <p:sp>
            <p:nvSpPr>
              <p:cNvPr id="149" name="Freeform: Shape 148">
                <a:extLst>
                  <a:ext uri="{FF2B5EF4-FFF2-40B4-BE49-F238E27FC236}">
                    <a16:creationId xmlns="" xmlns:a16="http://schemas.microsoft.com/office/drawing/2014/main" id="{A6BF9AFE-6195-41CD-8015-5600BD571B31}"/>
                  </a:ext>
                </a:extLst>
              </p:cNvPr>
              <p:cNvSpPr/>
              <p:nvPr/>
            </p:nvSpPr>
            <p:spPr>
              <a:xfrm>
                <a:off x="2191729" y="2707239"/>
                <a:ext cx="55784" cy="85536"/>
              </a:xfrm>
              <a:custGeom>
                <a:avLst/>
                <a:gdLst>
                  <a:gd name="connsiteX0" fmla="*/ 28710 w 55784"/>
                  <a:gd name="connsiteY0" fmla="*/ 86131 h 85535"/>
                  <a:gd name="connsiteX1" fmla="*/ 0 w 55784"/>
                  <a:gd name="connsiteY1" fmla="*/ 57421 h 85535"/>
                  <a:gd name="connsiteX2" fmla="*/ 0 w 55784"/>
                  <a:gd name="connsiteY2" fmla="*/ 28710 h 85535"/>
                  <a:gd name="connsiteX3" fmla="*/ 28710 w 55784"/>
                  <a:gd name="connsiteY3" fmla="*/ 0 h 85535"/>
                  <a:gd name="connsiteX4" fmla="*/ 57421 w 55784"/>
                  <a:gd name="connsiteY4" fmla="*/ 28710 h 85535"/>
                  <a:gd name="connsiteX5" fmla="*/ 57421 w 55784"/>
                  <a:gd name="connsiteY5" fmla="*/ 57421 h 85535"/>
                  <a:gd name="connsiteX6" fmla="*/ 28710 w 55784"/>
                  <a:gd name="connsiteY6" fmla="*/ 86131 h 85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84" h="85535">
                    <a:moveTo>
                      <a:pt x="28710" y="86131"/>
                    </a:moveTo>
                    <a:cubicBezTo>
                      <a:pt x="12830" y="86131"/>
                      <a:pt x="0" y="73263"/>
                      <a:pt x="0" y="57421"/>
                    </a:cubicBezTo>
                    <a:lnTo>
                      <a:pt x="0" y="28710"/>
                    </a:lnTo>
                    <a:cubicBezTo>
                      <a:pt x="0" y="12830"/>
                      <a:pt x="12868" y="0"/>
                      <a:pt x="28710" y="0"/>
                    </a:cubicBezTo>
                    <a:cubicBezTo>
                      <a:pt x="44553" y="0"/>
                      <a:pt x="57421" y="12868"/>
                      <a:pt x="57421" y="28710"/>
                    </a:cubicBezTo>
                    <a:lnTo>
                      <a:pt x="57421" y="57421"/>
                    </a:lnTo>
                    <a:cubicBezTo>
                      <a:pt x="57421" y="73263"/>
                      <a:pt x="44590" y="86131"/>
                      <a:pt x="28710" y="86131"/>
                    </a:cubicBezTo>
                    <a:close/>
                  </a:path>
                </a:pathLst>
              </a:custGeom>
              <a:solidFill>
                <a:srgbClr val="2CD4E5"/>
              </a:solidFill>
              <a:ln w="3712" cap="flat">
                <a:noFill/>
                <a:prstDash val="solid"/>
                <a:miter/>
              </a:ln>
            </p:spPr>
            <p:txBody>
              <a:bodyPr rtlCol="0" anchor="ctr"/>
              <a:lstStyle/>
              <a:p>
                <a:endParaRPr lang="en-ID"/>
              </a:p>
            </p:txBody>
          </p:sp>
          <p:sp>
            <p:nvSpPr>
              <p:cNvPr id="150" name="Freeform: Shape 149">
                <a:extLst>
                  <a:ext uri="{FF2B5EF4-FFF2-40B4-BE49-F238E27FC236}">
                    <a16:creationId xmlns="" xmlns:a16="http://schemas.microsoft.com/office/drawing/2014/main" id="{546C48E0-2019-47B4-B20A-37970470D528}"/>
                  </a:ext>
                </a:extLst>
              </p:cNvPr>
              <p:cNvSpPr/>
              <p:nvPr/>
            </p:nvSpPr>
            <p:spPr>
              <a:xfrm>
                <a:off x="2241526" y="2785746"/>
                <a:ext cx="85536" cy="55784"/>
              </a:xfrm>
              <a:custGeom>
                <a:avLst/>
                <a:gdLst>
                  <a:gd name="connsiteX0" fmla="*/ 57421 w 85535"/>
                  <a:gd name="connsiteY0" fmla="*/ 57421 h 55784"/>
                  <a:gd name="connsiteX1" fmla="*/ 28710 w 85535"/>
                  <a:gd name="connsiteY1" fmla="*/ 57421 h 55784"/>
                  <a:gd name="connsiteX2" fmla="*/ 0 w 85535"/>
                  <a:gd name="connsiteY2" fmla="*/ 28710 h 55784"/>
                  <a:gd name="connsiteX3" fmla="*/ 28710 w 85535"/>
                  <a:gd name="connsiteY3" fmla="*/ 0 h 55784"/>
                  <a:gd name="connsiteX4" fmla="*/ 57421 w 85535"/>
                  <a:gd name="connsiteY4" fmla="*/ 0 h 55784"/>
                  <a:gd name="connsiteX5" fmla="*/ 86131 w 85535"/>
                  <a:gd name="connsiteY5" fmla="*/ 28710 h 55784"/>
                  <a:gd name="connsiteX6" fmla="*/ 57421 w 85535"/>
                  <a:gd name="connsiteY6" fmla="*/ 57421 h 55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35" h="55784">
                    <a:moveTo>
                      <a:pt x="57421" y="57421"/>
                    </a:moveTo>
                    <a:lnTo>
                      <a:pt x="28710" y="57421"/>
                    </a:lnTo>
                    <a:cubicBezTo>
                      <a:pt x="12830" y="57421"/>
                      <a:pt x="0" y="44553"/>
                      <a:pt x="0" y="28710"/>
                    </a:cubicBezTo>
                    <a:cubicBezTo>
                      <a:pt x="0" y="12868"/>
                      <a:pt x="12868" y="0"/>
                      <a:pt x="28710" y="0"/>
                    </a:cubicBezTo>
                    <a:lnTo>
                      <a:pt x="57421" y="0"/>
                    </a:lnTo>
                    <a:cubicBezTo>
                      <a:pt x="73300" y="0"/>
                      <a:pt x="86131" y="12868"/>
                      <a:pt x="86131" y="28710"/>
                    </a:cubicBezTo>
                    <a:cubicBezTo>
                      <a:pt x="86131" y="44553"/>
                      <a:pt x="73300" y="57421"/>
                      <a:pt x="57421" y="57421"/>
                    </a:cubicBezTo>
                    <a:close/>
                  </a:path>
                </a:pathLst>
              </a:custGeom>
              <a:solidFill>
                <a:srgbClr val="2CD4E5"/>
              </a:solidFill>
              <a:ln w="3712" cap="flat">
                <a:noFill/>
                <a:prstDash val="solid"/>
                <a:miter/>
              </a:ln>
            </p:spPr>
            <p:txBody>
              <a:bodyPr rtlCol="0" anchor="ctr"/>
              <a:lstStyle/>
              <a:p>
                <a:endParaRPr lang="en-ID"/>
              </a:p>
            </p:txBody>
          </p:sp>
          <p:sp>
            <p:nvSpPr>
              <p:cNvPr id="151" name="Freeform: Shape 150">
                <a:extLst>
                  <a:ext uri="{FF2B5EF4-FFF2-40B4-BE49-F238E27FC236}">
                    <a16:creationId xmlns="" xmlns:a16="http://schemas.microsoft.com/office/drawing/2014/main" id="{8FA933A6-997A-49B5-BD76-08EB376AF5E4}"/>
                  </a:ext>
                </a:extLst>
              </p:cNvPr>
              <p:cNvSpPr/>
              <p:nvPr/>
            </p:nvSpPr>
            <p:spPr>
              <a:xfrm>
                <a:off x="2191729" y="2835505"/>
                <a:ext cx="55784" cy="85536"/>
              </a:xfrm>
              <a:custGeom>
                <a:avLst/>
                <a:gdLst>
                  <a:gd name="connsiteX0" fmla="*/ 28710 w 55784"/>
                  <a:gd name="connsiteY0" fmla="*/ 86131 h 85535"/>
                  <a:gd name="connsiteX1" fmla="*/ 0 w 55784"/>
                  <a:gd name="connsiteY1" fmla="*/ 57421 h 85535"/>
                  <a:gd name="connsiteX2" fmla="*/ 0 w 55784"/>
                  <a:gd name="connsiteY2" fmla="*/ 28710 h 85535"/>
                  <a:gd name="connsiteX3" fmla="*/ 28710 w 55784"/>
                  <a:gd name="connsiteY3" fmla="*/ 0 h 85535"/>
                  <a:gd name="connsiteX4" fmla="*/ 57421 w 55784"/>
                  <a:gd name="connsiteY4" fmla="*/ 28710 h 85535"/>
                  <a:gd name="connsiteX5" fmla="*/ 57421 w 55784"/>
                  <a:gd name="connsiteY5" fmla="*/ 57421 h 85535"/>
                  <a:gd name="connsiteX6" fmla="*/ 28710 w 55784"/>
                  <a:gd name="connsiteY6" fmla="*/ 86131 h 85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84" h="85535">
                    <a:moveTo>
                      <a:pt x="28710" y="86131"/>
                    </a:moveTo>
                    <a:cubicBezTo>
                      <a:pt x="12830" y="86131"/>
                      <a:pt x="0" y="73263"/>
                      <a:pt x="0" y="57421"/>
                    </a:cubicBezTo>
                    <a:lnTo>
                      <a:pt x="0" y="28710"/>
                    </a:lnTo>
                    <a:cubicBezTo>
                      <a:pt x="0" y="12830"/>
                      <a:pt x="12868" y="0"/>
                      <a:pt x="28710" y="0"/>
                    </a:cubicBezTo>
                    <a:cubicBezTo>
                      <a:pt x="44553" y="0"/>
                      <a:pt x="57421" y="12868"/>
                      <a:pt x="57421" y="28710"/>
                    </a:cubicBezTo>
                    <a:lnTo>
                      <a:pt x="57421" y="57421"/>
                    </a:lnTo>
                    <a:cubicBezTo>
                      <a:pt x="57421" y="73300"/>
                      <a:pt x="44590" y="86131"/>
                      <a:pt x="28710" y="86131"/>
                    </a:cubicBezTo>
                    <a:close/>
                  </a:path>
                </a:pathLst>
              </a:custGeom>
              <a:solidFill>
                <a:srgbClr val="2CD4E5"/>
              </a:solidFill>
              <a:ln w="3712" cap="flat">
                <a:noFill/>
                <a:prstDash val="solid"/>
                <a:miter/>
              </a:ln>
            </p:spPr>
            <p:txBody>
              <a:bodyPr rtlCol="0" anchor="ctr"/>
              <a:lstStyle/>
              <a:p>
                <a:endParaRPr lang="en-ID"/>
              </a:p>
            </p:txBody>
          </p:sp>
          <p:sp>
            <p:nvSpPr>
              <p:cNvPr id="152" name="Freeform: Shape 151">
                <a:extLst>
                  <a:ext uri="{FF2B5EF4-FFF2-40B4-BE49-F238E27FC236}">
                    <a16:creationId xmlns="" xmlns:a16="http://schemas.microsoft.com/office/drawing/2014/main" id="{CA2B8AA3-F350-497A-AB7F-8B6876BDBC42}"/>
                  </a:ext>
                </a:extLst>
              </p:cNvPr>
              <p:cNvSpPr/>
              <p:nvPr/>
            </p:nvSpPr>
            <p:spPr>
              <a:xfrm>
                <a:off x="2113260" y="2785746"/>
                <a:ext cx="85536" cy="55784"/>
              </a:xfrm>
              <a:custGeom>
                <a:avLst/>
                <a:gdLst>
                  <a:gd name="connsiteX0" fmla="*/ 57421 w 85535"/>
                  <a:gd name="connsiteY0" fmla="*/ 57421 h 55784"/>
                  <a:gd name="connsiteX1" fmla="*/ 28710 w 85535"/>
                  <a:gd name="connsiteY1" fmla="*/ 57421 h 55784"/>
                  <a:gd name="connsiteX2" fmla="*/ 0 w 85535"/>
                  <a:gd name="connsiteY2" fmla="*/ 28710 h 55784"/>
                  <a:gd name="connsiteX3" fmla="*/ 28710 w 85535"/>
                  <a:gd name="connsiteY3" fmla="*/ 0 h 55784"/>
                  <a:gd name="connsiteX4" fmla="*/ 57421 w 85535"/>
                  <a:gd name="connsiteY4" fmla="*/ 0 h 55784"/>
                  <a:gd name="connsiteX5" fmla="*/ 86131 w 85535"/>
                  <a:gd name="connsiteY5" fmla="*/ 28710 h 55784"/>
                  <a:gd name="connsiteX6" fmla="*/ 57421 w 85535"/>
                  <a:gd name="connsiteY6" fmla="*/ 57421 h 55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35" h="55784">
                    <a:moveTo>
                      <a:pt x="57421" y="57421"/>
                    </a:moveTo>
                    <a:lnTo>
                      <a:pt x="28710" y="57421"/>
                    </a:lnTo>
                    <a:cubicBezTo>
                      <a:pt x="12830" y="57421"/>
                      <a:pt x="0" y="44553"/>
                      <a:pt x="0" y="28710"/>
                    </a:cubicBezTo>
                    <a:cubicBezTo>
                      <a:pt x="0" y="12868"/>
                      <a:pt x="12868" y="0"/>
                      <a:pt x="28710" y="0"/>
                    </a:cubicBezTo>
                    <a:lnTo>
                      <a:pt x="57421" y="0"/>
                    </a:lnTo>
                    <a:cubicBezTo>
                      <a:pt x="73300" y="0"/>
                      <a:pt x="86131" y="12868"/>
                      <a:pt x="86131" y="28710"/>
                    </a:cubicBezTo>
                    <a:cubicBezTo>
                      <a:pt x="86131" y="44553"/>
                      <a:pt x="73263" y="57421"/>
                      <a:pt x="57421" y="57421"/>
                    </a:cubicBezTo>
                    <a:close/>
                  </a:path>
                </a:pathLst>
              </a:custGeom>
              <a:solidFill>
                <a:srgbClr val="2CD4E5"/>
              </a:solidFill>
              <a:ln w="3712" cap="flat">
                <a:noFill/>
                <a:prstDash val="solid"/>
                <a:miter/>
              </a:ln>
            </p:spPr>
            <p:txBody>
              <a:bodyPr rtlCol="0" anchor="ctr"/>
              <a:lstStyle/>
              <a:p>
                <a:endParaRPr lang="en-ID"/>
              </a:p>
            </p:txBody>
          </p:sp>
          <p:sp>
            <p:nvSpPr>
              <p:cNvPr id="153" name="Freeform: Shape 152">
                <a:extLst>
                  <a:ext uri="{FF2B5EF4-FFF2-40B4-BE49-F238E27FC236}">
                    <a16:creationId xmlns="" xmlns:a16="http://schemas.microsoft.com/office/drawing/2014/main" id="{96A199E7-099A-42EA-AB27-8957B7A3B3A1}"/>
                  </a:ext>
                </a:extLst>
              </p:cNvPr>
              <p:cNvSpPr/>
              <p:nvPr/>
            </p:nvSpPr>
            <p:spPr>
              <a:xfrm>
                <a:off x="3229465" y="3063365"/>
                <a:ext cx="55784" cy="85536"/>
              </a:xfrm>
              <a:custGeom>
                <a:avLst/>
                <a:gdLst>
                  <a:gd name="connsiteX0" fmla="*/ 28710 w 55784"/>
                  <a:gd name="connsiteY0" fmla="*/ 86131 h 85535"/>
                  <a:gd name="connsiteX1" fmla="*/ 0 w 55784"/>
                  <a:gd name="connsiteY1" fmla="*/ 57421 h 85535"/>
                  <a:gd name="connsiteX2" fmla="*/ 0 w 55784"/>
                  <a:gd name="connsiteY2" fmla="*/ 28710 h 85535"/>
                  <a:gd name="connsiteX3" fmla="*/ 28710 w 55784"/>
                  <a:gd name="connsiteY3" fmla="*/ 0 h 85535"/>
                  <a:gd name="connsiteX4" fmla="*/ 57421 w 55784"/>
                  <a:gd name="connsiteY4" fmla="*/ 28710 h 85535"/>
                  <a:gd name="connsiteX5" fmla="*/ 57421 w 55784"/>
                  <a:gd name="connsiteY5" fmla="*/ 57421 h 85535"/>
                  <a:gd name="connsiteX6" fmla="*/ 28710 w 55784"/>
                  <a:gd name="connsiteY6" fmla="*/ 86131 h 85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84" h="85535">
                    <a:moveTo>
                      <a:pt x="28710" y="86131"/>
                    </a:moveTo>
                    <a:cubicBezTo>
                      <a:pt x="12830" y="86131"/>
                      <a:pt x="0" y="73263"/>
                      <a:pt x="0" y="57421"/>
                    </a:cubicBezTo>
                    <a:lnTo>
                      <a:pt x="0" y="28710"/>
                    </a:lnTo>
                    <a:cubicBezTo>
                      <a:pt x="0" y="12830"/>
                      <a:pt x="12868" y="0"/>
                      <a:pt x="28710" y="0"/>
                    </a:cubicBezTo>
                    <a:cubicBezTo>
                      <a:pt x="44553" y="0"/>
                      <a:pt x="57421" y="12868"/>
                      <a:pt x="57421" y="28710"/>
                    </a:cubicBezTo>
                    <a:lnTo>
                      <a:pt x="57421" y="57421"/>
                    </a:lnTo>
                    <a:cubicBezTo>
                      <a:pt x="57421" y="73263"/>
                      <a:pt x="44590" y="86131"/>
                      <a:pt x="28710" y="86131"/>
                    </a:cubicBezTo>
                    <a:close/>
                  </a:path>
                </a:pathLst>
              </a:custGeom>
              <a:solidFill>
                <a:srgbClr val="2CD4E5"/>
              </a:solidFill>
              <a:ln w="3712" cap="flat">
                <a:noFill/>
                <a:prstDash val="solid"/>
                <a:miter/>
              </a:ln>
            </p:spPr>
            <p:txBody>
              <a:bodyPr rtlCol="0" anchor="ctr"/>
              <a:lstStyle/>
              <a:p>
                <a:endParaRPr lang="en-ID"/>
              </a:p>
            </p:txBody>
          </p:sp>
          <p:sp>
            <p:nvSpPr>
              <p:cNvPr id="154" name="Freeform: Shape 153">
                <a:extLst>
                  <a:ext uri="{FF2B5EF4-FFF2-40B4-BE49-F238E27FC236}">
                    <a16:creationId xmlns="" xmlns:a16="http://schemas.microsoft.com/office/drawing/2014/main" id="{A5780E06-EC46-4B57-86DA-17EAC9664AFA}"/>
                  </a:ext>
                </a:extLst>
              </p:cNvPr>
              <p:cNvSpPr/>
              <p:nvPr/>
            </p:nvSpPr>
            <p:spPr>
              <a:xfrm>
                <a:off x="3279261" y="3141873"/>
                <a:ext cx="85536" cy="55784"/>
              </a:xfrm>
              <a:custGeom>
                <a:avLst/>
                <a:gdLst>
                  <a:gd name="connsiteX0" fmla="*/ 57421 w 85535"/>
                  <a:gd name="connsiteY0" fmla="*/ 57420 h 55784"/>
                  <a:gd name="connsiteX1" fmla="*/ 28710 w 85535"/>
                  <a:gd name="connsiteY1" fmla="*/ 57420 h 55784"/>
                  <a:gd name="connsiteX2" fmla="*/ 0 w 85535"/>
                  <a:gd name="connsiteY2" fmla="*/ 28710 h 55784"/>
                  <a:gd name="connsiteX3" fmla="*/ 28710 w 85535"/>
                  <a:gd name="connsiteY3" fmla="*/ 0 h 55784"/>
                  <a:gd name="connsiteX4" fmla="*/ 57421 w 85535"/>
                  <a:gd name="connsiteY4" fmla="*/ 0 h 55784"/>
                  <a:gd name="connsiteX5" fmla="*/ 86131 w 85535"/>
                  <a:gd name="connsiteY5" fmla="*/ 28710 h 55784"/>
                  <a:gd name="connsiteX6" fmla="*/ 57421 w 85535"/>
                  <a:gd name="connsiteY6" fmla="*/ 57420 h 55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35" h="55784">
                    <a:moveTo>
                      <a:pt x="57421" y="57420"/>
                    </a:moveTo>
                    <a:lnTo>
                      <a:pt x="28710" y="57420"/>
                    </a:lnTo>
                    <a:cubicBezTo>
                      <a:pt x="12830" y="57420"/>
                      <a:pt x="0" y="44553"/>
                      <a:pt x="0" y="28710"/>
                    </a:cubicBezTo>
                    <a:cubicBezTo>
                      <a:pt x="0" y="12830"/>
                      <a:pt x="12868" y="0"/>
                      <a:pt x="28710" y="0"/>
                    </a:cubicBezTo>
                    <a:lnTo>
                      <a:pt x="57421" y="0"/>
                    </a:lnTo>
                    <a:cubicBezTo>
                      <a:pt x="73301" y="0"/>
                      <a:pt x="86131" y="12868"/>
                      <a:pt x="86131" y="28710"/>
                    </a:cubicBezTo>
                    <a:cubicBezTo>
                      <a:pt x="86131" y="44553"/>
                      <a:pt x="73263" y="57420"/>
                      <a:pt x="57421" y="57420"/>
                    </a:cubicBezTo>
                    <a:close/>
                  </a:path>
                </a:pathLst>
              </a:custGeom>
              <a:solidFill>
                <a:srgbClr val="2CD4E5"/>
              </a:solidFill>
              <a:ln w="3712" cap="flat">
                <a:noFill/>
                <a:prstDash val="solid"/>
                <a:miter/>
              </a:ln>
            </p:spPr>
            <p:txBody>
              <a:bodyPr rtlCol="0" anchor="ctr"/>
              <a:lstStyle/>
              <a:p>
                <a:endParaRPr lang="en-ID"/>
              </a:p>
            </p:txBody>
          </p:sp>
          <p:sp>
            <p:nvSpPr>
              <p:cNvPr id="155" name="Freeform: Shape 154">
                <a:extLst>
                  <a:ext uri="{FF2B5EF4-FFF2-40B4-BE49-F238E27FC236}">
                    <a16:creationId xmlns="" xmlns:a16="http://schemas.microsoft.com/office/drawing/2014/main" id="{01891296-F679-402B-A485-B41F9F4D1E0F}"/>
                  </a:ext>
                </a:extLst>
              </p:cNvPr>
              <p:cNvSpPr/>
              <p:nvPr/>
            </p:nvSpPr>
            <p:spPr>
              <a:xfrm>
                <a:off x="3229465" y="3191632"/>
                <a:ext cx="55784" cy="85536"/>
              </a:xfrm>
              <a:custGeom>
                <a:avLst/>
                <a:gdLst>
                  <a:gd name="connsiteX0" fmla="*/ 28710 w 55784"/>
                  <a:gd name="connsiteY0" fmla="*/ 86131 h 85535"/>
                  <a:gd name="connsiteX1" fmla="*/ 0 w 55784"/>
                  <a:gd name="connsiteY1" fmla="*/ 57421 h 85535"/>
                  <a:gd name="connsiteX2" fmla="*/ 0 w 55784"/>
                  <a:gd name="connsiteY2" fmla="*/ 28710 h 85535"/>
                  <a:gd name="connsiteX3" fmla="*/ 28710 w 55784"/>
                  <a:gd name="connsiteY3" fmla="*/ 0 h 85535"/>
                  <a:gd name="connsiteX4" fmla="*/ 57421 w 55784"/>
                  <a:gd name="connsiteY4" fmla="*/ 28710 h 85535"/>
                  <a:gd name="connsiteX5" fmla="*/ 57421 w 55784"/>
                  <a:gd name="connsiteY5" fmla="*/ 57421 h 85535"/>
                  <a:gd name="connsiteX6" fmla="*/ 28710 w 55784"/>
                  <a:gd name="connsiteY6" fmla="*/ 86131 h 85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84" h="85535">
                    <a:moveTo>
                      <a:pt x="28710" y="86131"/>
                    </a:moveTo>
                    <a:cubicBezTo>
                      <a:pt x="12830" y="86131"/>
                      <a:pt x="0" y="73263"/>
                      <a:pt x="0" y="57421"/>
                    </a:cubicBezTo>
                    <a:lnTo>
                      <a:pt x="0" y="28710"/>
                    </a:lnTo>
                    <a:cubicBezTo>
                      <a:pt x="0" y="12830"/>
                      <a:pt x="12868" y="0"/>
                      <a:pt x="28710" y="0"/>
                    </a:cubicBezTo>
                    <a:cubicBezTo>
                      <a:pt x="44553" y="0"/>
                      <a:pt x="57421" y="12868"/>
                      <a:pt x="57421" y="28710"/>
                    </a:cubicBezTo>
                    <a:lnTo>
                      <a:pt x="57421" y="57421"/>
                    </a:lnTo>
                    <a:cubicBezTo>
                      <a:pt x="57421" y="73301"/>
                      <a:pt x="44590" y="86131"/>
                      <a:pt x="28710" y="86131"/>
                    </a:cubicBezTo>
                    <a:close/>
                  </a:path>
                </a:pathLst>
              </a:custGeom>
              <a:solidFill>
                <a:srgbClr val="2CD4E5"/>
              </a:solidFill>
              <a:ln w="3712" cap="flat">
                <a:noFill/>
                <a:prstDash val="solid"/>
                <a:miter/>
              </a:ln>
            </p:spPr>
            <p:txBody>
              <a:bodyPr rtlCol="0" anchor="ctr"/>
              <a:lstStyle/>
              <a:p>
                <a:endParaRPr lang="en-ID"/>
              </a:p>
            </p:txBody>
          </p:sp>
          <p:sp>
            <p:nvSpPr>
              <p:cNvPr id="156" name="Freeform: Shape 155">
                <a:extLst>
                  <a:ext uri="{FF2B5EF4-FFF2-40B4-BE49-F238E27FC236}">
                    <a16:creationId xmlns="" xmlns:a16="http://schemas.microsoft.com/office/drawing/2014/main" id="{148CBC67-8399-43F5-ABE8-2ED680E7CAAF}"/>
                  </a:ext>
                </a:extLst>
              </p:cNvPr>
              <p:cNvSpPr/>
              <p:nvPr/>
            </p:nvSpPr>
            <p:spPr>
              <a:xfrm>
                <a:off x="3150958" y="3141873"/>
                <a:ext cx="85536" cy="55784"/>
              </a:xfrm>
              <a:custGeom>
                <a:avLst/>
                <a:gdLst>
                  <a:gd name="connsiteX0" fmla="*/ 57421 w 85535"/>
                  <a:gd name="connsiteY0" fmla="*/ 57420 h 55784"/>
                  <a:gd name="connsiteX1" fmla="*/ 28710 w 85535"/>
                  <a:gd name="connsiteY1" fmla="*/ 57420 h 55784"/>
                  <a:gd name="connsiteX2" fmla="*/ 0 w 85535"/>
                  <a:gd name="connsiteY2" fmla="*/ 28710 h 55784"/>
                  <a:gd name="connsiteX3" fmla="*/ 28710 w 85535"/>
                  <a:gd name="connsiteY3" fmla="*/ 0 h 55784"/>
                  <a:gd name="connsiteX4" fmla="*/ 57421 w 85535"/>
                  <a:gd name="connsiteY4" fmla="*/ 0 h 55784"/>
                  <a:gd name="connsiteX5" fmla="*/ 86131 w 85535"/>
                  <a:gd name="connsiteY5" fmla="*/ 28710 h 55784"/>
                  <a:gd name="connsiteX6" fmla="*/ 57421 w 85535"/>
                  <a:gd name="connsiteY6" fmla="*/ 57420 h 55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35" h="55784">
                    <a:moveTo>
                      <a:pt x="57421" y="57420"/>
                    </a:moveTo>
                    <a:lnTo>
                      <a:pt x="28710" y="57420"/>
                    </a:lnTo>
                    <a:cubicBezTo>
                      <a:pt x="12830" y="57420"/>
                      <a:pt x="0" y="44553"/>
                      <a:pt x="0" y="28710"/>
                    </a:cubicBezTo>
                    <a:cubicBezTo>
                      <a:pt x="0" y="12830"/>
                      <a:pt x="12868" y="0"/>
                      <a:pt x="28710" y="0"/>
                    </a:cubicBezTo>
                    <a:lnTo>
                      <a:pt x="57421" y="0"/>
                    </a:lnTo>
                    <a:cubicBezTo>
                      <a:pt x="73301" y="0"/>
                      <a:pt x="86131" y="12868"/>
                      <a:pt x="86131" y="28710"/>
                    </a:cubicBezTo>
                    <a:cubicBezTo>
                      <a:pt x="86168" y="44553"/>
                      <a:pt x="73301" y="57420"/>
                      <a:pt x="57421" y="57420"/>
                    </a:cubicBezTo>
                    <a:close/>
                  </a:path>
                </a:pathLst>
              </a:custGeom>
              <a:solidFill>
                <a:srgbClr val="2CD4E5"/>
              </a:solidFill>
              <a:ln w="3712" cap="flat">
                <a:noFill/>
                <a:prstDash val="solid"/>
                <a:miter/>
              </a:ln>
            </p:spPr>
            <p:txBody>
              <a:bodyPr rtlCol="0" anchor="ctr"/>
              <a:lstStyle/>
              <a:p>
                <a:endParaRPr lang="en-ID"/>
              </a:p>
            </p:txBody>
          </p:sp>
        </p:grpSp>
      </p:grpSp>
      <p:grpSp>
        <p:nvGrpSpPr>
          <p:cNvPr id="158" name="Graphic 156">
            <a:extLst>
              <a:ext uri="{FF2B5EF4-FFF2-40B4-BE49-F238E27FC236}">
                <a16:creationId xmlns="" xmlns:a16="http://schemas.microsoft.com/office/drawing/2014/main" id="{A29DB8B4-B250-4FB0-A0F7-863624D1E3FD}"/>
              </a:ext>
            </a:extLst>
          </p:cNvPr>
          <p:cNvGrpSpPr/>
          <p:nvPr/>
        </p:nvGrpSpPr>
        <p:grpSpPr>
          <a:xfrm>
            <a:off x="8698812" y="1641906"/>
            <a:ext cx="1693093" cy="1694780"/>
            <a:chOff x="8786948" y="1604774"/>
            <a:chExt cx="1693094" cy="1694780"/>
          </a:xfrm>
        </p:grpSpPr>
        <p:sp>
          <p:nvSpPr>
            <p:cNvPr id="159" name="Freeform: Shape 158">
              <a:extLst>
                <a:ext uri="{FF2B5EF4-FFF2-40B4-BE49-F238E27FC236}">
                  <a16:creationId xmlns="" xmlns:a16="http://schemas.microsoft.com/office/drawing/2014/main" id="{AC211036-86CA-4FEC-A6E0-8CD96FB53054}"/>
                </a:ext>
              </a:extLst>
            </p:cNvPr>
            <p:cNvSpPr/>
            <p:nvPr/>
          </p:nvSpPr>
          <p:spPr>
            <a:xfrm>
              <a:off x="9159753" y="2792865"/>
              <a:ext cx="506689" cy="506689"/>
            </a:xfrm>
            <a:custGeom>
              <a:avLst/>
              <a:gdLst>
                <a:gd name="connsiteX0" fmla="*/ 0 w 506688"/>
                <a:gd name="connsiteY0" fmla="*/ 437195 h 506688"/>
                <a:gd name="connsiteX1" fmla="*/ 437195 w 506688"/>
                <a:gd name="connsiteY1" fmla="*/ 0 h 506688"/>
                <a:gd name="connsiteX2" fmla="*/ 507493 w 506688"/>
                <a:gd name="connsiteY2" fmla="*/ 70298 h 506688"/>
                <a:gd name="connsiteX3" fmla="*/ 70298 w 506688"/>
                <a:gd name="connsiteY3" fmla="*/ 507493 h 506688"/>
              </a:gdLst>
              <a:ahLst/>
              <a:cxnLst>
                <a:cxn ang="0">
                  <a:pos x="connsiteX0" y="connsiteY0"/>
                </a:cxn>
                <a:cxn ang="0">
                  <a:pos x="connsiteX1" y="connsiteY1"/>
                </a:cxn>
                <a:cxn ang="0">
                  <a:pos x="connsiteX2" y="connsiteY2"/>
                </a:cxn>
                <a:cxn ang="0">
                  <a:pos x="connsiteX3" y="connsiteY3"/>
                </a:cxn>
              </a:cxnLst>
              <a:rect l="l" t="t" r="r" b="b"/>
              <a:pathLst>
                <a:path w="506688" h="506688">
                  <a:moveTo>
                    <a:pt x="0" y="437195"/>
                  </a:moveTo>
                  <a:lnTo>
                    <a:pt x="437195" y="0"/>
                  </a:lnTo>
                  <a:lnTo>
                    <a:pt x="507493" y="70298"/>
                  </a:lnTo>
                  <a:lnTo>
                    <a:pt x="70298" y="507493"/>
                  </a:lnTo>
                  <a:close/>
                </a:path>
              </a:pathLst>
            </a:custGeom>
            <a:solidFill>
              <a:srgbClr val="BF6015"/>
            </a:solidFill>
            <a:ln w="3299" cap="flat">
              <a:noFill/>
              <a:prstDash val="solid"/>
              <a:miter/>
            </a:ln>
          </p:spPr>
          <p:txBody>
            <a:bodyPr rtlCol="0" anchor="ctr"/>
            <a:lstStyle/>
            <a:p>
              <a:endParaRPr lang="en-ID"/>
            </a:p>
          </p:txBody>
        </p:sp>
        <p:sp>
          <p:nvSpPr>
            <p:cNvPr id="160" name="Freeform: Shape 159">
              <a:extLst>
                <a:ext uri="{FF2B5EF4-FFF2-40B4-BE49-F238E27FC236}">
                  <a16:creationId xmlns="" xmlns:a16="http://schemas.microsoft.com/office/drawing/2014/main" id="{5C45317C-8431-4A2A-B786-70BE18B3518B}"/>
                </a:ext>
              </a:extLst>
            </p:cNvPr>
            <p:cNvSpPr/>
            <p:nvPr/>
          </p:nvSpPr>
          <p:spPr>
            <a:xfrm>
              <a:off x="8787038" y="1925346"/>
              <a:ext cx="685520" cy="824611"/>
            </a:xfrm>
            <a:custGeom>
              <a:avLst/>
              <a:gdLst>
                <a:gd name="connsiteX0" fmla="*/ 450688 w 685520"/>
                <a:gd name="connsiteY0" fmla="*/ 826002 h 824611"/>
                <a:gd name="connsiteX1" fmla="*/ 0 w 685520"/>
                <a:gd name="connsiteY1" fmla="*/ 375314 h 824611"/>
                <a:gd name="connsiteX2" fmla="*/ 201086 w 685520"/>
                <a:gd name="connsiteY2" fmla="*/ 0 h 824611"/>
                <a:gd name="connsiteX3" fmla="*/ 256193 w 685520"/>
                <a:gd name="connsiteY3" fmla="*/ 82726 h 824611"/>
                <a:gd name="connsiteX4" fmla="*/ 99384 w 685520"/>
                <a:gd name="connsiteY4" fmla="*/ 375314 h 824611"/>
                <a:gd name="connsiteX5" fmla="*/ 450655 w 685520"/>
                <a:gd name="connsiteY5" fmla="*/ 726585 h 824611"/>
                <a:gd name="connsiteX6" fmla="*/ 633858 w 685520"/>
                <a:gd name="connsiteY6" fmla="*/ 675088 h 824611"/>
                <a:gd name="connsiteX7" fmla="*/ 685785 w 685520"/>
                <a:gd name="connsiteY7" fmla="*/ 759868 h 824611"/>
                <a:gd name="connsiteX8" fmla="*/ 450688 w 685520"/>
                <a:gd name="connsiteY8" fmla="*/ 826002 h 824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5520" h="824611">
                  <a:moveTo>
                    <a:pt x="450688" y="826002"/>
                  </a:moveTo>
                  <a:cubicBezTo>
                    <a:pt x="202179" y="826002"/>
                    <a:pt x="0" y="623823"/>
                    <a:pt x="0" y="375314"/>
                  </a:cubicBezTo>
                  <a:cubicBezTo>
                    <a:pt x="0" y="224202"/>
                    <a:pt x="75175" y="83885"/>
                    <a:pt x="201086" y="0"/>
                  </a:cubicBezTo>
                  <a:lnTo>
                    <a:pt x="256193" y="82726"/>
                  </a:lnTo>
                  <a:cubicBezTo>
                    <a:pt x="158001" y="148132"/>
                    <a:pt x="99384" y="257517"/>
                    <a:pt x="99384" y="375314"/>
                  </a:cubicBezTo>
                  <a:cubicBezTo>
                    <a:pt x="99384" y="569015"/>
                    <a:pt x="256954" y="726585"/>
                    <a:pt x="450655" y="726585"/>
                  </a:cubicBezTo>
                  <a:cubicBezTo>
                    <a:pt x="515498" y="726585"/>
                    <a:pt x="578851" y="708768"/>
                    <a:pt x="633858" y="675088"/>
                  </a:cubicBezTo>
                  <a:lnTo>
                    <a:pt x="685785" y="759868"/>
                  </a:lnTo>
                  <a:cubicBezTo>
                    <a:pt x="615213" y="803151"/>
                    <a:pt x="533911" y="826002"/>
                    <a:pt x="450688" y="826002"/>
                  </a:cubicBezTo>
                  <a:close/>
                </a:path>
              </a:pathLst>
            </a:custGeom>
            <a:solidFill>
              <a:srgbClr val="F7F4F0"/>
            </a:solidFill>
            <a:ln w="3299" cap="flat">
              <a:noFill/>
              <a:prstDash val="solid"/>
              <a:miter/>
            </a:ln>
          </p:spPr>
          <p:txBody>
            <a:bodyPr rtlCol="0" anchor="ctr"/>
            <a:lstStyle/>
            <a:p>
              <a:endParaRPr lang="en-ID"/>
            </a:p>
          </p:txBody>
        </p:sp>
        <p:sp>
          <p:nvSpPr>
            <p:cNvPr id="161" name="Freeform: Shape 160">
              <a:extLst>
                <a:ext uri="{FF2B5EF4-FFF2-40B4-BE49-F238E27FC236}">
                  <a16:creationId xmlns="" xmlns:a16="http://schemas.microsoft.com/office/drawing/2014/main" id="{B4711084-842A-41C9-B521-643D94F4BE1E}"/>
                </a:ext>
              </a:extLst>
            </p:cNvPr>
            <p:cNvSpPr/>
            <p:nvPr/>
          </p:nvSpPr>
          <p:spPr>
            <a:xfrm>
              <a:off x="9186859" y="1665146"/>
              <a:ext cx="1231950" cy="1231949"/>
            </a:xfrm>
            <a:custGeom>
              <a:avLst/>
              <a:gdLst>
                <a:gd name="connsiteX0" fmla="*/ 445224 w 1231949"/>
                <a:gd name="connsiteY0" fmla="*/ 1233175 h 1231949"/>
                <a:gd name="connsiteX1" fmla="*/ 0 w 1231949"/>
                <a:gd name="connsiteY1" fmla="*/ 787951 h 1231949"/>
                <a:gd name="connsiteX2" fmla="*/ 787984 w 1231949"/>
                <a:gd name="connsiteY2" fmla="*/ 0 h 1231949"/>
                <a:gd name="connsiteX3" fmla="*/ 1233175 w 1231949"/>
                <a:gd name="connsiteY3" fmla="*/ 445191 h 1231949"/>
                <a:gd name="connsiteX4" fmla="*/ 445224 w 1231949"/>
                <a:gd name="connsiteY4" fmla="*/ 1233175 h 1231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1949" h="1231949">
                  <a:moveTo>
                    <a:pt x="445224" y="1233175"/>
                  </a:moveTo>
                  <a:lnTo>
                    <a:pt x="0" y="787951"/>
                  </a:lnTo>
                  <a:lnTo>
                    <a:pt x="787984" y="0"/>
                  </a:lnTo>
                  <a:lnTo>
                    <a:pt x="1233175" y="445191"/>
                  </a:lnTo>
                  <a:lnTo>
                    <a:pt x="445224" y="1233175"/>
                  </a:lnTo>
                  <a:close/>
                </a:path>
              </a:pathLst>
            </a:custGeom>
            <a:solidFill>
              <a:srgbClr val="FF4B33"/>
            </a:solidFill>
            <a:ln w="3299" cap="flat">
              <a:noFill/>
              <a:prstDash val="solid"/>
              <a:miter/>
            </a:ln>
          </p:spPr>
          <p:txBody>
            <a:bodyPr rtlCol="0" anchor="ctr"/>
            <a:lstStyle/>
            <a:p>
              <a:endParaRPr lang="en-ID"/>
            </a:p>
          </p:txBody>
        </p:sp>
        <p:sp>
          <p:nvSpPr>
            <p:cNvPr id="162" name="Freeform: Shape 161">
              <a:extLst>
                <a:ext uri="{FF2B5EF4-FFF2-40B4-BE49-F238E27FC236}">
                  <a16:creationId xmlns="" xmlns:a16="http://schemas.microsoft.com/office/drawing/2014/main" id="{C53BE7D5-06CE-439A-8754-FDFC9FB016FF}"/>
                </a:ext>
              </a:extLst>
            </p:cNvPr>
            <p:cNvSpPr/>
            <p:nvPr/>
          </p:nvSpPr>
          <p:spPr>
            <a:xfrm>
              <a:off x="9409452" y="1887764"/>
              <a:ext cx="1010066" cy="1010066"/>
            </a:xfrm>
            <a:custGeom>
              <a:avLst/>
              <a:gdLst>
                <a:gd name="connsiteX0" fmla="*/ 0 w 1010066"/>
                <a:gd name="connsiteY0" fmla="*/ 787934 h 1010065"/>
                <a:gd name="connsiteX1" fmla="*/ 787935 w 1010066"/>
                <a:gd name="connsiteY1" fmla="*/ 0 h 1010065"/>
                <a:gd name="connsiteX2" fmla="*/ 1010536 w 1010066"/>
                <a:gd name="connsiteY2" fmla="*/ 222602 h 1010065"/>
                <a:gd name="connsiteX3" fmla="*/ 222602 w 1010066"/>
                <a:gd name="connsiteY3" fmla="*/ 1010536 h 1010065"/>
              </a:gdLst>
              <a:ahLst/>
              <a:cxnLst>
                <a:cxn ang="0">
                  <a:pos x="connsiteX0" y="connsiteY0"/>
                </a:cxn>
                <a:cxn ang="0">
                  <a:pos x="connsiteX1" y="connsiteY1"/>
                </a:cxn>
                <a:cxn ang="0">
                  <a:pos x="connsiteX2" y="connsiteY2"/>
                </a:cxn>
                <a:cxn ang="0">
                  <a:pos x="connsiteX3" y="connsiteY3"/>
                </a:cxn>
              </a:cxnLst>
              <a:rect l="l" t="t" r="r" b="b"/>
              <a:pathLst>
                <a:path w="1010066" h="1010065">
                  <a:moveTo>
                    <a:pt x="0" y="787934"/>
                  </a:moveTo>
                  <a:lnTo>
                    <a:pt x="787935" y="0"/>
                  </a:lnTo>
                  <a:lnTo>
                    <a:pt x="1010536" y="222602"/>
                  </a:lnTo>
                  <a:lnTo>
                    <a:pt x="222602" y="1010536"/>
                  </a:lnTo>
                  <a:close/>
                </a:path>
              </a:pathLst>
            </a:custGeom>
            <a:solidFill>
              <a:srgbClr val="E8130F"/>
            </a:solidFill>
            <a:ln w="3299" cap="flat">
              <a:noFill/>
              <a:prstDash val="solid"/>
              <a:miter/>
            </a:ln>
          </p:spPr>
          <p:txBody>
            <a:bodyPr rtlCol="0" anchor="ctr"/>
            <a:lstStyle/>
            <a:p>
              <a:endParaRPr lang="en-ID"/>
            </a:p>
          </p:txBody>
        </p:sp>
        <p:sp>
          <p:nvSpPr>
            <p:cNvPr id="163" name="Freeform: Shape 162">
              <a:extLst>
                <a:ext uri="{FF2B5EF4-FFF2-40B4-BE49-F238E27FC236}">
                  <a16:creationId xmlns="" xmlns:a16="http://schemas.microsoft.com/office/drawing/2014/main" id="{8FD271CD-A78A-4468-82B4-499F299EEC61}"/>
                </a:ext>
              </a:extLst>
            </p:cNvPr>
            <p:cNvSpPr/>
            <p:nvPr/>
          </p:nvSpPr>
          <p:spPr>
            <a:xfrm>
              <a:off x="9877314" y="1604774"/>
              <a:ext cx="602728" cy="602728"/>
            </a:xfrm>
            <a:custGeom>
              <a:avLst/>
              <a:gdLst>
                <a:gd name="connsiteX0" fmla="*/ 603092 w 602728"/>
                <a:gd name="connsiteY0" fmla="*/ 603125 h 602727"/>
                <a:gd name="connsiteX1" fmla="*/ 603092 w 602728"/>
                <a:gd name="connsiteY1" fmla="*/ 0 h 602727"/>
                <a:gd name="connsiteX2" fmla="*/ 0 w 602728"/>
                <a:gd name="connsiteY2" fmla="*/ 0 h 602727"/>
              </a:gdLst>
              <a:ahLst/>
              <a:cxnLst>
                <a:cxn ang="0">
                  <a:pos x="connsiteX0" y="connsiteY0"/>
                </a:cxn>
                <a:cxn ang="0">
                  <a:pos x="connsiteX1" y="connsiteY1"/>
                </a:cxn>
                <a:cxn ang="0">
                  <a:pos x="connsiteX2" y="connsiteY2"/>
                </a:cxn>
              </a:cxnLst>
              <a:rect l="l" t="t" r="r" b="b"/>
              <a:pathLst>
                <a:path w="602728" h="602727">
                  <a:moveTo>
                    <a:pt x="603092" y="603125"/>
                  </a:moveTo>
                  <a:lnTo>
                    <a:pt x="603092" y="0"/>
                  </a:lnTo>
                  <a:lnTo>
                    <a:pt x="0" y="0"/>
                  </a:lnTo>
                  <a:close/>
                </a:path>
              </a:pathLst>
            </a:custGeom>
            <a:solidFill>
              <a:srgbClr val="FF4B33"/>
            </a:solidFill>
            <a:ln w="3299" cap="flat">
              <a:noFill/>
              <a:prstDash val="solid"/>
              <a:miter/>
            </a:ln>
          </p:spPr>
          <p:txBody>
            <a:bodyPr rtlCol="0" anchor="ctr"/>
            <a:lstStyle/>
            <a:p>
              <a:endParaRPr lang="en-ID"/>
            </a:p>
          </p:txBody>
        </p:sp>
        <p:sp>
          <p:nvSpPr>
            <p:cNvPr id="164" name="Freeform: Shape 163">
              <a:extLst>
                <a:ext uri="{FF2B5EF4-FFF2-40B4-BE49-F238E27FC236}">
                  <a16:creationId xmlns="" xmlns:a16="http://schemas.microsoft.com/office/drawing/2014/main" id="{448D0C1F-85C5-4650-8FE1-51C4B0C498A5}"/>
                </a:ext>
              </a:extLst>
            </p:cNvPr>
            <p:cNvSpPr/>
            <p:nvPr/>
          </p:nvSpPr>
          <p:spPr>
            <a:xfrm>
              <a:off x="9095549" y="1725655"/>
              <a:ext cx="205325" cy="192078"/>
            </a:xfrm>
            <a:custGeom>
              <a:avLst/>
              <a:gdLst>
                <a:gd name="connsiteX0" fmla="*/ 0 w 205324"/>
                <a:gd name="connsiteY0" fmla="*/ 113932 h 192078"/>
                <a:gd name="connsiteX1" fmla="*/ 146503 w 205324"/>
                <a:gd name="connsiteY1" fmla="*/ 0 h 192078"/>
                <a:gd name="connsiteX2" fmla="*/ 207535 w 205324"/>
                <a:gd name="connsiteY2" fmla="*/ 78480 h 192078"/>
                <a:gd name="connsiteX3" fmla="*/ 61032 w 205324"/>
                <a:gd name="connsiteY3" fmla="*/ 192412 h 192078"/>
              </a:gdLst>
              <a:ahLst/>
              <a:cxnLst>
                <a:cxn ang="0">
                  <a:pos x="connsiteX0" y="connsiteY0"/>
                </a:cxn>
                <a:cxn ang="0">
                  <a:pos x="connsiteX1" y="connsiteY1"/>
                </a:cxn>
                <a:cxn ang="0">
                  <a:pos x="connsiteX2" y="connsiteY2"/>
                </a:cxn>
                <a:cxn ang="0">
                  <a:pos x="connsiteX3" y="connsiteY3"/>
                </a:cxn>
              </a:cxnLst>
              <a:rect l="l" t="t" r="r" b="b"/>
              <a:pathLst>
                <a:path w="205324" h="192078">
                  <a:moveTo>
                    <a:pt x="0" y="113932"/>
                  </a:moveTo>
                  <a:lnTo>
                    <a:pt x="146503" y="0"/>
                  </a:lnTo>
                  <a:lnTo>
                    <a:pt x="207535" y="78480"/>
                  </a:lnTo>
                  <a:lnTo>
                    <a:pt x="61032" y="192412"/>
                  </a:lnTo>
                  <a:close/>
                </a:path>
              </a:pathLst>
            </a:custGeom>
            <a:solidFill>
              <a:srgbClr val="FF654C"/>
            </a:solidFill>
            <a:ln w="3299" cap="flat">
              <a:noFill/>
              <a:prstDash val="solid"/>
              <a:miter/>
            </a:ln>
          </p:spPr>
          <p:txBody>
            <a:bodyPr rtlCol="0" anchor="ctr"/>
            <a:lstStyle/>
            <a:p>
              <a:endParaRPr lang="en-ID"/>
            </a:p>
          </p:txBody>
        </p:sp>
        <p:sp>
          <p:nvSpPr>
            <p:cNvPr id="165" name="Freeform: Shape 164">
              <a:extLst>
                <a:ext uri="{FF2B5EF4-FFF2-40B4-BE49-F238E27FC236}">
                  <a16:creationId xmlns="" xmlns:a16="http://schemas.microsoft.com/office/drawing/2014/main" id="{1A08ECED-EF9C-4B77-B733-0BC667CF227F}"/>
                </a:ext>
              </a:extLst>
            </p:cNvPr>
            <p:cNvSpPr/>
            <p:nvPr/>
          </p:nvSpPr>
          <p:spPr>
            <a:xfrm>
              <a:off x="8988598" y="1638331"/>
              <a:ext cx="119221" cy="195390"/>
            </a:xfrm>
            <a:custGeom>
              <a:avLst/>
              <a:gdLst>
                <a:gd name="connsiteX0" fmla="*/ 0 w 119220"/>
                <a:gd name="connsiteY0" fmla="*/ 184158 h 195389"/>
                <a:gd name="connsiteX1" fmla="*/ 23013 w 119220"/>
                <a:gd name="connsiteY1" fmla="*/ 0 h 195389"/>
                <a:gd name="connsiteX2" fmla="*/ 121664 w 119220"/>
                <a:gd name="connsiteY2" fmla="*/ 12328 h 195389"/>
                <a:gd name="connsiteX3" fmla="*/ 98652 w 119220"/>
                <a:gd name="connsiteY3" fmla="*/ 196486 h 195389"/>
              </a:gdLst>
              <a:ahLst/>
              <a:cxnLst>
                <a:cxn ang="0">
                  <a:pos x="connsiteX0" y="connsiteY0"/>
                </a:cxn>
                <a:cxn ang="0">
                  <a:pos x="connsiteX1" y="connsiteY1"/>
                </a:cxn>
                <a:cxn ang="0">
                  <a:pos x="connsiteX2" y="connsiteY2"/>
                </a:cxn>
                <a:cxn ang="0">
                  <a:pos x="connsiteX3" y="connsiteY3"/>
                </a:cxn>
              </a:cxnLst>
              <a:rect l="l" t="t" r="r" b="b"/>
              <a:pathLst>
                <a:path w="119220" h="195389">
                  <a:moveTo>
                    <a:pt x="0" y="184158"/>
                  </a:moveTo>
                  <a:lnTo>
                    <a:pt x="23013" y="0"/>
                  </a:lnTo>
                  <a:lnTo>
                    <a:pt x="121664" y="12328"/>
                  </a:lnTo>
                  <a:lnTo>
                    <a:pt x="98652" y="196486"/>
                  </a:lnTo>
                  <a:close/>
                </a:path>
              </a:pathLst>
            </a:custGeom>
            <a:solidFill>
              <a:srgbClr val="FF654C"/>
            </a:solidFill>
            <a:ln w="3299" cap="flat">
              <a:noFill/>
              <a:prstDash val="solid"/>
              <a:miter/>
            </a:ln>
          </p:spPr>
          <p:txBody>
            <a:bodyPr rtlCol="0" anchor="ctr"/>
            <a:lstStyle/>
            <a:p>
              <a:endParaRPr lang="en-ID"/>
            </a:p>
          </p:txBody>
        </p:sp>
        <p:grpSp>
          <p:nvGrpSpPr>
            <p:cNvPr id="166" name="Graphic 156">
              <a:extLst>
                <a:ext uri="{FF2B5EF4-FFF2-40B4-BE49-F238E27FC236}">
                  <a16:creationId xmlns="" xmlns:a16="http://schemas.microsoft.com/office/drawing/2014/main" id="{A29DB8B4-B250-4FB0-A0F7-863624D1E3FD}"/>
                </a:ext>
              </a:extLst>
            </p:cNvPr>
            <p:cNvGrpSpPr/>
            <p:nvPr/>
          </p:nvGrpSpPr>
          <p:grpSpPr>
            <a:xfrm>
              <a:off x="8786948" y="1678575"/>
              <a:ext cx="466949" cy="562988"/>
              <a:chOff x="8786948" y="1678575"/>
              <a:chExt cx="466949" cy="562988"/>
            </a:xfrm>
            <a:solidFill>
              <a:srgbClr val="FFDC40"/>
            </a:solidFill>
          </p:grpSpPr>
          <p:sp>
            <p:nvSpPr>
              <p:cNvPr id="167" name="Freeform: Shape 166">
                <a:extLst>
                  <a:ext uri="{FF2B5EF4-FFF2-40B4-BE49-F238E27FC236}">
                    <a16:creationId xmlns="" xmlns:a16="http://schemas.microsoft.com/office/drawing/2014/main" id="{B6F51C46-0F4A-41CC-89A2-50A0BDBA0F76}"/>
                  </a:ext>
                </a:extLst>
              </p:cNvPr>
              <p:cNvSpPr/>
              <p:nvPr/>
            </p:nvSpPr>
            <p:spPr>
              <a:xfrm>
                <a:off x="8786948" y="1678575"/>
                <a:ext cx="192078" cy="205325"/>
              </a:xfrm>
              <a:custGeom>
                <a:avLst/>
                <a:gdLst>
                  <a:gd name="connsiteX0" fmla="*/ 0 w 192078"/>
                  <a:gd name="connsiteY0" fmla="*/ 61032 h 205324"/>
                  <a:gd name="connsiteX1" fmla="*/ 78480 w 192078"/>
                  <a:gd name="connsiteY1" fmla="*/ 0 h 205324"/>
                  <a:gd name="connsiteX2" fmla="*/ 192412 w 192078"/>
                  <a:gd name="connsiteY2" fmla="*/ 146503 h 205324"/>
                  <a:gd name="connsiteX3" fmla="*/ 113932 w 192078"/>
                  <a:gd name="connsiteY3" fmla="*/ 207535 h 205324"/>
                </a:gdLst>
                <a:ahLst/>
                <a:cxnLst>
                  <a:cxn ang="0">
                    <a:pos x="connsiteX0" y="connsiteY0"/>
                  </a:cxn>
                  <a:cxn ang="0">
                    <a:pos x="connsiteX1" y="connsiteY1"/>
                  </a:cxn>
                  <a:cxn ang="0">
                    <a:pos x="connsiteX2" y="connsiteY2"/>
                  </a:cxn>
                  <a:cxn ang="0">
                    <a:pos x="connsiteX3" y="connsiteY3"/>
                  </a:cxn>
                </a:cxnLst>
                <a:rect l="l" t="t" r="r" b="b"/>
                <a:pathLst>
                  <a:path w="192078" h="205324">
                    <a:moveTo>
                      <a:pt x="0" y="61032"/>
                    </a:moveTo>
                    <a:lnTo>
                      <a:pt x="78480" y="0"/>
                    </a:lnTo>
                    <a:lnTo>
                      <a:pt x="192412" y="146503"/>
                    </a:lnTo>
                    <a:lnTo>
                      <a:pt x="113932" y="207535"/>
                    </a:lnTo>
                    <a:close/>
                  </a:path>
                </a:pathLst>
              </a:custGeom>
              <a:solidFill>
                <a:srgbClr val="FF654C"/>
              </a:solidFill>
              <a:ln w="3299" cap="flat">
                <a:noFill/>
                <a:prstDash val="solid"/>
                <a:miter/>
              </a:ln>
            </p:spPr>
            <p:txBody>
              <a:bodyPr rtlCol="0" anchor="ctr"/>
              <a:lstStyle/>
              <a:p>
                <a:endParaRPr lang="en-ID"/>
              </a:p>
            </p:txBody>
          </p:sp>
          <p:sp>
            <p:nvSpPr>
              <p:cNvPr id="168" name="Freeform: Shape 167">
                <a:extLst>
                  <a:ext uri="{FF2B5EF4-FFF2-40B4-BE49-F238E27FC236}">
                    <a16:creationId xmlns="" xmlns:a16="http://schemas.microsoft.com/office/drawing/2014/main" id="{722CCBF1-141D-44F9-B1AC-E06C8F181576}"/>
                  </a:ext>
                </a:extLst>
              </p:cNvPr>
              <p:cNvSpPr/>
              <p:nvPr/>
            </p:nvSpPr>
            <p:spPr>
              <a:xfrm>
                <a:off x="9063581" y="2034323"/>
                <a:ext cx="192078" cy="205325"/>
              </a:xfrm>
              <a:custGeom>
                <a:avLst/>
                <a:gdLst>
                  <a:gd name="connsiteX0" fmla="*/ 0 w 192078"/>
                  <a:gd name="connsiteY0" fmla="*/ 61032 h 205324"/>
                  <a:gd name="connsiteX1" fmla="*/ 78480 w 192078"/>
                  <a:gd name="connsiteY1" fmla="*/ 0 h 205324"/>
                  <a:gd name="connsiteX2" fmla="*/ 192412 w 192078"/>
                  <a:gd name="connsiteY2" fmla="*/ 146503 h 205324"/>
                  <a:gd name="connsiteX3" fmla="*/ 113932 w 192078"/>
                  <a:gd name="connsiteY3" fmla="*/ 207535 h 205324"/>
                </a:gdLst>
                <a:ahLst/>
                <a:cxnLst>
                  <a:cxn ang="0">
                    <a:pos x="connsiteX0" y="connsiteY0"/>
                  </a:cxn>
                  <a:cxn ang="0">
                    <a:pos x="connsiteX1" y="connsiteY1"/>
                  </a:cxn>
                  <a:cxn ang="0">
                    <a:pos x="connsiteX2" y="connsiteY2"/>
                  </a:cxn>
                  <a:cxn ang="0">
                    <a:pos x="connsiteX3" y="connsiteY3"/>
                  </a:cxn>
                </a:cxnLst>
                <a:rect l="l" t="t" r="r" b="b"/>
                <a:pathLst>
                  <a:path w="192078" h="205324">
                    <a:moveTo>
                      <a:pt x="0" y="61032"/>
                    </a:moveTo>
                    <a:lnTo>
                      <a:pt x="78480" y="0"/>
                    </a:lnTo>
                    <a:lnTo>
                      <a:pt x="192412" y="146503"/>
                    </a:lnTo>
                    <a:lnTo>
                      <a:pt x="113932" y="207535"/>
                    </a:lnTo>
                    <a:close/>
                  </a:path>
                </a:pathLst>
              </a:custGeom>
              <a:solidFill>
                <a:srgbClr val="FF654C"/>
              </a:solidFill>
              <a:ln w="3299" cap="flat">
                <a:noFill/>
                <a:prstDash val="solid"/>
                <a:miter/>
              </a:ln>
            </p:spPr>
            <p:txBody>
              <a:bodyPr rtlCol="0" anchor="ctr"/>
              <a:lstStyle/>
              <a:p>
                <a:endParaRPr lang="en-ID"/>
              </a:p>
            </p:txBody>
          </p:sp>
        </p:grpSp>
        <p:grpSp>
          <p:nvGrpSpPr>
            <p:cNvPr id="169" name="Graphic 156">
              <a:extLst>
                <a:ext uri="{FF2B5EF4-FFF2-40B4-BE49-F238E27FC236}">
                  <a16:creationId xmlns="" xmlns:a16="http://schemas.microsoft.com/office/drawing/2014/main" id="{A29DB8B4-B250-4FB0-A0F7-863624D1E3FD}"/>
                </a:ext>
              </a:extLst>
            </p:cNvPr>
            <p:cNvGrpSpPr/>
            <p:nvPr/>
          </p:nvGrpSpPr>
          <p:grpSpPr>
            <a:xfrm>
              <a:off x="9146836" y="1736520"/>
              <a:ext cx="447079" cy="311299"/>
              <a:chOff x="9146836" y="1736520"/>
              <a:chExt cx="447079" cy="311299"/>
            </a:xfrm>
            <a:solidFill>
              <a:srgbClr val="FFAB15"/>
            </a:solidFill>
          </p:grpSpPr>
          <p:sp>
            <p:nvSpPr>
              <p:cNvPr id="170" name="Freeform: Shape 169">
                <a:extLst>
                  <a:ext uri="{FF2B5EF4-FFF2-40B4-BE49-F238E27FC236}">
                    <a16:creationId xmlns="" xmlns:a16="http://schemas.microsoft.com/office/drawing/2014/main" id="{BDA6A701-A2C1-4CB6-B066-F5C9486EAFFC}"/>
                  </a:ext>
                </a:extLst>
              </p:cNvPr>
              <p:cNvSpPr/>
              <p:nvPr/>
            </p:nvSpPr>
            <p:spPr>
              <a:xfrm>
                <a:off x="9146836" y="1927295"/>
                <a:ext cx="195390" cy="119221"/>
              </a:xfrm>
              <a:custGeom>
                <a:avLst/>
                <a:gdLst>
                  <a:gd name="connsiteX0" fmla="*/ 0 w 195389"/>
                  <a:gd name="connsiteY0" fmla="*/ 98651 h 119220"/>
                  <a:gd name="connsiteX1" fmla="*/ 12338 w 195389"/>
                  <a:gd name="connsiteY1" fmla="*/ 0 h 119220"/>
                  <a:gd name="connsiteX2" fmla="*/ 196496 w 195389"/>
                  <a:gd name="connsiteY2" fmla="*/ 23031 h 119220"/>
                  <a:gd name="connsiteX3" fmla="*/ 184158 w 195389"/>
                  <a:gd name="connsiteY3" fmla="*/ 121683 h 119220"/>
                </a:gdLst>
                <a:ahLst/>
                <a:cxnLst>
                  <a:cxn ang="0">
                    <a:pos x="connsiteX0" y="connsiteY0"/>
                  </a:cxn>
                  <a:cxn ang="0">
                    <a:pos x="connsiteX1" y="connsiteY1"/>
                  </a:cxn>
                  <a:cxn ang="0">
                    <a:pos x="connsiteX2" y="connsiteY2"/>
                  </a:cxn>
                  <a:cxn ang="0">
                    <a:pos x="connsiteX3" y="connsiteY3"/>
                  </a:cxn>
                </a:cxnLst>
                <a:rect l="l" t="t" r="r" b="b"/>
                <a:pathLst>
                  <a:path w="195389" h="119220">
                    <a:moveTo>
                      <a:pt x="0" y="98651"/>
                    </a:moveTo>
                    <a:lnTo>
                      <a:pt x="12338" y="0"/>
                    </a:lnTo>
                    <a:lnTo>
                      <a:pt x="196496" y="23031"/>
                    </a:lnTo>
                    <a:lnTo>
                      <a:pt x="184158" y="121683"/>
                    </a:lnTo>
                    <a:close/>
                  </a:path>
                </a:pathLst>
              </a:custGeom>
              <a:solidFill>
                <a:srgbClr val="FF654C"/>
              </a:solidFill>
              <a:ln w="3299" cap="flat">
                <a:noFill/>
                <a:prstDash val="solid"/>
                <a:miter/>
              </a:ln>
            </p:spPr>
            <p:txBody>
              <a:bodyPr rtlCol="0" anchor="ctr"/>
              <a:lstStyle/>
              <a:p>
                <a:endParaRPr lang="en-ID"/>
              </a:p>
            </p:txBody>
          </p:sp>
          <p:sp>
            <p:nvSpPr>
              <p:cNvPr id="171" name="Freeform: Shape 170">
                <a:extLst>
                  <a:ext uri="{FF2B5EF4-FFF2-40B4-BE49-F238E27FC236}">
                    <a16:creationId xmlns="" xmlns:a16="http://schemas.microsoft.com/office/drawing/2014/main" id="{FC365E96-1CCA-4B37-8F4B-1036A51CE81E}"/>
                  </a:ext>
                </a:extLst>
              </p:cNvPr>
              <p:cNvSpPr/>
              <p:nvPr/>
            </p:nvSpPr>
            <p:spPr>
              <a:xfrm>
                <a:off x="9456221" y="1736520"/>
                <a:ext cx="139091" cy="139091"/>
              </a:xfrm>
              <a:custGeom>
                <a:avLst/>
                <a:gdLst>
                  <a:gd name="connsiteX0" fmla="*/ 0 w 139091"/>
                  <a:gd name="connsiteY0" fmla="*/ 70298 h 139091"/>
                  <a:gd name="connsiteX1" fmla="*/ 70298 w 139091"/>
                  <a:gd name="connsiteY1" fmla="*/ 0 h 139091"/>
                  <a:gd name="connsiteX2" fmla="*/ 140596 w 139091"/>
                  <a:gd name="connsiteY2" fmla="*/ 70298 h 139091"/>
                  <a:gd name="connsiteX3" fmla="*/ 70298 w 139091"/>
                  <a:gd name="connsiteY3" fmla="*/ 140595 h 139091"/>
                </a:gdLst>
                <a:ahLst/>
                <a:cxnLst>
                  <a:cxn ang="0">
                    <a:pos x="connsiteX0" y="connsiteY0"/>
                  </a:cxn>
                  <a:cxn ang="0">
                    <a:pos x="connsiteX1" y="connsiteY1"/>
                  </a:cxn>
                  <a:cxn ang="0">
                    <a:pos x="connsiteX2" y="connsiteY2"/>
                  </a:cxn>
                  <a:cxn ang="0">
                    <a:pos x="connsiteX3" y="connsiteY3"/>
                  </a:cxn>
                </a:cxnLst>
                <a:rect l="l" t="t" r="r" b="b"/>
                <a:pathLst>
                  <a:path w="139091" h="139091">
                    <a:moveTo>
                      <a:pt x="0" y="70298"/>
                    </a:moveTo>
                    <a:lnTo>
                      <a:pt x="70298" y="0"/>
                    </a:lnTo>
                    <a:lnTo>
                      <a:pt x="140596" y="70298"/>
                    </a:lnTo>
                    <a:lnTo>
                      <a:pt x="70298" y="140595"/>
                    </a:lnTo>
                    <a:close/>
                  </a:path>
                </a:pathLst>
              </a:custGeom>
              <a:solidFill>
                <a:schemeClr val="bg1"/>
              </a:solidFill>
              <a:ln w="3299" cap="flat">
                <a:noFill/>
                <a:prstDash val="solid"/>
                <a:miter/>
              </a:ln>
            </p:spPr>
            <p:txBody>
              <a:bodyPr rtlCol="0" anchor="ctr"/>
              <a:lstStyle/>
              <a:p>
                <a:endParaRPr lang="en-ID"/>
              </a:p>
            </p:txBody>
          </p:sp>
        </p:grpSp>
        <p:sp>
          <p:nvSpPr>
            <p:cNvPr id="172" name="Freeform: Shape 171">
              <a:extLst>
                <a:ext uri="{FF2B5EF4-FFF2-40B4-BE49-F238E27FC236}">
                  <a16:creationId xmlns="" xmlns:a16="http://schemas.microsoft.com/office/drawing/2014/main" id="{82BDA412-C36E-490C-8ACC-32EC0A640B40}"/>
                </a:ext>
              </a:extLst>
            </p:cNvPr>
            <p:cNvSpPr/>
            <p:nvPr/>
          </p:nvSpPr>
          <p:spPr>
            <a:xfrm>
              <a:off x="8965747" y="2256823"/>
              <a:ext cx="139091" cy="139091"/>
            </a:xfrm>
            <a:custGeom>
              <a:avLst/>
              <a:gdLst>
                <a:gd name="connsiteX0" fmla="*/ 0 w 139091"/>
                <a:gd name="connsiteY0" fmla="*/ 70298 h 139091"/>
                <a:gd name="connsiteX1" fmla="*/ 70298 w 139091"/>
                <a:gd name="connsiteY1" fmla="*/ 0 h 139091"/>
                <a:gd name="connsiteX2" fmla="*/ 140596 w 139091"/>
                <a:gd name="connsiteY2" fmla="*/ 70298 h 139091"/>
                <a:gd name="connsiteX3" fmla="*/ 70298 w 139091"/>
                <a:gd name="connsiteY3" fmla="*/ 140596 h 139091"/>
              </a:gdLst>
              <a:ahLst/>
              <a:cxnLst>
                <a:cxn ang="0">
                  <a:pos x="connsiteX0" y="connsiteY0"/>
                </a:cxn>
                <a:cxn ang="0">
                  <a:pos x="connsiteX1" y="connsiteY1"/>
                </a:cxn>
                <a:cxn ang="0">
                  <a:pos x="connsiteX2" y="connsiteY2"/>
                </a:cxn>
                <a:cxn ang="0">
                  <a:pos x="connsiteX3" y="connsiteY3"/>
                </a:cxn>
              </a:cxnLst>
              <a:rect l="l" t="t" r="r" b="b"/>
              <a:pathLst>
                <a:path w="139091" h="139091">
                  <a:moveTo>
                    <a:pt x="0" y="70298"/>
                  </a:moveTo>
                  <a:lnTo>
                    <a:pt x="70298" y="0"/>
                  </a:lnTo>
                  <a:lnTo>
                    <a:pt x="140596" y="70298"/>
                  </a:lnTo>
                  <a:lnTo>
                    <a:pt x="70298" y="140596"/>
                  </a:lnTo>
                  <a:close/>
                </a:path>
              </a:pathLst>
            </a:custGeom>
            <a:solidFill>
              <a:schemeClr val="bg1"/>
            </a:solidFill>
            <a:ln w="3299" cap="flat">
              <a:noFill/>
              <a:prstDash val="solid"/>
              <a:miter/>
            </a:ln>
          </p:spPr>
          <p:txBody>
            <a:bodyPr rtlCol="0" anchor="ctr"/>
            <a:lstStyle/>
            <a:p>
              <a:endParaRPr lang="en-ID"/>
            </a:p>
          </p:txBody>
        </p:sp>
        <p:sp>
          <p:nvSpPr>
            <p:cNvPr id="173" name="Freeform: Shape 172">
              <a:extLst>
                <a:ext uri="{FF2B5EF4-FFF2-40B4-BE49-F238E27FC236}">
                  <a16:creationId xmlns="" xmlns:a16="http://schemas.microsoft.com/office/drawing/2014/main" id="{46528564-59B4-46DA-8CAF-7F03ECAE95B7}"/>
                </a:ext>
              </a:extLst>
            </p:cNvPr>
            <p:cNvSpPr/>
            <p:nvPr/>
          </p:nvSpPr>
          <p:spPr>
            <a:xfrm>
              <a:off x="10178843" y="1604774"/>
              <a:ext cx="301364" cy="602728"/>
            </a:xfrm>
            <a:custGeom>
              <a:avLst/>
              <a:gdLst>
                <a:gd name="connsiteX0" fmla="*/ 301563 w 301364"/>
                <a:gd name="connsiteY0" fmla="*/ 0 h 602727"/>
                <a:gd name="connsiteX1" fmla="*/ 0 w 301364"/>
                <a:gd name="connsiteY1" fmla="*/ 301563 h 602727"/>
                <a:gd name="connsiteX2" fmla="*/ 301563 w 301364"/>
                <a:gd name="connsiteY2" fmla="*/ 603125 h 602727"/>
              </a:gdLst>
              <a:ahLst/>
              <a:cxnLst>
                <a:cxn ang="0">
                  <a:pos x="connsiteX0" y="connsiteY0"/>
                </a:cxn>
                <a:cxn ang="0">
                  <a:pos x="connsiteX1" y="connsiteY1"/>
                </a:cxn>
                <a:cxn ang="0">
                  <a:pos x="connsiteX2" y="connsiteY2"/>
                </a:cxn>
              </a:cxnLst>
              <a:rect l="l" t="t" r="r" b="b"/>
              <a:pathLst>
                <a:path w="301364" h="602727">
                  <a:moveTo>
                    <a:pt x="301563" y="0"/>
                  </a:moveTo>
                  <a:lnTo>
                    <a:pt x="0" y="301563"/>
                  </a:lnTo>
                  <a:lnTo>
                    <a:pt x="301563" y="603125"/>
                  </a:lnTo>
                  <a:close/>
                </a:path>
              </a:pathLst>
            </a:custGeom>
            <a:solidFill>
              <a:srgbClr val="FD4B2D"/>
            </a:solidFill>
            <a:ln w="3299" cap="flat">
              <a:noFill/>
              <a:prstDash val="solid"/>
              <a:miter/>
            </a:ln>
          </p:spPr>
          <p:txBody>
            <a:bodyPr rtlCol="0" anchor="ctr"/>
            <a:lstStyle/>
            <a:p>
              <a:endParaRPr lang="en-ID"/>
            </a:p>
          </p:txBody>
        </p:sp>
      </p:grpSp>
    </p:spTree>
    <p:extLst>
      <p:ext uri="{BB962C8B-B14F-4D97-AF65-F5344CB8AC3E}">
        <p14:creationId xmlns:p14="http://schemas.microsoft.com/office/powerpoint/2010/main" val="27402871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29">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407</TotalTime>
  <Words>601</Words>
  <Application>Microsoft Office PowerPoint</Application>
  <PresentationFormat>Custom</PresentationFormat>
  <Paragraphs>101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INFOGRAPHICS NEW YEAR</vt:lpstr>
      <vt:lpstr>SIMPLE TIMELINE</vt:lpstr>
      <vt:lpstr>INFOGRAPHICS STEPS</vt:lpstr>
      <vt:lpstr>PowerPoint Presentation</vt:lpstr>
      <vt:lpstr>NEW YEARS PRICE LIST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USER</cp:lastModifiedBy>
  <cp:revision>48</cp:revision>
  <dcterms:created xsi:type="dcterms:W3CDTF">2019-08-21T04:05:38Z</dcterms:created>
  <dcterms:modified xsi:type="dcterms:W3CDTF">2022-07-21T07:02:46Z</dcterms:modified>
</cp:coreProperties>
</file>